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3" r:id="rId3"/>
    <p:sldId id="265" r:id="rId4"/>
    <p:sldId id="26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80D"/>
    <a:srgbClr val="DA8008"/>
    <a:srgbClr val="E11601"/>
    <a:srgbClr val="99CCFF"/>
    <a:srgbClr val="FFFF66"/>
    <a:srgbClr val="A9B2A8"/>
    <a:srgbClr val="C1B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5" autoAdjust="0"/>
    <p:restoredTop sz="93772" autoAdjust="0"/>
  </p:normalViewPr>
  <p:slideViewPr>
    <p:cSldViewPr snapToGrid="0">
      <p:cViewPr>
        <p:scale>
          <a:sx n="70" d="100"/>
          <a:sy n="70" d="100"/>
        </p:scale>
        <p:origin x="-600" y="-72"/>
      </p:cViewPr>
      <p:guideLst>
        <p:guide orient="horz" pos="2110"/>
        <p:guide pos="3866"/>
      </p:guideLst>
    </p:cSldViewPr>
  </p:slideViewPr>
  <p:outlineViewPr>
    <p:cViewPr>
      <p:scale>
        <a:sx n="33" d="100"/>
        <a:sy n="33" d="100"/>
      </p:scale>
      <p:origin x="42" y="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39FA-8D86-49DA-B621-117EB9B3EC0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5D7AB-7D0F-4744-B848-131B76D0DB3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465" y="66675"/>
            <a:ext cx="12206605" cy="6726555"/>
          </a:xfrm>
        </p:spPr>
        <p:txBody>
          <a:bodyPr>
            <a:normAutofit fontScale="90000" lnSpcReduction="10000"/>
          </a:bodyPr>
          <a:lstStyle/>
          <a:p>
            <a:pPr marL="0" indent="0" algn="ctr">
              <a:spcAft>
                <a:spcPts val="0"/>
              </a:spcAft>
              <a:buNone/>
            </a:pPr>
            <a:endParaRPr lang="en-IN" sz="1000" dirty="0">
              <a:effectLst/>
            </a:endParaRPr>
          </a:p>
          <a:p>
            <a:pPr marL="0" indent="0" algn="ctr">
              <a:spcAft>
                <a:spcPts val="0"/>
              </a:spcAft>
              <a:buNone/>
            </a:pPr>
            <a:r>
              <a:rPr lang="en-IN" sz="3000" b="1" i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S-Park (Smart Parking System)</a:t>
            </a:r>
            <a:endParaRPr lang="en-IN" sz="1000" b="1" i="1" u="sng" dirty="0">
              <a:effectLst/>
            </a:endParaRPr>
          </a:p>
          <a:p>
            <a:pPr marL="0" indent="0">
              <a:spcAft>
                <a:spcPts val="0"/>
              </a:spcAft>
              <a:buNone/>
            </a:pPr>
            <a:endParaRPr lang="en-IN" sz="2000" b="1" i="1" u="sng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STATEMENT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Develop an IoT enabled solution with Android application to give</a:t>
            </a:r>
            <a:r>
              <a:rPr lang="en-IN" sz="2000" b="1" dirty="0">
                <a:sym typeface="+mn-ea"/>
              </a:rPr>
              <a:t> real-time parking space </a:t>
            </a:r>
            <a:r>
              <a:rPr lang="en-IN" sz="2000" dirty="0">
                <a:sym typeface="+mn-ea"/>
              </a:rPr>
              <a:t>available  on the Campus / City / Resident Societies .               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The above mentioned will be applicable to those vehicles that have </a:t>
            </a:r>
            <a:r>
              <a:rPr lang="en-IN" sz="2000" b="1" dirty="0">
                <a:sym typeface="+mn-ea"/>
              </a:rPr>
              <a:t>already registered </a:t>
            </a:r>
            <a:r>
              <a:rPr lang="en-IN" sz="2000" dirty="0">
                <a:sym typeface="+mn-ea"/>
              </a:rPr>
              <a:t>in to the system and used the navigating system.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But we also need to consider those vehicles which have not registered and are manually finding parking space and heading towards the same parking slot.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Develop a </a:t>
            </a:r>
            <a:r>
              <a:rPr lang="en-IN" sz="2000" b="1" dirty="0">
                <a:sym typeface="+mn-ea"/>
              </a:rPr>
              <a:t>smart efficient application</a:t>
            </a:r>
            <a:r>
              <a:rPr lang="en-IN" sz="2000" dirty="0">
                <a:sym typeface="+mn-ea"/>
              </a:rPr>
              <a:t> system to solve the problem related to </a:t>
            </a:r>
            <a:r>
              <a:rPr lang="en-IN" sz="2000" b="1" dirty="0">
                <a:sym typeface="+mn-ea"/>
              </a:rPr>
              <a:t>real-time parking space</a:t>
            </a:r>
            <a:r>
              <a:rPr lang="en-IN" sz="2000" dirty="0">
                <a:sym typeface="+mn-ea"/>
              </a:rPr>
              <a:t>. Whenever a person wants to find a parking space on the campus, he has already registered to the application using his user id and password. When he finds for the parking space, the server will send a response with the available parking details, real-time </a:t>
            </a:r>
            <a:r>
              <a:rPr lang="en-IN" sz="2000" b="1" dirty="0">
                <a:sym typeface="+mn-ea"/>
              </a:rPr>
              <a:t>mapped directions and real-time parking space to allocate parking according to the size of the vehicle</a:t>
            </a:r>
            <a:r>
              <a:rPr lang="en-IN" sz="2000" dirty="0">
                <a:sym typeface="+mn-ea"/>
              </a:rPr>
              <a:t>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The application would be smart enough to identify whether the car is heading towards the same parking space or If not, the application would </a:t>
            </a:r>
            <a:r>
              <a:rPr lang="en-IN" sz="2000" b="1" dirty="0">
                <a:sym typeface="+mn-ea"/>
              </a:rPr>
              <a:t>re-route</a:t>
            </a:r>
            <a:r>
              <a:rPr lang="en-IN" sz="2000" dirty="0">
                <a:sym typeface="+mn-ea"/>
              </a:rPr>
              <a:t> the same car to another nearest available parking space.</a:t>
            </a:r>
            <a:endParaRPr lang="en-IN" sz="2000" dirty="0">
              <a:sym typeface="+mn-ea"/>
            </a:endParaRPr>
          </a:p>
          <a:p>
            <a:pPr indent="0">
              <a:spcAft>
                <a:spcPts val="0"/>
              </a:spcAft>
              <a:buNone/>
            </a:pPr>
            <a:r>
              <a:rPr lang="en-IN" sz="2000" dirty="0">
                <a:sym typeface="+mn-ea"/>
              </a:rPr>
              <a:t>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LEADER NAME </a:t>
            </a:r>
            <a:r>
              <a:rPr lang="en-IN" sz="2000" b="1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Abhishek Gupta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CODE</a:t>
            </a:r>
            <a:r>
              <a:rPr lang="en-IN" sz="2000" dirty="0">
                <a:sym typeface="+mn-ea"/>
              </a:rPr>
              <a:t> : C17 	  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NAME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</a:t>
            </a:r>
            <a:r>
              <a:rPr lang="en-IN" sz="2000" dirty="0" smtClean="0">
                <a:sym typeface="+mn-ea"/>
              </a:rPr>
              <a:t>S-Park.</a:t>
            </a:r>
            <a:endParaRPr lang="en-IN" sz="2000" dirty="0" smtClean="0">
              <a:sym typeface="+mn-ea"/>
            </a:endParaRPr>
          </a:p>
          <a:p>
            <a:pPr marL="0" indent="0" algn="ctr">
              <a:buNone/>
            </a:pPr>
            <a:r>
              <a:rPr lang="en-IN" sz="2600" b="1" dirty="0" smtClean="0"/>
              <a:t>S-Park is a smart parking system, with a pure vision to eliminate time wastage at parking spaces and increase the security factors.</a:t>
            </a:r>
            <a:r>
              <a:rPr lang="en-US" sz="2600" b="1" dirty="0"/>
              <a:t> </a:t>
            </a:r>
            <a:r>
              <a:rPr lang="en-US" sz="2600" b="1" dirty="0" smtClean="0"/>
              <a:t>It helps in reducing human </a:t>
            </a:r>
            <a:r>
              <a:rPr lang="en-US" sz="2600" b="1" dirty="0" err="1" smtClean="0"/>
              <a:t>labour</a:t>
            </a:r>
            <a:r>
              <a:rPr lang="en-US" sz="2600" b="1" dirty="0" smtClean="0"/>
              <a:t>, fuel consumption and pollution ensuring the efficiency and reliability of the parking system. </a:t>
            </a:r>
            <a:endParaRPr lang="en-IN" sz="2600" b="1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285" y="-78740"/>
            <a:ext cx="7371715" cy="678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l"/>
            <a:r>
              <a:rPr lang="en-IN" altLang="en-US" sz="2100" b="1" i="1" u="sng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Solution/Prototype</a:t>
            </a:r>
            <a:r>
              <a:rPr lang="en-IN" altLang="en-US" sz="2100" b="1" i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:- </a:t>
            </a:r>
            <a:endParaRPr lang="en-IN" altLang="en-US" sz="2100" b="1" i="1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endParaRPr lang="en-US" b="1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/>
              <a:t>At the gate , when IR sensor gets activated the camera module will be triggered and that specific data will be fed into Processing layer .</a:t>
            </a: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/>
              <a:t>At the parking area the camera module will continously observe atleast 4 parking spaces and send the data to the processing layer.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ym typeface="+mn-ea"/>
            </a:endParaRPr>
          </a:p>
          <a:p>
            <a:pPr algn="ctr"/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rocessing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At </a:t>
            </a:r>
            <a:r>
              <a:rPr lang="en-US" dirty="0">
                <a:sym typeface="+mn-ea"/>
              </a:rPr>
              <a:t>the gate, the number plate </a:t>
            </a:r>
            <a:r>
              <a:rPr lang="en-IN" altLang="en-US" dirty="0">
                <a:sym typeface="+mn-ea"/>
              </a:rPr>
              <a:t>, vehicle type (Car , Bike , Truck ) </a:t>
            </a:r>
            <a:r>
              <a:rPr lang="en-US" dirty="0">
                <a:sym typeface="+mn-ea"/>
              </a:rPr>
              <a:t>and the entry-exit time is saved to the </a:t>
            </a:r>
            <a:r>
              <a:rPr lang="en-IN" altLang="en-US" dirty="0">
                <a:sym typeface="+mn-ea"/>
              </a:rPr>
              <a:t>cloud using </a:t>
            </a:r>
            <a:r>
              <a:rPr lang="en-IN" altLang="en-US" b="1" dirty="0">
                <a:sym typeface="+mn-ea"/>
              </a:rPr>
              <a:t>KNN algorithm</a:t>
            </a:r>
            <a:r>
              <a:rPr lang="en-IN" altLang="en-US" dirty="0">
                <a:sym typeface="+mn-ea"/>
              </a:rPr>
              <a:t> and </a:t>
            </a:r>
            <a:r>
              <a:rPr lang="en-IN" altLang="en-US" b="1" dirty="0">
                <a:sym typeface="+mn-ea"/>
              </a:rPr>
              <a:t>Conventional Neural Networks</a:t>
            </a:r>
            <a:r>
              <a:rPr lang="en-IN" altLang="en-US" dirty="0">
                <a:sym typeface="+mn-ea"/>
              </a:rPr>
              <a:t> 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At </a:t>
            </a:r>
            <a:r>
              <a:rPr lang="en-US" dirty="0">
                <a:sym typeface="+mn-ea"/>
              </a:rPr>
              <a:t>the parking area</a:t>
            </a:r>
            <a:r>
              <a:rPr lang="en-US" dirty="0" smtClean="0">
                <a:sym typeface="+mn-ea"/>
              </a:rPr>
              <a:t>, </a:t>
            </a:r>
            <a:r>
              <a:rPr lang="en-US" dirty="0">
                <a:sym typeface="+mn-ea"/>
              </a:rPr>
              <a:t>which </a:t>
            </a:r>
            <a:r>
              <a:rPr lang="en-IN" altLang="en-US" dirty="0">
                <a:sym typeface="+mn-ea"/>
              </a:rPr>
              <a:t>vehicle </a:t>
            </a:r>
            <a:r>
              <a:rPr lang="en-US" dirty="0">
                <a:sym typeface="+mn-ea"/>
              </a:rPr>
              <a:t>(number plate)  is parked in which slot is </a:t>
            </a:r>
            <a:r>
              <a:rPr lang="en-IN" altLang="en-US" dirty="0">
                <a:sym typeface="+mn-ea"/>
              </a:rPr>
              <a:t>detected using vehicle classifier  and the image of it is passed to number plate detection module.</a:t>
            </a:r>
            <a:endParaRPr lang="en-US" dirty="0" smtClean="0">
              <a:sym typeface="+mn-ea"/>
            </a:endParaRPr>
          </a:p>
          <a:p>
            <a:pPr indent="0" algn="ctr">
              <a:buFont typeface="Wingdings" panose="05000000000000000000" pitchFamily="2" charset="2"/>
              <a:buNone/>
            </a:pPr>
            <a:endParaRPr lang="en-IN" altLang="en-US" dirty="0" smtClean="0">
              <a:sym typeface="+mn-ea"/>
            </a:endParaRPr>
          </a:p>
          <a:p>
            <a:pPr algn="ctr"/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loud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torage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alt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 smtClean="0">
                <a:sym typeface="+mn-ea"/>
              </a:rPr>
              <a:t>The Output of data processing layer is saved into cloud that is vehicle type , entry-exit time , number plate , slot occupied and payment details . </a:t>
            </a:r>
            <a:endParaRPr lang="en-US" dirty="0" smtClean="0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10" name="Content Placeholder 9" descr="D:\IT\Hackathon\S-Park\Documents\Images\FlowChart.pngFlowChart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l="8985" r="8985"/>
          <a:stretch>
            <a:fillRect/>
          </a:stretch>
        </p:blipFill>
        <p:spPr>
          <a:xfrm>
            <a:off x="7891780" y="609600"/>
            <a:ext cx="1831340" cy="5936615"/>
          </a:xfrm>
          <a:prstGeom prst="rect">
            <a:avLst/>
          </a:prstGeom>
        </p:spPr>
      </p:pic>
      <p:pic>
        <p:nvPicPr>
          <p:cNvPr id="2" name="Content Placeholder 1" descr="SystemFlow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64420" y="713740"/>
            <a:ext cx="1739900" cy="57289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18120" y="300355"/>
            <a:ext cx="19043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9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Prototye Flow</a:t>
            </a:r>
            <a:endParaRPr lang="en-IN" altLang="en-US" sz="19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64420" y="300355"/>
            <a:ext cx="19043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9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System Flow</a:t>
            </a:r>
            <a:endParaRPr lang="en-IN" altLang="en-US" sz="19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-39370" y="99060"/>
            <a:ext cx="75311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ata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V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isualizations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(Android app)</a:t>
            </a:r>
            <a:endParaRPr lang="en-IN" altLang="en-US" b="1" dirty="0" smtClean="0">
              <a:sym typeface="+mn-ea"/>
            </a:endParaRPr>
          </a:p>
          <a:p>
            <a:pPr algn="ctr"/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The </a:t>
            </a:r>
            <a:r>
              <a:rPr lang="en-IN" altLang="en-US" b="1" dirty="0" smtClean="0">
                <a:sym typeface="+mn-ea"/>
              </a:rPr>
              <a:t>current </a:t>
            </a:r>
            <a:r>
              <a:rPr lang="en-US" b="1" dirty="0" smtClean="0">
                <a:sym typeface="+mn-ea"/>
              </a:rPr>
              <a:t>vacant parking spots</a:t>
            </a:r>
            <a:r>
              <a:rPr lang="en-US" dirty="0" smtClean="0">
                <a:sym typeface="+mn-ea"/>
              </a:rPr>
              <a:t> in each floor will be made visible on site and on the app after which he can move toward his desired floor </a:t>
            </a:r>
            <a:r>
              <a:rPr lang="en-IN" altLang="en-US" dirty="0" smtClean="0">
                <a:sym typeface="+mn-ea"/>
              </a:rPr>
              <a:t>and parking slot 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 smtClean="0">
                <a:sym typeface="+mn-ea"/>
              </a:rPr>
              <a:t>The user will be </a:t>
            </a:r>
            <a:r>
              <a:rPr lang="en-IN" altLang="en-US" b="1" dirty="0" smtClean="0">
                <a:sym typeface="+mn-ea"/>
              </a:rPr>
              <a:t>automatically shown shortest path to nearest free space available , </a:t>
            </a:r>
            <a:r>
              <a:rPr lang="en-IN" altLang="en-US" dirty="0" smtClean="0">
                <a:sym typeface="+mn-ea"/>
              </a:rPr>
              <a:t>once he clicks on map he also has the option to choose any </a:t>
            </a:r>
            <a:r>
              <a:rPr lang="en-IN" altLang="en-US" dirty="0" smtClean="0"/>
              <a:t>free space available on the map and when </a:t>
            </a:r>
            <a:r>
              <a:rPr lang="en-IN" altLang="en-US" b="1" dirty="0" smtClean="0"/>
              <a:t>he parks the slot number is made visible to him on the app.</a:t>
            </a:r>
            <a:endParaRPr lang="en-IN" alt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 smtClean="0"/>
              <a:t>When the user pulls out his vehicle for </a:t>
            </a:r>
            <a:r>
              <a:rPr lang="en-IN" altLang="en-US" b="1" dirty="0" smtClean="0"/>
              <a:t>exiting</a:t>
            </a:r>
            <a:r>
              <a:rPr lang="en-IN" altLang="en-US" dirty="0" smtClean="0"/>
              <a:t>, he will be </a:t>
            </a:r>
            <a:r>
              <a:rPr lang="en-IN" altLang="en-US" b="1" dirty="0" smtClean="0"/>
              <a:t>notified </a:t>
            </a:r>
            <a:r>
              <a:rPr lang="en-IN" altLang="en-US" dirty="0" smtClean="0"/>
              <a:t>on his app and this helps in preventing malpractices </a:t>
            </a:r>
            <a:r>
              <a:rPr lang="en-IN" altLang="en-US" smtClean="0"/>
              <a:t>(stealing).</a:t>
            </a:r>
            <a:endParaRPr lang="en-IN" alt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altLang="en-US" dirty="0" smtClean="0"/>
          </a:p>
          <a:p>
            <a:pPr indent="0" algn="ctr">
              <a:buFont typeface="Wingdings" panose="05000000000000000000" pitchFamily="2" charset="2"/>
              <a:buNone/>
            </a:pP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Features</a:t>
            </a:r>
            <a:endParaRPr lang="en-IN" altLang="en-US" b="1" dirty="0" smtClean="0"/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dirty="0" smtClean="0">
                <a:sym typeface="+mn-ea"/>
              </a:rPr>
              <a:t>The user can pay at the </a:t>
            </a:r>
            <a:r>
              <a:rPr lang="en-US" b="1" dirty="0" smtClean="0">
                <a:sym typeface="+mn-ea"/>
              </a:rPr>
              <a:t>cash counter</a:t>
            </a:r>
            <a:r>
              <a:rPr lang="en-US" dirty="0" smtClean="0">
                <a:sym typeface="+mn-ea"/>
              </a:rPr>
              <a:t> on exit, or use </a:t>
            </a:r>
            <a:r>
              <a:rPr lang="en-US" b="1" dirty="0" smtClean="0">
                <a:sym typeface="+mn-ea"/>
              </a:rPr>
              <a:t>Pay</a:t>
            </a:r>
            <a:r>
              <a:rPr lang="en-IN" altLang="en-US" b="1" dirty="0" smtClean="0">
                <a:sym typeface="+mn-ea"/>
              </a:rPr>
              <a:t>t</a:t>
            </a:r>
            <a:r>
              <a:rPr lang="en-US" b="1" dirty="0" smtClean="0">
                <a:sym typeface="+mn-ea"/>
              </a:rPr>
              <a:t>m</a:t>
            </a:r>
            <a:r>
              <a:rPr lang="en-US" dirty="0" smtClean="0">
                <a:sym typeface="+mn-ea"/>
              </a:rPr>
              <a:t>.</a:t>
            </a:r>
            <a:endParaRPr 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dirty="0" smtClean="0">
                <a:sym typeface="+mn-ea"/>
              </a:rPr>
              <a:t>If </a:t>
            </a:r>
            <a:r>
              <a:rPr lang="en-US" b="1" dirty="0" smtClean="0">
                <a:sym typeface="+mn-ea"/>
              </a:rPr>
              <a:t>he loses track</a:t>
            </a:r>
            <a:r>
              <a:rPr lang="en-US" dirty="0" smtClean="0">
                <a:sym typeface="+mn-ea"/>
              </a:rPr>
              <a:t>, he can opt for the “LOST” option, which will </a:t>
            </a:r>
            <a:r>
              <a:rPr lang="en-US" b="1" dirty="0" smtClean="0">
                <a:sym typeface="+mn-ea"/>
              </a:rPr>
              <a:t>detect his location</a:t>
            </a:r>
            <a:r>
              <a:rPr lang="en-US" dirty="0" smtClean="0">
                <a:sym typeface="+mn-ea"/>
              </a:rPr>
              <a:t> on certain parameters and redirect him.</a:t>
            </a:r>
            <a:endParaRPr lang="en-IN" alt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endParaRPr lang="en-IN" altLang="en-US" dirty="0" smtClean="0">
              <a:sym typeface="+mn-ea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Register User Benefits</a:t>
            </a:r>
            <a:endParaRPr lang="en-IN" altLang="en-US" b="1" dirty="0" smtClean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IN" altLang="en-US" dirty="0" smtClean="0">
                <a:sym typeface="+mn-ea"/>
              </a:rPr>
              <a:t>The staff will have</a:t>
            </a:r>
            <a:r>
              <a:rPr lang="en-IN" altLang="en-US" b="1" dirty="0" smtClean="0">
                <a:sym typeface="+mn-ea"/>
              </a:rPr>
              <a:t> fixed parking</a:t>
            </a:r>
            <a:r>
              <a:rPr lang="en-IN" altLang="en-US" dirty="0" smtClean="0">
                <a:sym typeface="+mn-ea"/>
              </a:rPr>
              <a:t> spot .</a:t>
            </a:r>
            <a:endParaRPr lang="en-IN" altLang="en-US" dirty="0" smtClean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Monthly payment</a:t>
            </a:r>
            <a:r>
              <a:rPr lang="en-US" dirty="0">
                <a:sym typeface="+mn-ea"/>
              </a:rPr>
              <a:t>. (For the time, the parking slot was used) </a:t>
            </a:r>
            <a:r>
              <a:rPr lang="en-IN" altLang="en-US" dirty="0">
                <a:sym typeface="+mn-ea"/>
              </a:rPr>
              <a:t>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Net banking.</a:t>
            </a:r>
            <a:r>
              <a:rPr lang="en-US" dirty="0">
                <a:sym typeface="+mn-ea"/>
              </a:rPr>
              <a:t> (Automatically </a:t>
            </a:r>
            <a:r>
              <a:rPr lang="en-IN" altLang="en-US" dirty="0">
                <a:sym typeface="+mn-ea"/>
              </a:rPr>
              <a:t>montly </a:t>
            </a:r>
            <a:r>
              <a:rPr lang="en-US" dirty="0">
                <a:sym typeface="+mn-ea"/>
              </a:rPr>
              <a:t>money deducted).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ym typeface="+mn-ea"/>
              </a:rPr>
              <a:t>All the </a:t>
            </a:r>
            <a:r>
              <a:rPr lang="en-US" b="1" dirty="0">
                <a:sym typeface="+mn-ea"/>
              </a:rPr>
              <a:t>visit details</a:t>
            </a:r>
            <a:r>
              <a:rPr lang="en-US" dirty="0">
                <a:sym typeface="+mn-ea"/>
              </a:rPr>
              <a:t> (entry and exit time) will be visible to him at all times.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ym typeface="+mn-ea"/>
              </a:rPr>
              <a:t>If his </a:t>
            </a:r>
            <a:r>
              <a:rPr lang="en-US" b="1" dirty="0">
                <a:sym typeface="+mn-ea"/>
              </a:rPr>
              <a:t>slot gets occupied</a:t>
            </a:r>
            <a:r>
              <a:rPr lang="en-US" dirty="0">
                <a:sym typeface="+mn-ea"/>
              </a:rPr>
              <a:t> by someone else, the </a:t>
            </a:r>
            <a:r>
              <a:rPr lang="en-US" b="1" dirty="0">
                <a:sym typeface="+mn-ea"/>
              </a:rPr>
              <a:t>admin </a:t>
            </a:r>
            <a:r>
              <a:rPr lang="en-US" dirty="0">
                <a:sym typeface="+mn-ea"/>
              </a:rPr>
              <a:t>will be </a:t>
            </a:r>
            <a:r>
              <a:rPr lang="en-US" b="1" dirty="0">
                <a:sym typeface="+mn-ea"/>
              </a:rPr>
              <a:t>notified immediately.</a:t>
            </a:r>
            <a:endParaRPr lang="en-US" b="1" dirty="0">
              <a:sym typeface="+mn-ea"/>
            </a:endParaRPr>
          </a:p>
        </p:txBody>
      </p:sp>
      <p:pic>
        <p:nvPicPr>
          <p:cNvPr id="7" name="Content Placeholder 6" descr="car-detect o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92365" y="929005"/>
            <a:ext cx="4789170" cy="2420620"/>
          </a:xfrm>
          <a:prstGeom prst="rect">
            <a:avLst/>
          </a:prstGeom>
        </p:spPr>
      </p:pic>
      <p:pic>
        <p:nvPicPr>
          <p:cNvPr id="9" name="Content Placeholder 8" descr="D:\IT\Hackathon\S-Park\Documents\Locater Map.jpgLocater Map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756" b="345"/>
          <a:stretch>
            <a:fillRect/>
          </a:stretch>
        </p:blipFill>
        <p:spPr>
          <a:xfrm>
            <a:off x="7492365" y="3964940"/>
            <a:ext cx="4556760" cy="25990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526020" y="365125"/>
            <a:ext cx="440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Processing</a:t>
            </a:r>
            <a:endParaRPr lang="en-IN" altLang="en-US" sz="20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526020" y="3473450"/>
            <a:ext cx="440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Visualization</a:t>
            </a:r>
            <a:endParaRPr lang="en-IN" altLang="en-US" sz="20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9"/>
          <p:cNvSpPr txBox="1"/>
          <p:nvPr/>
        </p:nvSpPr>
        <p:spPr>
          <a:xfrm>
            <a:off x="120651" y="183792"/>
            <a:ext cx="6137564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Technology Stack</a:t>
            </a:r>
            <a:endParaRPr lang="en-IN" sz="2400" b="1" i="1" u="sng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Modern Technology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 Machine learning and Deep learning, 		            Visualization .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Development</a:t>
            </a:r>
            <a:r>
              <a:rPr lang="en-IN" b="1" dirty="0"/>
              <a:t> </a:t>
            </a:r>
            <a:r>
              <a:rPr lang="en-IN" dirty="0"/>
              <a:t>:-Android Studio, Android SDK .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Backend Development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Firestore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Firebase.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Hardware Components </a:t>
            </a: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:- </a:t>
            </a: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Raspberry pi 4, Sensors, 			Servo motors , Cameras , LCD, 				BULB  etc . </a:t>
            </a:r>
            <a:endParaRPr lang="en-I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sz="24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US" b="1" i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Requires </a:t>
            </a:r>
            <a:r>
              <a:rPr lang="en-IN" b="1" dirty="0">
                <a:sym typeface="+mn-ea"/>
              </a:rPr>
              <a:t>Android version Jellybean and higher .</a:t>
            </a:r>
            <a:endParaRPr lang="en-IN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b="1" dirty="0">
                <a:sym typeface="+mn-ea"/>
              </a:rPr>
              <a:t>Hardware components and their installation and power supply .</a:t>
            </a:r>
            <a:endParaRPr lang="en-US" dirty="0"/>
          </a:p>
          <a:p>
            <a:endParaRPr lang="en-US" dirty="0"/>
          </a:p>
        </p:txBody>
      </p:sp>
      <p:pic>
        <p:nvPicPr>
          <p:cNvPr id="15" name="Content Placeholder 14" descr="UseCas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9370" y="756285"/>
            <a:ext cx="5092700" cy="597281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780530" y="229235"/>
            <a:ext cx="472567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5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</a:t>
            </a:r>
            <a:endParaRPr lang="en-IN" altLang="en-US" sz="25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64465" y="716915"/>
            <a:ext cx="3049270" cy="2775585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BOOKING SYSTEM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user can book his parking slot when he is in queue </a:t>
            </a:r>
            <a:r>
              <a:rPr lang="en-IN" altLang="en-US" dirty="0">
                <a:solidFill>
                  <a:schemeClr val="tx1"/>
                </a:solidFill>
              </a:rPr>
              <a:t>and according to his queue number 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loud 2"/>
          <p:cNvSpPr/>
          <p:nvPr/>
        </p:nvSpPr>
        <p:spPr>
          <a:xfrm>
            <a:off x="4215448" y="3732796"/>
            <a:ext cx="3089564" cy="2840181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LIGHTING SYSTEM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color of the lights indicate the occupancy of the slot.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Red-Occupied</a:t>
            </a:r>
            <a:r>
              <a:rPr lang="en-IN" altLang="en-US" dirty="0">
                <a:solidFill>
                  <a:schemeClr val="tx1"/>
                </a:solidFill>
              </a:rPr>
              <a:t>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Green-Vacant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7650820" y="3492669"/>
            <a:ext cx="3545500" cy="2591031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DIMING LIGHTS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When no vehicles in motion are detected(using radar sensor), the lights will dim which saves energy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598452" y="3730927"/>
            <a:ext cx="3225403" cy="2840181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PARKING ALLOCATION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Every type of vehicle will have its own parking area. Electric cars will have slots with the charging segment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8865393" y="265234"/>
            <a:ext cx="3255817" cy="2975806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EASY ACCESS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user can locate his vehicle by entering the number plate details in the app and they will be provided by the shortest path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8559" y="401782"/>
            <a:ext cx="3643745" cy="1143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SHOWSTOPPERS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3102610" y="973455"/>
            <a:ext cx="83566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4"/>
            <a:endCxn id="3" idx="3"/>
          </p:cNvCxnSpPr>
          <p:nvPr/>
        </p:nvCxnSpPr>
        <p:spPr>
          <a:xfrm>
            <a:off x="5759797" y="1544782"/>
            <a:ext cx="635" cy="235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5"/>
            <a:endCxn id="4" idx="3"/>
          </p:cNvCxnSpPr>
          <p:nvPr/>
        </p:nvCxnSpPr>
        <p:spPr>
          <a:xfrm>
            <a:off x="7048690" y="1377394"/>
            <a:ext cx="2375535" cy="226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3" idx="2"/>
          </p:cNvCxnSpPr>
          <p:nvPr/>
        </p:nvCxnSpPr>
        <p:spPr>
          <a:xfrm>
            <a:off x="7581669" y="973282"/>
            <a:ext cx="1293495" cy="779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5" idx="3"/>
          </p:cNvCxnSpPr>
          <p:nvPr/>
        </p:nvCxnSpPr>
        <p:spPr>
          <a:xfrm flipH="1">
            <a:off x="2210938" y="1377394"/>
            <a:ext cx="2260600" cy="2515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4520</Words>
  <Application>WPS Presentation</Application>
  <PresentationFormat>Custom</PresentationFormat>
  <Paragraphs>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abhis</cp:lastModifiedBy>
  <cp:revision>84</cp:revision>
  <dcterms:created xsi:type="dcterms:W3CDTF">2020-02-17T14:39:00Z</dcterms:created>
  <dcterms:modified xsi:type="dcterms:W3CDTF">2020-02-21T11:24:21Z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