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E98434-A810-43C6-A1C4-596AEF9490D7}">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161714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EB0B1-D5DE-4F98-89EE-B12683E5238A}" type="datetimeFigureOut">
              <a:rPr lang="en-IN" smtClean="0"/>
              <a:t>04-02-2020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243389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2919499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4211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3080222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480086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322145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2568730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373355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140068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315753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BEB0B1-D5DE-4F98-89EE-B12683E5238A}" type="datetimeFigureOut">
              <a:rPr lang="en-IN" smtClean="0"/>
              <a:t>04-02-2020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137136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BEB0B1-D5DE-4F98-89EE-B12683E5238A}" type="datetimeFigureOut">
              <a:rPr lang="en-IN" smtClean="0"/>
              <a:t>04-02-2020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193671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266139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321363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3BEB0B1-D5DE-4F98-89EE-B12683E5238A}" type="datetimeFigureOut">
              <a:rPr lang="en-IN" smtClean="0"/>
              <a:t>04-02-2020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201272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EB0B1-D5DE-4F98-89EE-B12683E5238A}" type="datetimeFigureOut">
              <a:rPr lang="en-IN" smtClean="0"/>
              <a:t>04-02-2020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DA660-0EEF-4D32-B97D-60BBFB2C7D57}" type="slidenum">
              <a:rPr lang="en-IN" smtClean="0"/>
              <a:t>‹#›</a:t>
            </a:fld>
            <a:endParaRPr lang="en-IN"/>
          </a:p>
        </p:txBody>
      </p:sp>
    </p:spTree>
    <p:extLst>
      <p:ext uri="{BB962C8B-B14F-4D97-AF65-F5344CB8AC3E}">
        <p14:creationId xmlns:p14="http://schemas.microsoft.com/office/powerpoint/2010/main" val="107320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BEB0B1-D5DE-4F98-89EE-B12683E5238A}" type="datetimeFigureOut">
              <a:rPr lang="en-IN" smtClean="0"/>
              <a:t>04-02-2020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6DA660-0EEF-4D32-B97D-60BBFB2C7D57}" type="slidenum">
              <a:rPr lang="en-IN" smtClean="0"/>
              <a:t>‹#›</a:t>
            </a:fld>
            <a:endParaRPr lang="en-IN"/>
          </a:p>
        </p:txBody>
      </p:sp>
    </p:spTree>
    <p:extLst>
      <p:ext uri="{BB962C8B-B14F-4D97-AF65-F5344CB8AC3E}">
        <p14:creationId xmlns:p14="http://schemas.microsoft.com/office/powerpoint/2010/main" val="281642774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SYSTEM TO MONITOR VITAL BODY PARAMETERS</a:t>
            </a:r>
            <a:endParaRPr lang="en-IN" dirty="0"/>
          </a:p>
        </p:txBody>
      </p:sp>
      <p:sp>
        <p:nvSpPr>
          <p:cNvPr id="3" name="Subtitle 2"/>
          <p:cNvSpPr>
            <a:spLocks noGrp="1"/>
          </p:cNvSpPr>
          <p:nvPr>
            <p:ph type="subTitle" idx="1"/>
          </p:nvPr>
        </p:nvSpPr>
        <p:spPr/>
        <p:txBody>
          <a:bodyPr>
            <a:normAutofit/>
          </a:bodyPr>
          <a:lstStyle/>
          <a:p>
            <a:r>
              <a:rPr lang="en-IN" sz="2800" dirty="0" smtClean="0"/>
              <a:t>SECURITY AND DEFENCE</a:t>
            </a:r>
            <a:endParaRPr lang="en-IN" sz="2800" dirty="0"/>
          </a:p>
        </p:txBody>
      </p:sp>
    </p:spTree>
    <p:extLst>
      <p:ext uri="{BB962C8B-B14F-4D97-AF65-F5344CB8AC3E}">
        <p14:creationId xmlns:p14="http://schemas.microsoft.com/office/powerpoint/2010/main" val="199677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0" y="0"/>
            <a:ext cx="120904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N" dirty="0" smtClean="0">
                <a:solidFill>
                  <a:schemeClr val="bg1"/>
                </a:solidFill>
                <a:latin typeface="Arial Black" panose="020B0A04020102020204" pitchFamily="34" charset="0"/>
              </a:rPr>
              <a:t>INTRODUCTION</a:t>
            </a:r>
            <a:endParaRPr lang="en-IN" dirty="0">
              <a:solidFill>
                <a:schemeClr val="bg1"/>
              </a:solidFill>
              <a:latin typeface="Arial Black" panose="020B0A04020102020204" pitchFamily="34" charset="0"/>
            </a:endParaRPr>
          </a:p>
        </p:txBody>
      </p:sp>
      <p:sp>
        <p:nvSpPr>
          <p:cNvPr id="10" name="TextBox 9"/>
          <p:cNvSpPr txBox="1"/>
          <p:nvPr/>
        </p:nvSpPr>
        <p:spPr>
          <a:xfrm>
            <a:off x="176645" y="529936"/>
            <a:ext cx="11804073" cy="6740307"/>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solidFill>
                  <a:schemeClr val="bg1"/>
                </a:solidFill>
              </a:rPr>
              <a:t>The soldiers dwell in harsh conditions, in remote places where communication often becomes difficult.</a:t>
            </a:r>
          </a:p>
          <a:p>
            <a:pPr marL="285750" indent="-285750">
              <a:buFont typeface="Wingdings" panose="05000000000000000000" pitchFamily="2" charset="2"/>
              <a:buChar char="q"/>
            </a:pPr>
            <a:endParaRPr lang="en-US" sz="2400" dirty="0">
              <a:solidFill>
                <a:schemeClr val="bg1"/>
              </a:solidFill>
            </a:endParaRPr>
          </a:p>
          <a:p>
            <a:pPr marL="285750" indent="-285750">
              <a:buFont typeface="Wingdings" panose="05000000000000000000" pitchFamily="2" charset="2"/>
              <a:buChar char="q"/>
            </a:pPr>
            <a:r>
              <a:rPr lang="en-US" sz="2400" dirty="0" smtClean="0">
                <a:solidFill>
                  <a:schemeClr val="bg1"/>
                </a:solidFill>
              </a:rPr>
              <a:t>Their health is a priority, therefore keeping a tab on their health parameters becomes mandatory.</a:t>
            </a:r>
          </a:p>
          <a:p>
            <a:endParaRPr lang="en-US" sz="2400" dirty="0">
              <a:solidFill>
                <a:schemeClr val="bg1"/>
              </a:solidFill>
            </a:endParaRPr>
          </a:p>
          <a:p>
            <a:r>
              <a:rPr lang="en-US" sz="2400" dirty="0" smtClean="0">
                <a:solidFill>
                  <a:schemeClr val="bg1"/>
                </a:solidFill>
              </a:rPr>
              <a:t>To solve this,  </a:t>
            </a:r>
          </a:p>
          <a:p>
            <a:pPr marL="285750" indent="-285750">
              <a:buFont typeface="Wingdings" panose="05000000000000000000" pitchFamily="2" charset="2"/>
              <a:buChar char="q"/>
            </a:pPr>
            <a:endParaRPr lang="en-US" sz="2400" dirty="0">
              <a:solidFill>
                <a:schemeClr val="bg1"/>
              </a:solidFill>
            </a:endParaRPr>
          </a:p>
          <a:p>
            <a:pPr marL="285750" indent="-285750">
              <a:buFont typeface="Wingdings" panose="05000000000000000000" pitchFamily="2" charset="2"/>
              <a:buChar char="q"/>
            </a:pPr>
            <a:r>
              <a:rPr lang="en-US" sz="2400" dirty="0" smtClean="0">
                <a:solidFill>
                  <a:schemeClr val="bg1"/>
                </a:solidFill>
              </a:rPr>
              <a:t>The soldier must be integrated with advanced healthcare monitoring, real time GPS (Global Positioning System) and data communications to send and receive information to/from the control unit.</a:t>
            </a:r>
          </a:p>
          <a:p>
            <a:pPr marL="285750" indent="-285750">
              <a:buFont typeface="Wingdings" panose="05000000000000000000" pitchFamily="2" charset="2"/>
              <a:buChar char="q"/>
            </a:pPr>
            <a:endParaRPr lang="en-US" sz="2400" dirty="0">
              <a:solidFill>
                <a:schemeClr val="bg1"/>
              </a:solidFill>
            </a:endParaRPr>
          </a:p>
          <a:p>
            <a:pPr marL="285750" indent="-285750">
              <a:buFont typeface="Wingdings" panose="05000000000000000000" pitchFamily="2" charset="2"/>
              <a:buChar char="q"/>
            </a:pPr>
            <a:r>
              <a:rPr lang="en-US" sz="2400" dirty="0" smtClean="0">
                <a:solidFill>
                  <a:schemeClr val="bg1"/>
                </a:solidFill>
              </a:rPr>
              <a:t> For that Soldier might need wireless networks to communicate with the control unit </a:t>
            </a:r>
          </a:p>
          <a:p>
            <a:pPr marL="285750" indent="-285750">
              <a:buFont typeface="Wingdings" panose="05000000000000000000" pitchFamily="2" charset="2"/>
              <a:buChar char="q"/>
            </a:pPr>
            <a:endParaRPr lang="en-US" sz="2400" dirty="0">
              <a:solidFill>
                <a:schemeClr val="bg1"/>
              </a:solidFill>
            </a:endParaRPr>
          </a:p>
          <a:p>
            <a:pPr marL="285750" indent="-285750">
              <a:buFont typeface="Wingdings" panose="05000000000000000000" pitchFamily="2" charset="2"/>
              <a:buChar char="q"/>
            </a:pPr>
            <a:r>
              <a:rPr lang="en-US" sz="2400" dirty="0">
                <a:solidFill>
                  <a:schemeClr val="bg1"/>
                </a:solidFill>
              </a:rPr>
              <a:t>A</a:t>
            </a:r>
            <a:r>
              <a:rPr lang="en-US" sz="2400" dirty="0" smtClean="0">
                <a:solidFill>
                  <a:schemeClr val="bg1"/>
                </a:solidFill>
              </a:rPr>
              <a:t>lso it is necessary for the army control unit to monitor the health status of the soldier. </a:t>
            </a:r>
          </a:p>
          <a:p>
            <a:endParaRPr lang="en-IN" sz="2400" dirty="0">
              <a:solidFill>
                <a:schemeClr val="bg1"/>
              </a:solidFill>
            </a:endParaRPr>
          </a:p>
        </p:txBody>
      </p:sp>
    </p:spTree>
    <p:extLst>
      <p:ext uri="{BB962C8B-B14F-4D97-AF65-F5344CB8AC3E}">
        <p14:creationId xmlns:p14="http://schemas.microsoft.com/office/powerpoint/2010/main" val="10456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0904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N" dirty="0" smtClean="0">
                <a:solidFill>
                  <a:schemeClr val="bg1"/>
                </a:solidFill>
                <a:latin typeface="Arial Black" panose="020B0A04020102020204" pitchFamily="34" charset="0"/>
              </a:rPr>
              <a:t>SOLUTION/PROTOTYPE</a:t>
            </a:r>
            <a:endParaRPr lang="en-IN" dirty="0">
              <a:solidFill>
                <a:schemeClr val="bg1"/>
              </a:solidFill>
              <a:latin typeface="Arial Black" panose="020B0A04020102020204" pitchFamily="34" charset="0"/>
            </a:endParaRPr>
          </a:p>
        </p:txBody>
      </p:sp>
      <p:sp>
        <p:nvSpPr>
          <p:cNvPr id="5" name="TextBox 4"/>
          <p:cNvSpPr txBox="1"/>
          <p:nvPr/>
        </p:nvSpPr>
        <p:spPr>
          <a:xfrm>
            <a:off x="0" y="509155"/>
            <a:ext cx="12090400"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smtClean="0"/>
              <a:t>The proposed work focuses on tracking every movement of the soldier using GPS( Global Positioning System). </a:t>
            </a:r>
          </a:p>
        </p:txBody>
      </p:sp>
      <p:sp>
        <p:nvSpPr>
          <p:cNvPr id="6" name="TextBox 5"/>
          <p:cNvSpPr txBox="1"/>
          <p:nvPr/>
        </p:nvSpPr>
        <p:spPr>
          <a:xfrm>
            <a:off x="187036" y="1641764"/>
            <a:ext cx="11903364"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smtClean="0"/>
              <a:t>Every soldier will have this model attached to his jacket for complete mobility which monitors his body temperature and  pulse. (Future-ECG)</a:t>
            </a:r>
          </a:p>
        </p:txBody>
      </p:sp>
      <p:sp>
        <p:nvSpPr>
          <p:cNvPr id="7" name="TextBox 6"/>
          <p:cNvSpPr txBox="1"/>
          <p:nvPr/>
        </p:nvSpPr>
        <p:spPr>
          <a:xfrm>
            <a:off x="93518" y="2691245"/>
            <a:ext cx="11996882"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smtClean="0"/>
              <a:t>When the parameter is out of range at any point of time, indicating that the soldier is not in the best of his health, the squad leader and the control room will be alerted.</a:t>
            </a:r>
          </a:p>
        </p:txBody>
      </p:sp>
      <p:sp>
        <p:nvSpPr>
          <p:cNvPr id="10" name="TextBox 9"/>
          <p:cNvSpPr txBox="1"/>
          <p:nvPr/>
        </p:nvSpPr>
        <p:spPr>
          <a:xfrm>
            <a:off x="187036" y="4052455"/>
            <a:ext cx="11903364"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smtClean="0"/>
              <a:t>Only critical details will be given to the squad leader whereas every detail of every soldier will be stored to the cloud, which will then be filtered and sent to the control room.</a:t>
            </a:r>
            <a:endParaRPr lang="en-IN" sz="2400" dirty="0"/>
          </a:p>
        </p:txBody>
      </p:sp>
      <p:sp>
        <p:nvSpPr>
          <p:cNvPr id="12" name="TextBox 11"/>
          <p:cNvSpPr txBox="1"/>
          <p:nvPr/>
        </p:nvSpPr>
        <p:spPr>
          <a:xfrm>
            <a:off x="93518" y="5252784"/>
            <a:ext cx="11907982" cy="1107996"/>
          </a:xfrm>
          <a:prstGeom prst="rect">
            <a:avLst/>
          </a:prstGeom>
          <a:noFill/>
        </p:spPr>
        <p:txBody>
          <a:bodyPr wrap="square" rtlCol="0">
            <a:spAutoFit/>
          </a:bodyPr>
          <a:lstStyle/>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sz="2400" dirty="0" smtClean="0"/>
              <a:t>With the alert, the location will also be sent to the control room which helps in responding with reinforcement without any delay.</a:t>
            </a:r>
            <a:endParaRPr lang="en-IN" sz="2400" dirty="0"/>
          </a:p>
        </p:txBody>
      </p:sp>
    </p:spTree>
    <p:extLst>
      <p:ext uri="{BB962C8B-B14F-4D97-AF65-F5344CB8AC3E}">
        <p14:creationId xmlns:p14="http://schemas.microsoft.com/office/powerpoint/2010/main" val="193184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082" y="83127"/>
            <a:ext cx="11835245" cy="2585323"/>
          </a:xfrm>
          <a:prstGeom prst="rect">
            <a:avLst/>
          </a:prstGeom>
          <a:noFill/>
        </p:spPr>
        <p:txBody>
          <a:bodyPr wrap="square" rtlCol="0">
            <a:spAutoFit/>
          </a:bodyPr>
          <a:lstStyle/>
          <a:p>
            <a:pPr marL="285750" indent="-28575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smtClean="0"/>
              <a:t>The data collected at the base station can be used for further prediction using K-Means Clustering algorithm</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400" dirty="0" smtClean="0"/>
              <a:t>We attempted to use </a:t>
            </a:r>
            <a:r>
              <a:rPr lang="en-US" sz="2400" dirty="0" err="1" smtClean="0"/>
              <a:t>zigbee</a:t>
            </a:r>
            <a:r>
              <a:rPr lang="en-US" sz="2400" dirty="0" smtClean="0"/>
              <a:t> module for greater communication range but due to its unavailability, for the time being we have implemented the Bluetooth system. </a:t>
            </a:r>
            <a:endParaRPr lang="en-IN" sz="2400" dirty="0"/>
          </a:p>
        </p:txBody>
      </p:sp>
    </p:spTree>
    <p:extLst>
      <p:ext uri="{BB962C8B-B14F-4D97-AF65-F5344CB8AC3E}">
        <p14:creationId xmlns:p14="http://schemas.microsoft.com/office/powerpoint/2010/main" val="2313360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138</TotalTime>
  <Words>294</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Century Gothic</vt:lpstr>
      <vt:lpstr>Wingdings</vt:lpstr>
      <vt:lpstr>Wingdings 3</vt:lpstr>
      <vt:lpstr>Ion</vt:lpstr>
      <vt:lpstr>SYSTEM TO MONITOR VITAL BODY PARAMETERS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TO MONITOR VITAL BODY PARAMETERS</dc:title>
  <dc:creator>HP</dc:creator>
  <cp:lastModifiedBy>HP</cp:lastModifiedBy>
  <cp:revision>15</cp:revision>
  <dcterms:created xsi:type="dcterms:W3CDTF">2020-02-04T09:01:37Z</dcterms:created>
  <dcterms:modified xsi:type="dcterms:W3CDTF">2020-02-04T11:20:09Z</dcterms:modified>
</cp:coreProperties>
</file>