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>
        <p:scale>
          <a:sx n="70" d="100"/>
          <a:sy n="70" d="100"/>
        </p:scale>
        <p:origin x="2032" y="1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cademicBdlg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459" y="207095"/>
            <a:ext cx="11663082" cy="64536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9"/>
            <a:ext cx="10363200" cy="1470025"/>
          </a:xfrm>
        </p:spPr>
        <p:txBody>
          <a:bodyPr>
            <a:normAutofit/>
          </a:bodyPr>
          <a:lstStyle>
            <a:lvl1pPr>
              <a:defRPr sz="7000" b="0">
                <a:solidFill>
                  <a:schemeClr val="bg1"/>
                </a:solidFill>
                <a:latin typeface="Tungsten Book" charset="0"/>
                <a:ea typeface="Tungsten Book" charset="0"/>
                <a:cs typeface="Tungsten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35390"/>
            <a:ext cx="85344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776" y="819398"/>
            <a:ext cx="896448" cy="7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101601"/>
            <a:ext cx="7687733" cy="1143000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latin typeface="Tungsten Book" charset="0"/>
                <a:ea typeface="Tungsten Book" charset="0"/>
                <a:cs typeface="Tungsten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8844"/>
            <a:ext cx="10972799" cy="464732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4767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94022"/>
            <a:ext cx="53848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670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07098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46861"/>
            <a:ext cx="5386917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2307098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946861"/>
            <a:ext cx="5389033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2872522"/>
            <a:ext cx="9192768" cy="1143000"/>
          </a:xfrm>
        </p:spPr>
        <p:txBody>
          <a:bodyPr>
            <a:normAutofit/>
          </a:bodyPr>
          <a:lstStyle>
            <a:lvl1pPr>
              <a:defRPr sz="48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4468" y="1424596"/>
            <a:ext cx="1303064" cy="1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117107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71075"/>
            <a:ext cx="6815667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2406317"/>
            <a:ext cx="4011084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06905"/>
            <a:ext cx="73152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078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41588"/>
            <a:ext cx="10972800" cy="37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203205" y="6575107"/>
            <a:ext cx="9400417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sz="3200">
              <a:ln w="3175" cmpd="sng">
                <a:solidFill>
                  <a:srgbClr val="000000"/>
                </a:solidFill>
              </a:ln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3" y="231831"/>
            <a:ext cx="11424356" cy="92629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Presenter’s Name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717" y="396894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</a:t>
            </a:r>
            <a:r>
              <a:rPr lang="en-US" dirty="0" smtClean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“Quote, statistic call out, or closing slide to go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Georgia</vt:lpstr>
      <vt:lpstr>Tungsten Book</vt:lpstr>
      <vt:lpstr>Tungsten Medium</vt:lpstr>
      <vt:lpstr>Arial</vt:lpstr>
      <vt:lpstr>Office Theme</vt:lpstr>
      <vt:lpstr>PRESENTATION TITLE</vt:lpstr>
      <vt:lpstr>Slide Heading</vt:lpstr>
      <vt:lpstr>TRANSITION SLIDE</vt:lpstr>
      <vt:lpstr>“Quote, statistic call out, or closing slide to go here”</vt:lpstr>
    </vt:vector>
  </TitlesOfParts>
  <Company>Texas A&amp;M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Microsoft Office User</cp:lastModifiedBy>
  <cp:revision>20</cp:revision>
  <dcterms:created xsi:type="dcterms:W3CDTF">2017-04-06T15:59:40Z</dcterms:created>
  <dcterms:modified xsi:type="dcterms:W3CDTF">2017-12-08T22:25:41Z</dcterms:modified>
</cp:coreProperties>
</file>