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269" r:id="rId3"/>
    <p:sldId id="272" r:id="rId4"/>
    <p:sldId id="271" r:id="rId5"/>
    <p:sldId id="262" r:id="rId6"/>
    <p:sldId id="270" r:id="rId7"/>
    <p:sldId id="274" r:id="rId8"/>
    <p:sldId id="275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12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634BE957-C3D3-FB41-9653-792B5671EEB6}" type="datetime1">
              <a:rPr lang="nl-NL"/>
              <a:pPr>
                <a:defRPr/>
              </a:pPr>
              <a:t>16-10-19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VOETREGEL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8152A38E-9CD2-9C45-B742-0EF2AF8214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86B88D87-B25F-A04C-9BFE-F132D5698F46}" type="datetime1">
              <a:rPr lang="nl-NL"/>
              <a:pPr>
                <a:defRPr/>
              </a:pPr>
              <a:t>16-10-19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text</a:t>
            </a:r>
            <a:r>
              <a:rPr lang="nl-NL" noProof="0" dirty="0"/>
              <a:t> </a:t>
            </a:r>
            <a:r>
              <a:rPr lang="nl-NL" noProof="0" dirty="0" err="1"/>
              <a:t>styles</a:t>
            </a:r>
            <a:endParaRPr lang="nl-NL" noProof="0" dirty="0"/>
          </a:p>
          <a:p>
            <a:pPr lvl="1"/>
            <a:r>
              <a:rPr lang="nl-NL" noProof="0" dirty="0"/>
              <a:t>Second level</a:t>
            </a:r>
          </a:p>
          <a:p>
            <a:pPr lvl="2"/>
            <a:r>
              <a:rPr lang="nl-NL" noProof="0" dirty="0" err="1"/>
              <a:t>Third</a:t>
            </a:r>
            <a:r>
              <a:rPr lang="nl-NL" noProof="0" dirty="0"/>
              <a:t> level</a:t>
            </a:r>
          </a:p>
          <a:p>
            <a:pPr lvl="3"/>
            <a:r>
              <a:rPr lang="nl-NL" noProof="0" dirty="0" err="1"/>
              <a:t>Fourth</a:t>
            </a:r>
            <a:r>
              <a:rPr lang="nl-NL" noProof="0" dirty="0"/>
              <a:t> level</a:t>
            </a:r>
          </a:p>
          <a:p>
            <a:pPr lvl="4"/>
            <a:r>
              <a:rPr lang="nl-NL" noProof="0" dirty="0" err="1"/>
              <a:t>Fifth</a:t>
            </a:r>
            <a:r>
              <a:rPr lang="nl-NL" noProof="0" dirty="0"/>
              <a:t>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VOETREGEL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charset="0"/>
              </a:defRPr>
            </a:lvl1pPr>
          </a:lstStyle>
          <a:p>
            <a:pPr>
              <a:defRPr/>
            </a:pPr>
            <a:fld id="{96C90E17-C8BC-304D-B481-365F1DB42C1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35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_met foto logo zwar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11"/>
          <p:cNvSpPr/>
          <p:nvPr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11"/>
          <p:cNvSpPr/>
          <p:nvPr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9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_met foto logo wit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11"/>
          <p:cNvSpPr/>
          <p:nvPr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54215" y="5649913"/>
            <a:ext cx="1668244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/>
          <p:nvPr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9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11"/>
          <p:cNvSpPr/>
          <p:nvPr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/>
          <p:nvPr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12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pagin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11"/>
          <p:cNvSpPr>
            <a:spLocks noGrp="1"/>
          </p:cNvSpPr>
          <p:nvPr>
            <p:ph sz="quarter" idx="13"/>
          </p:nvPr>
        </p:nvSpPr>
        <p:spPr>
          <a:xfrm>
            <a:off x="573089" y="2412992"/>
            <a:ext cx="8008937" cy="3713171"/>
          </a:xfrm>
          <a:prstGeom prst="rect">
            <a:avLst/>
          </a:prstGeom>
        </p:spPr>
        <p:txBody>
          <a:bodyPr vert="horz" lIns="0" rIns="0"/>
          <a:lstStyle>
            <a:lvl1pPr marL="252000" indent="-252000">
              <a:lnSpc>
                <a:spcPts val="2400"/>
              </a:lnSpc>
              <a:buClrTx/>
              <a:buFont typeface="Arial"/>
              <a:buChar char="•"/>
              <a:defRPr sz="2400"/>
            </a:lvl1pPr>
            <a:lvl2pPr marL="504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2pPr>
            <a:lvl3pPr marL="756000" indent="-252000">
              <a:lnSpc>
                <a:spcPts val="2400"/>
              </a:lnSpc>
              <a:buClrTx/>
              <a:buFont typeface="Wingdings" charset="2"/>
              <a:buChar char="§"/>
              <a:defRPr sz="2400"/>
            </a:lvl3pPr>
            <a:lvl4pPr marL="1008000" indent="-252000">
              <a:lnSpc>
                <a:spcPts val="2400"/>
              </a:lnSpc>
              <a:buClrTx/>
              <a:buFont typeface="Arial"/>
              <a:buChar char="•"/>
              <a:defRPr sz="2400"/>
            </a:lvl4pPr>
            <a:lvl5pPr marL="1260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  <a:prstGeom prst="rect">
            <a:avLst/>
          </a:prstGeom>
        </p:spPr>
        <p:txBody>
          <a:bodyPr lIns="0" tIns="0" rIns="0" bIns="0"/>
          <a:lstStyle>
            <a:lvl1pPr algn="l" eaLnBrk="1" hangingPunct="1">
              <a:lnSpc>
                <a:spcPts val="4200"/>
              </a:lnSpc>
              <a:defRPr sz="40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1718714"/>
            <a:ext cx="8008937" cy="524933"/>
          </a:xfrm>
          <a:prstGeom prst="rect">
            <a:avLst/>
          </a:prstGeom>
        </p:spPr>
        <p:txBody>
          <a:bodyPr vert="horz" lIns="0" r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573088" y="6356350"/>
            <a:ext cx="3541712" cy="365125"/>
          </a:xfrm>
        </p:spPr>
        <p:txBody>
          <a:bodyPr lIns="0" rIns="0"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r>
              <a:rPr lang="nl-NL"/>
              <a:t>Provincie Gelderland | </a:t>
            </a:r>
            <a:fld id="{2BE5F5D7-35F2-8045-9A03-8A17244D71DA}" type="datetime3">
              <a:rPr lang="nl-NL"/>
              <a:pPr>
                <a:defRPr/>
              </a:pPr>
              <a:t>16/10/2019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fld id="{C15E2364-82A4-DE48-9B47-8D308C858E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pagina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1"/>
          <p:cNvSpPr>
            <a:spLocks noGrp="1"/>
          </p:cNvSpPr>
          <p:nvPr>
            <p:ph sz="quarter" idx="14"/>
          </p:nvPr>
        </p:nvSpPr>
        <p:spPr>
          <a:xfrm>
            <a:off x="573088" y="1930400"/>
            <a:ext cx="8008937" cy="4195763"/>
          </a:xfrm>
          <a:prstGeom prst="rect">
            <a:avLst/>
          </a:prstGeom>
        </p:spPr>
        <p:txBody>
          <a:bodyPr vert="horz" lIns="0" rIns="0"/>
          <a:lstStyle>
            <a:lvl1pPr marL="252000" indent="-252000">
              <a:lnSpc>
                <a:spcPts val="2400"/>
              </a:lnSpc>
              <a:buClrTx/>
              <a:buFont typeface="Arial"/>
              <a:buChar char="•"/>
              <a:defRPr sz="2400"/>
            </a:lvl1pPr>
            <a:lvl2pPr marL="504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2pPr>
            <a:lvl3pPr marL="756000" indent="-252000">
              <a:lnSpc>
                <a:spcPts val="2400"/>
              </a:lnSpc>
              <a:buClrTx/>
              <a:buFont typeface="Wingdings" charset="2"/>
              <a:buChar char="§"/>
              <a:defRPr sz="2400"/>
            </a:lvl3pPr>
            <a:lvl4pPr marL="1008000" indent="-252000">
              <a:lnSpc>
                <a:spcPts val="2400"/>
              </a:lnSpc>
              <a:buClrTx/>
              <a:buFont typeface="Arial"/>
              <a:buChar char="•"/>
              <a:defRPr sz="2400"/>
            </a:lvl4pPr>
            <a:lvl5pPr marL="1260000" indent="-252000">
              <a:lnSpc>
                <a:spcPts val="2400"/>
              </a:lnSpc>
              <a:buClrTx/>
              <a:buFont typeface="Lucida Grande"/>
              <a:buChar char="–"/>
              <a:defRPr sz="2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  <a:prstGeom prst="rect">
            <a:avLst/>
          </a:prstGeom>
        </p:spPr>
        <p:txBody>
          <a:bodyPr lIns="0" tIns="0" rIns="0" bIns="0"/>
          <a:lstStyle>
            <a:lvl1pPr algn="l" eaLnBrk="1" hangingPunct="1">
              <a:lnSpc>
                <a:spcPts val="4200"/>
              </a:lnSpc>
              <a:defRPr sz="40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fld id="{5C607779-D8D7-3B4A-9FD2-C764F6A321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573088" y="6356350"/>
            <a:ext cx="3541712" cy="365125"/>
          </a:xfrm>
        </p:spPr>
        <p:txBody>
          <a:bodyPr lIns="0" rIns="0"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r>
              <a:rPr lang="nl-NL"/>
              <a:t>Provincie Gelderland | </a:t>
            </a:r>
            <a:fld id="{65810758-B8C2-2A40-8D66-9B278AB7EFE9}" type="datetime3">
              <a:rPr lang="nl-NL"/>
              <a:pPr>
                <a:defRPr/>
              </a:pPr>
              <a:t>16/10/2019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5"/>
          </p:nvPr>
        </p:nvSpPr>
        <p:spPr>
          <a:xfrm>
            <a:off x="573088" y="2412992"/>
            <a:ext cx="8008937" cy="3713171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ts val="2400"/>
              </a:lnSpc>
              <a:buNone/>
              <a:defRPr sz="2400" baseline="0"/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  <a:prstGeom prst="rect">
            <a:avLst/>
          </a:prstGeom>
        </p:spPr>
        <p:txBody>
          <a:bodyPr lIns="0" tIns="0" rIns="0" bIns="0"/>
          <a:lstStyle>
            <a:lvl1pPr algn="l" eaLnBrk="1" hangingPunct="1">
              <a:lnSpc>
                <a:spcPts val="4200"/>
              </a:lnSpc>
              <a:defRPr sz="40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1718714"/>
            <a:ext cx="8008937" cy="524933"/>
          </a:xfrm>
          <a:prstGeom prst="rect">
            <a:avLst/>
          </a:prstGeom>
        </p:spPr>
        <p:txBody>
          <a:bodyPr vert="horz" lIns="0" r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fld id="{837BF88C-912F-4E48-B1D9-F670EAAACF7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>
          <a:xfrm>
            <a:off x="573088" y="6356350"/>
            <a:ext cx="3541712" cy="365125"/>
          </a:xfrm>
        </p:spPr>
        <p:txBody>
          <a:bodyPr lIns="0" rIns="0"/>
          <a:lstStyle>
            <a:lvl1pPr>
              <a:defRPr>
                <a:solidFill>
                  <a:srgbClr val="1B143C"/>
                </a:solidFill>
              </a:defRPr>
            </a:lvl1pPr>
          </a:lstStyle>
          <a:p>
            <a:pPr>
              <a:defRPr/>
            </a:pPr>
            <a:r>
              <a:rPr lang="nl-NL"/>
              <a:t>Provincie Gelderland | </a:t>
            </a:r>
            <a:fld id="{B8D04DED-2B94-BF4D-B021-0F5A96058435}" type="datetime3">
              <a:rPr lang="nl-NL"/>
              <a:pPr>
                <a:defRPr/>
              </a:pPr>
              <a:t>16/10/2019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logo 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 rot="5400000" flipH="1">
            <a:off x="832645" y="313531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rot="5400000" flipH="1">
            <a:off x="832644" y="480219"/>
            <a:ext cx="55563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3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200" y="5645150"/>
            <a:ext cx="16922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1"/>
          <p:cNvSpPr/>
          <p:nvPr userDrawn="1"/>
        </p:nvSpPr>
        <p:spPr>
          <a:xfrm rot="5400000" flipH="1">
            <a:off x="832645" y="646906"/>
            <a:ext cx="55562" cy="574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5" name="Title 27"/>
          <p:cNvSpPr>
            <a:spLocks noGrp="1"/>
          </p:cNvSpPr>
          <p:nvPr>
            <p:ph type="ctrTitle"/>
          </p:nvPr>
        </p:nvSpPr>
        <p:spPr>
          <a:xfrm>
            <a:off x="582613" y="1062541"/>
            <a:ext cx="8010525" cy="14642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6000"/>
              </a:lnSpc>
              <a:defRPr sz="6000" b="0" i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/>
          </p:nvPr>
        </p:nvSpPr>
        <p:spPr>
          <a:xfrm>
            <a:off x="573088" y="2753247"/>
            <a:ext cx="8008937" cy="6180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985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B8A91"/>
                </a:solidFill>
                <a:latin typeface="Georgia" charset="0"/>
              </a:defRPr>
            </a:lvl1pPr>
          </a:lstStyle>
          <a:p>
            <a:pPr>
              <a:defRPr/>
            </a:pPr>
            <a:fld id="{8B8FBCC9-5333-4540-9ABF-90E3BA903EBA}" type="datetime3">
              <a:rPr lang="nl-NL"/>
              <a:pPr>
                <a:defRPr/>
              </a:pPr>
              <a:t>16/10/2019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B8A91"/>
                </a:solidFill>
                <a:latin typeface="Georgia" charset="0"/>
              </a:defRPr>
            </a:lvl1pPr>
          </a:lstStyle>
          <a:p>
            <a:pPr>
              <a:defRPr/>
            </a:pPr>
            <a:fld id="{E6A14F4F-0B95-E342-B80E-0A52A7743C0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573088"/>
            <a:ext cx="107950" cy="2282825"/>
            <a:chOff x="0" y="573812"/>
            <a:chExt cx="107590" cy="2282884"/>
          </a:xfrm>
        </p:grpSpPr>
        <p:sp>
          <p:nvSpPr>
            <p:cNvPr id="8" name="Rectangle 4"/>
            <p:cNvSpPr/>
            <p:nvPr/>
          </p:nvSpPr>
          <p:spPr>
            <a:xfrm flipH="1">
              <a:off x="0" y="573812"/>
              <a:ext cx="107590" cy="573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9" name="Rectangle 5"/>
            <p:cNvSpPr/>
            <p:nvPr/>
          </p:nvSpPr>
          <p:spPr>
            <a:xfrm flipH="1">
              <a:off x="0" y="1146914"/>
              <a:ext cx="107590" cy="574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0" name="Rectangle 6"/>
            <p:cNvSpPr/>
            <p:nvPr/>
          </p:nvSpPr>
          <p:spPr>
            <a:xfrm flipH="1">
              <a:off x="0" y="1721604"/>
              <a:ext cx="107590" cy="5731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1" name="Rectangle 7"/>
            <p:cNvSpPr/>
            <p:nvPr/>
          </p:nvSpPr>
          <p:spPr>
            <a:xfrm flipH="1">
              <a:off x="0" y="2283593"/>
              <a:ext cx="107590" cy="573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4" r:id="rId2"/>
    <p:sldLayoutId id="2147483722" r:id="rId3"/>
    <p:sldLayoutId id="2147483719" r:id="rId4"/>
    <p:sldLayoutId id="2147483720" r:id="rId5"/>
    <p:sldLayoutId id="2147483721" r:id="rId6"/>
    <p:sldLayoutId id="2147483723" r:id="rId7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eorgia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omputersciencewiki.org/index.php/API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s://fr.wikipedia.org/wiki/Microsoft_Excel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hyperlink" Target="https://www.google.com/imgres?imgurl=https%3A%2F%2Fwww.kapelle.nl%2Fplaat.php%3Ffileid%3D82696%26f%3D1c6c3018f954b94e2baa815a0c4408d1ea6b2656a34fd2f91ba6250c04bad1a5d02848748f3041a7fdbee1071fc9fa4ed92f2762801ead945a43c74b6c9ff0e6&amp;imgrefurl=https%3A%2F%2Fwww.kapelle.nl%2Fhome%2Fproducten-en-diensten_44018%2Fproduct%2Fuittreksel-persoonsgegevens-brp_75.html&amp;docid=AFQkFyXY-l76xM&amp;tbnid=Of5DUAP95aWd9M%3A&amp;vet=10ahUKEwiVz5bn783kAhXB7eAKHQS9Cp0QMwiOASgwMDA..i&amp;w=221&amp;h=189&amp;bih=478&amp;biw=1181&amp;q=brp&amp;ved=0ahUKEwiVz5bn783kAhXB7eAKHQS9Cp0QMwiOASgwMDA&amp;iact=mrc&amp;uact=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ersciencewiki.org/index.php/API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728BF7B-6E7C-4382-8589-33AE96AF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9628"/>
            <a:ext cx="8629650" cy="847725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82EFADB-BD46-4A24-BA41-FA22EDC48578}"/>
              </a:ext>
            </a:extLst>
          </p:cNvPr>
          <p:cNvSpPr/>
          <p:nvPr/>
        </p:nvSpPr>
        <p:spPr>
          <a:xfrm>
            <a:off x="579507" y="1108987"/>
            <a:ext cx="578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https://openspending.nl/api/v1/doc/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E3FF881-E04A-4998-B7B7-F652E36E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60" y="1692286"/>
            <a:ext cx="4958380" cy="47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E032144-C7CD-4161-B7CF-FE3016927320}"/>
              </a:ext>
            </a:extLst>
          </p:cNvPr>
          <p:cNvSpPr/>
          <p:nvPr/>
        </p:nvSpPr>
        <p:spPr>
          <a:xfrm>
            <a:off x="143934" y="77169"/>
            <a:ext cx="957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https://opendata.rijksoverheid.nl/v1/sources/rijksoverheid/documents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0BDC1F3-E2F3-49F0-A190-9F5B1BB0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5" y="612556"/>
            <a:ext cx="5211188" cy="383869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3F3B98F-2BBA-4813-8D4A-1F900B8A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84" y="5011246"/>
            <a:ext cx="5366809" cy="1749505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6C2627F9-F528-40E9-845C-9E43F02498D6}"/>
              </a:ext>
            </a:extLst>
          </p:cNvPr>
          <p:cNvSpPr/>
          <p:nvPr/>
        </p:nvSpPr>
        <p:spPr>
          <a:xfrm>
            <a:off x="3141134" y="4595748"/>
            <a:ext cx="29876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50" dirty="0"/>
              <a:t>https://opendata.rijksoverheid.nl/v1/sources/rijksoverheid/infotypes/ministry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42B018F-C169-4FB5-93F1-56733558639F}"/>
              </a:ext>
            </a:extLst>
          </p:cNvPr>
          <p:cNvSpPr/>
          <p:nvPr/>
        </p:nvSpPr>
        <p:spPr>
          <a:xfrm>
            <a:off x="499534" y="4648068"/>
            <a:ext cx="25156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/>
              <a:t>https://opendata.rijksoverheid.nl/v1/sources/rijksoverheid/infotypes/subject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40A1BEB-3602-4551-B557-D3FFD20E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8928"/>
            <a:ext cx="3504141" cy="8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336F342-74C0-467C-A98B-5F3DC4B5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Platform Services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1E372A-EC5A-4AF2-8EB0-E03355EE79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15E2364-82A4-DE48-9B47-8D308C858E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8D49DC1-183A-4999-8B05-87849DAA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60" y="991890"/>
            <a:ext cx="3954392" cy="131813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7EB1092-81A4-45FF-8A81-F5BF85EC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33" y="3454697"/>
            <a:ext cx="3416701" cy="340330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0E2A8B38-0800-4C8A-9139-8565BF5BA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0" y="3510832"/>
            <a:ext cx="3473180" cy="3291031"/>
          </a:xfrm>
          <a:prstGeom prst="rect">
            <a:avLst/>
          </a:prstGeom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4DB0E380-3E9E-48EC-A4DA-B1747F37B83F}"/>
              </a:ext>
            </a:extLst>
          </p:cNvPr>
          <p:cNvGrpSpPr/>
          <p:nvPr/>
        </p:nvGrpSpPr>
        <p:grpSpPr>
          <a:xfrm>
            <a:off x="1873720" y="1636180"/>
            <a:ext cx="1387080" cy="1618932"/>
            <a:chOff x="2101159" y="1704590"/>
            <a:chExt cx="848289" cy="103413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73D4659-5CA0-49F3-B3AD-BC3451E26FA5}"/>
                </a:ext>
              </a:extLst>
            </p:cNvPr>
            <p:cNvSpPr/>
            <p:nvPr/>
          </p:nvSpPr>
          <p:spPr>
            <a:xfrm>
              <a:off x="2273531" y="1704590"/>
              <a:ext cx="407562" cy="25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OAS</a:t>
              </a: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68B2EA05-674D-41C2-8A9C-B50151E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1159" y="1896942"/>
              <a:ext cx="848289" cy="841781"/>
            </a:xfrm>
            <a:prstGeom prst="rect">
              <a:avLst/>
            </a:prstGeom>
          </p:spPr>
        </p:pic>
      </p:grp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CFDC5189-EAFE-43B8-9D0C-6E8702CA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888" y="1865658"/>
            <a:ext cx="2690878" cy="15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FBC19CE-5C7F-4413-B4B5-DCCDD3CA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11" y="140207"/>
            <a:ext cx="8008937" cy="1143000"/>
          </a:xfrm>
        </p:spPr>
        <p:txBody>
          <a:bodyPr/>
          <a:lstStyle/>
          <a:p>
            <a:r>
              <a:rPr lang="nl-NL" dirty="0" err="1"/>
              <a:t>PFSMedewerkers</a:t>
            </a:r>
            <a:br>
              <a:rPr lang="nl-NL" dirty="0"/>
            </a:br>
            <a:r>
              <a:rPr lang="nl-NL" sz="1800" dirty="0"/>
              <a:t>Alle Medewerkers in de Wolken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F57565-35F2-4ECC-AA21-0FDCA1E0D2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15E2364-82A4-DE48-9B47-8D308C858E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37D61040-C610-4E2C-A1CD-0F3138814513}"/>
              </a:ext>
            </a:extLst>
          </p:cNvPr>
          <p:cNvGrpSpPr/>
          <p:nvPr/>
        </p:nvGrpSpPr>
        <p:grpSpPr>
          <a:xfrm>
            <a:off x="772192" y="1395966"/>
            <a:ext cx="7533123" cy="5411927"/>
            <a:chOff x="323713" y="1861561"/>
            <a:chExt cx="7533123" cy="5411927"/>
          </a:xfrm>
        </p:grpSpPr>
        <p:pic>
          <p:nvPicPr>
            <p:cNvPr id="2050" name="Picture 2" descr="Afbeeldingsresultaat voor PIMS">
              <a:extLst>
                <a:ext uri="{FF2B5EF4-FFF2-40B4-BE49-F238E27FC236}">
                  <a16:creationId xmlns:a16="http://schemas.microsoft.com/office/drawing/2014/main" id="{8DF67288-0880-4E2D-A054-3229EC27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13" y="5174307"/>
              <a:ext cx="3058484" cy="2099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5F103883-BACE-48CB-A96F-06B85B342615}"/>
                </a:ext>
              </a:extLst>
            </p:cNvPr>
            <p:cNvGrpSpPr/>
            <p:nvPr/>
          </p:nvGrpSpPr>
          <p:grpSpPr>
            <a:xfrm>
              <a:off x="1249216" y="1861561"/>
              <a:ext cx="6607620" cy="2955081"/>
              <a:chOff x="1974405" y="1841458"/>
              <a:chExt cx="6607620" cy="2955081"/>
            </a:xfrm>
          </p:grpSpPr>
          <p:pic>
            <p:nvPicPr>
              <p:cNvPr id="14" name="Afbeelding 13">
                <a:extLst>
                  <a:ext uri="{FF2B5EF4-FFF2-40B4-BE49-F238E27FC236}">
                    <a16:creationId xmlns:a16="http://schemas.microsoft.com/office/drawing/2014/main" id="{748D2B02-D8AB-404D-A31F-29B6ED34B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405" y="1841458"/>
                <a:ext cx="6607620" cy="2955081"/>
              </a:xfrm>
              <a:prstGeom prst="rect">
                <a:avLst/>
              </a:prstGeom>
            </p:spPr>
          </p:pic>
          <p:pic>
            <p:nvPicPr>
              <p:cNvPr id="2052" name="Picture 4" descr="Afbeeldingsresultaat voor wolken">
                <a:extLst>
                  <a:ext uri="{FF2B5EF4-FFF2-40B4-BE49-F238E27FC236}">
                    <a16:creationId xmlns:a16="http://schemas.microsoft.com/office/drawing/2014/main" id="{85BA1DE1-0179-470B-B47D-65E8AC4F42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917" y="1866273"/>
                <a:ext cx="3956659" cy="171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Afbeelding 16" descr="Afbeelding met object, binnen, lucht&#10;&#10;Automatisch gegenereerde beschrijving">
              <a:extLst>
                <a:ext uri="{FF2B5EF4-FFF2-40B4-BE49-F238E27FC236}">
                  <a16:creationId xmlns:a16="http://schemas.microsoft.com/office/drawing/2014/main" id="{AB8F89DC-3ACD-4E4B-A9BB-EF657324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301658">
              <a:off x="2761057" y="4986951"/>
              <a:ext cx="1077035" cy="1066638"/>
            </a:xfrm>
            <a:prstGeom prst="rect">
              <a:avLst/>
            </a:prstGeom>
          </p:spPr>
        </p:pic>
      </p:grp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220B65F-73C5-4D94-9C20-F538116FD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788" y="1553855"/>
            <a:ext cx="978982" cy="541670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573B6023-A414-4493-BBD0-B16A89422861}"/>
              </a:ext>
            </a:extLst>
          </p:cNvPr>
          <p:cNvSpPr/>
          <p:nvPr/>
        </p:nvSpPr>
        <p:spPr>
          <a:xfrm>
            <a:off x="1842771" y="3756997"/>
            <a:ext cx="6229575" cy="5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C79ED92-6652-4A61-80AD-2B311AB6C90B}"/>
              </a:ext>
            </a:extLst>
          </p:cNvPr>
          <p:cNvSpPr/>
          <p:nvPr/>
        </p:nvSpPr>
        <p:spPr>
          <a:xfrm rot="18568701">
            <a:off x="2782395" y="4640387"/>
            <a:ext cx="1261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err="1"/>
              <a:t>PFSMedewerkers</a:t>
            </a:r>
            <a:endParaRPr lang="nl-NL" sz="1200" dirty="0"/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E59628D5-5AF3-47B8-9BAF-8E8A0A2E9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916" y="1509880"/>
            <a:ext cx="1337763" cy="43540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22FA482-C21D-44E3-91E9-33050B857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97" y="2183679"/>
            <a:ext cx="1301466" cy="3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65521851-5ECD-4DBA-92B4-E6BF38C4FC2F}"/>
              </a:ext>
            </a:extLst>
          </p:cNvPr>
          <p:cNvSpPr/>
          <p:nvPr/>
        </p:nvSpPr>
        <p:spPr>
          <a:xfrm>
            <a:off x="541514" y="82539"/>
            <a:ext cx="6567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41241762-296F-4286-AB90-42D17FCCB8C0}"/>
              </a:ext>
            </a:extLst>
          </p:cNvPr>
          <p:cNvSpPr/>
          <p:nvPr/>
        </p:nvSpPr>
        <p:spPr>
          <a:xfrm>
            <a:off x="569375" y="1012446"/>
            <a:ext cx="82949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Kan met </a:t>
            </a:r>
            <a:r>
              <a:rPr lang="en-US" sz="1600" dirty="0" err="1"/>
              <a:t>talloze</a:t>
            </a:r>
            <a:r>
              <a:rPr lang="en-US" sz="1600" dirty="0"/>
              <a:t> online </a:t>
            </a:r>
            <a:r>
              <a:rPr lang="en-US" sz="1600" dirty="0" err="1"/>
              <a:t>diensten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Postcodeapi.nl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Postcodecheck</a:t>
            </a:r>
            <a:r>
              <a:rPr lang="en-US" sz="1600" dirty="0"/>
              <a:t>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Api-postcode.nl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Freshheads.nl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Postcodes.nu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Webservices.nl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Tig.nl</a:t>
            </a:r>
            <a:endParaRPr lang="nl-NL" sz="1600" dirty="0"/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68555FB0-0FDF-4388-ACE0-055B17D493AE}"/>
              </a:ext>
            </a:extLst>
          </p:cNvPr>
          <p:cNvGrpSpPr/>
          <p:nvPr/>
        </p:nvGrpSpPr>
        <p:grpSpPr>
          <a:xfrm>
            <a:off x="1302951" y="4681532"/>
            <a:ext cx="6170538" cy="1669239"/>
            <a:chOff x="1051211" y="1869999"/>
            <a:chExt cx="6170538" cy="1669239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8FB7C955-748E-49CE-B71C-418AAEED4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22936" y="2358464"/>
              <a:ext cx="1006053" cy="675557"/>
            </a:xfrm>
            <a:prstGeom prst="rect">
              <a:avLst/>
            </a:prstGeom>
          </p:spPr>
        </p:pic>
        <p:pic>
          <p:nvPicPr>
            <p:cNvPr id="14" name="Afbeelding 13" descr="Afbeelding met object, verbandtrommel&#10;&#10;Automatisch gegenereerde beschrijving">
              <a:extLst>
                <a:ext uri="{FF2B5EF4-FFF2-40B4-BE49-F238E27FC236}">
                  <a16:creationId xmlns:a16="http://schemas.microsoft.com/office/drawing/2014/main" id="{4D34D6CC-3922-4EA1-8407-159FD9B2D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56457" y="2077881"/>
              <a:ext cx="1158025" cy="1158025"/>
            </a:xfrm>
            <a:prstGeom prst="rect">
              <a:avLst/>
            </a:prstGeom>
          </p:spPr>
        </p:pic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DC6A7B2-01B0-494B-A49B-A5F628790771}"/>
                </a:ext>
              </a:extLst>
            </p:cNvPr>
            <p:cNvSpPr txBox="1"/>
            <p:nvPr/>
          </p:nvSpPr>
          <p:spPr>
            <a:xfrm>
              <a:off x="3083974" y="2084789"/>
              <a:ext cx="1172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/>
                <a:t>PFS Adressen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D42B44A-EF49-442F-AB80-63807A4C38A2}"/>
                </a:ext>
              </a:extLst>
            </p:cNvPr>
            <p:cNvSpPr txBox="1"/>
            <p:nvPr/>
          </p:nvSpPr>
          <p:spPr>
            <a:xfrm>
              <a:off x="1062859" y="2957733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Jij</a:t>
              </a:r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E11B904E-1BCA-4D1F-872B-0F182D2E7D96}"/>
                </a:ext>
              </a:extLst>
            </p:cNvPr>
            <p:cNvSpPr txBox="1"/>
            <p:nvPr/>
          </p:nvSpPr>
          <p:spPr>
            <a:xfrm>
              <a:off x="3420032" y="291383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/>
                <a:t>I&amp;A</a:t>
              </a:r>
            </a:p>
          </p:txBody>
        </p:sp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85D48BBE-EDCA-4C7C-B059-82DA1AEBA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5292" y="3152174"/>
              <a:ext cx="553528" cy="324074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4589CFE1-9E80-46A1-B00D-3B159E14F632}"/>
                </a:ext>
              </a:extLst>
            </p:cNvPr>
            <p:cNvSpPr txBox="1"/>
            <p:nvPr/>
          </p:nvSpPr>
          <p:spPr>
            <a:xfrm>
              <a:off x="4603481" y="3131393"/>
              <a:ext cx="1001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/>
                <a:t>Kadaster</a:t>
              </a:r>
            </a:p>
          </p:txBody>
        </p:sp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AC11B70E-7735-43A6-A887-A94125E4CEDC}"/>
                </a:ext>
              </a:extLst>
            </p:cNvPr>
            <p:cNvGrpSpPr/>
            <p:nvPr/>
          </p:nvGrpSpPr>
          <p:grpSpPr>
            <a:xfrm>
              <a:off x="4267537" y="2153635"/>
              <a:ext cx="2913676" cy="1275440"/>
              <a:chOff x="3743396" y="1356441"/>
              <a:chExt cx="2913676" cy="1275440"/>
            </a:xfrm>
          </p:grpSpPr>
          <p:pic>
            <p:nvPicPr>
              <p:cNvPr id="2" name="Afbeelding 1">
                <a:extLst>
                  <a:ext uri="{FF2B5EF4-FFF2-40B4-BE49-F238E27FC236}">
                    <a16:creationId xmlns:a16="http://schemas.microsoft.com/office/drawing/2014/main" id="{80EF60C9-1D41-4C0B-B297-5E991CD81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0426" y="1689197"/>
                <a:ext cx="1356646" cy="942684"/>
              </a:xfrm>
              <a:prstGeom prst="rect">
                <a:avLst/>
              </a:prstGeom>
            </p:spPr>
          </p:pic>
          <p:pic>
            <p:nvPicPr>
              <p:cNvPr id="3" name="Afbeelding 2">
                <a:extLst>
                  <a:ext uri="{FF2B5EF4-FFF2-40B4-BE49-F238E27FC236}">
                    <a16:creationId xmlns:a16="http://schemas.microsoft.com/office/drawing/2014/main" id="{1AF9D5F0-32D3-4D7A-B6AB-6672D1890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3396" y="1356441"/>
                <a:ext cx="1505400" cy="939299"/>
              </a:xfrm>
              <a:prstGeom prst="rect">
                <a:avLst/>
              </a:prstGeom>
            </p:spPr>
          </p:pic>
          <p:pic>
            <p:nvPicPr>
              <p:cNvPr id="27" name="Afbeelding 26">
                <a:extLst>
                  <a:ext uri="{FF2B5EF4-FFF2-40B4-BE49-F238E27FC236}">
                    <a16:creationId xmlns:a16="http://schemas.microsoft.com/office/drawing/2014/main" id="{AC17FFAD-C774-4C9C-8CDF-AF859115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4716" y="1382851"/>
                <a:ext cx="366029" cy="169922"/>
              </a:xfrm>
              <a:prstGeom prst="rect">
                <a:avLst/>
              </a:prstGeom>
            </p:spPr>
          </p:pic>
        </p:grp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5531B24-4E62-4F27-8276-807D18F620EF}"/>
                </a:ext>
              </a:extLst>
            </p:cNvPr>
            <p:cNvSpPr/>
            <p:nvPr/>
          </p:nvSpPr>
          <p:spPr>
            <a:xfrm>
              <a:off x="2061425" y="2349967"/>
              <a:ext cx="930854" cy="397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dirty="0"/>
                <a:t>Macro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7B81EBED-B7F5-42AB-A85C-CE116663FC40}"/>
                </a:ext>
              </a:extLst>
            </p:cNvPr>
            <p:cNvSpPr/>
            <p:nvPr/>
          </p:nvSpPr>
          <p:spPr>
            <a:xfrm>
              <a:off x="3156884" y="2106244"/>
              <a:ext cx="1006053" cy="88593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6E0914B8-5AFE-44F6-AE96-D7CE8F29BF7A}"/>
                </a:ext>
              </a:extLst>
            </p:cNvPr>
            <p:cNvCxnSpPr>
              <a:cxnSpLocks/>
              <a:stCxn id="8" idx="3"/>
              <a:endCxn id="35" idx="1"/>
            </p:cNvCxnSpPr>
            <p:nvPr/>
          </p:nvCxnSpPr>
          <p:spPr>
            <a:xfrm>
              <a:off x="2992279" y="2548932"/>
              <a:ext cx="164605" cy="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06B502F4-C47E-4732-85D9-1381CE72A557}"/>
                </a:ext>
              </a:extLst>
            </p:cNvPr>
            <p:cNvSpPr txBox="1"/>
            <p:nvPr/>
          </p:nvSpPr>
          <p:spPr>
            <a:xfrm>
              <a:off x="6075460" y="2071680"/>
              <a:ext cx="584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/>
                <a:t>BAG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3BDB5606-9E90-4632-A057-06D64FE9D2EB}"/>
                </a:ext>
              </a:extLst>
            </p:cNvPr>
            <p:cNvSpPr txBox="1"/>
            <p:nvPr/>
          </p:nvSpPr>
          <p:spPr>
            <a:xfrm>
              <a:off x="2231130" y="3169906"/>
              <a:ext cx="149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800" dirty="0" err="1"/>
                <a:t>PrvGld</a:t>
              </a:r>
              <a:endParaRPr lang="nl-NL" sz="180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6DCBBCE-A79E-48D5-96E0-134947180291}"/>
                </a:ext>
              </a:extLst>
            </p:cNvPr>
            <p:cNvSpPr/>
            <p:nvPr/>
          </p:nvSpPr>
          <p:spPr>
            <a:xfrm>
              <a:off x="4262434" y="2129625"/>
              <a:ext cx="1521598" cy="1385082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10CDB6D-FA44-4DD1-8839-43D428D33815}"/>
                </a:ext>
              </a:extLst>
            </p:cNvPr>
            <p:cNvSpPr/>
            <p:nvPr/>
          </p:nvSpPr>
          <p:spPr>
            <a:xfrm>
              <a:off x="5784032" y="2129624"/>
              <a:ext cx="1437717" cy="1385083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564B7B2-2093-4C52-AFA6-C6FF6D4487CA}"/>
                </a:ext>
              </a:extLst>
            </p:cNvPr>
            <p:cNvSpPr/>
            <p:nvPr/>
          </p:nvSpPr>
          <p:spPr>
            <a:xfrm>
              <a:off x="1051211" y="1869999"/>
              <a:ext cx="3111730" cy="1644708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33" name="Afbeelding 32">
            <a:extLst>
              <a:ext uri="{FF2B5EF4-FFF2-40B4-BE49-F238E27FC236}">
                <a16:creationId xmlns:a16="http://schemas.microsoft.com/office/drawing/2014/main" id="{592DBE9E-46B7-4B0A-9AD9-334180FDF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041" y="2902703"/>
            <a:ext cx="4902252" cy="731105"/>
          </a:xfrm>
          <a:prstGeom prst="rect">
            <a:avLst/>
          </a:prstGeom>
        </p:spPr>
      </p:pic>
      <p:sp>
        <p:nvSpPr>
          <p:cNvPr id="40" name="Rechthoek 39">
            <a:extLst>
              <a:ext uri="{FF2B5EF4-FFF2-40B4-BE49-F238E27FC236}">
                <a16:creationId xmlns:a16="http://schemas.microsoft.com/office/drawing/2014/main" id="{EABF6CE2-6EFA-49D2-B2A7-1E18903778E6}"/>
              </a:ext>
            </a:extLst>
          </p:cNvPr>
          <p:cNvSpPr/>
          <p:nvPr/>
        </p:nvSpPr>
        <p:spPr>
          <a:xfrm>
            <a:off x="936857" y="4083824"/>
            <a:ext cx="271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Dus</a:t>
            </a:r>
            <a:r>
              <a:rPr lang="en-US" dirty="0"/>
              <a:t>; Zo </a:t>
            </a:r>
            <a:r>
              <a:rPr lang="en-US" dirty="0" err="1"/>
              <a:t>doen</a:t>
            </a:r>
            <a:r>
              <a:rPr lang="en-US" dirty="0"/>
              <a:t> we </a:t>
            </a:r>
            <a:r>
              <a:rPr lang="en-US" dirty="0" err="1"/>
              <a:t>dat</a:t>
            </a:r>
            <a:endParaRPr lang="nl-NL" dirty="0"/>
          </a:p>
        </p:txBody>
      </p:sp>
      <p:sp>
        <p:nvSpPr>
          <p:cNvPr id="38" name="Titel 2">
            <a:extLst>
              <a:ext uri="{FF2B5EF4-FFF2-40B4-BE49-F238E27FC236}">
                <a16:creationId xmlns:a16="http://schemas.microsoft.com/office/drawing/2014/main" id="{AC95038F-6261-4D15-AB6B-3A91113F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75" y="135255"/>
            <a:ext cx="8008937" cy="513423"/>
          </a:xfrm>
        </p:spPr>
        <p:txBody>
          <a:bodyPr/>
          <a:lstStyle/>
          <a:p>
            <a:r>
              <a:rPr lang="nl-NL" dirty="0" err="1"/>
              <a:t>pfsAdressen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CE2FC6F-8884-48F6-8F58-78E56058DE8C}"/>
              </a:ext>
            </a:extLst>
          </p:cNvPr>
          <p:cNvSpPr/>
          <p:nvPr/>
        </p:nvSpPr>
        <p:spPr>
          <a:xfrm>
            <a:off x="571937" y="598356"/>
            <a:ext cx="8559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Het </a:t>
            </a:r>
            <a:r>
              <a:rPr lang="en-US" dirty="0" err="1"/>
              <a:t>checken</a:t>
            </a:r>
            <a:r>
              <a:rPr lang="en-US" dirty="0"/>
              <a:t> van postcodes, of </a:t>
            </a:r>
            <a:r>
              <a:rPr lang="en-US" dirty="0" err="1"/>
              <a:t>opzoeken</a:t>
            </a:r>
            <a:r>
              <a:rPr lang="en-US" dirty="0"/>
              <a:t> van </a:t>
            </a:r>
            <a:r>
              <a:rPr lang="en-US" dirty="0" err="1"/>
              <a:t>straat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/ </a:t>
            </a:r>
            <a:r>
              <a:rPr lang="en-US" dirty="0" err="1"/>
              <a:t>locatie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C57BCE4-CA2B-4030-BE05-DB1D30B0B24A}"/>
              </a:ext>
            </a:extLst>
          </p:cNvPr>
          <p:cNvSpPr/>
          <p:nvPr/>
        </p:nvSpPr>
        <p:spPr>
          <a:xfrm>
            <a:off x="3758480" y="2508840"/>
            <a:ext cx="4094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/>
              <a:t>Maar, </a:t>
            </a:r>
            <a:r>
              <a:rPr lang="en-US" sz="1800" i="1" dirty="0" err="1"/>
              <a:t>vele</a:t>
            </a:r>
            <a:r>
              <a:rPr lang="en-US" sz="1800" i="1" dirty="0"/>
              <a:t> </a:t>
            </a:r>
            <a:r>
              <a:rPr lang="en-US" sz="1800" i="1" dirty="0" err="1"/>
              <a:t>wegen</a:t>
            </a:r>
            <a:r>
              <a:rPr lang="en-US" sz="1800" i="1" dirty="0"/>
              <a:t> </a:t>
            </a:r>
            <a:r>
              <a:rPr lang="en-US" sz="1800" i="1" dirty="0" err="1"/>
              <a:t>leiden</a:t>
            </a:r>
            <a:r>
              <a:rPr lang="en-US" sz="1800" i="1" dirty="0"/>
              <a:t> </a:t>
            </a:r>
            <a:r>
              <a:rPr lang="en-US" sz="1800" i="1" dirty="0" err="1"/>
              <a:t>naar</a:t>
            </a:r>
            <a:r>
              <a:rPr lang="en-US" sz="1800" i="1" dirty="0"/>
              <a:t> ……………….?</a:t>
            </a:r>
          </a:p>
        </p:txBody>
      </p:sp>
    </p:spTree>
    <p:extLst>
      <p:ext uri="{BB962C8B-B14F-4D97-AF65-F5344CB8AC3E}">
        <p14:creationId xmlns:p14="http://schemas.microsoft.com/office/powerpoint/2010/main" val="103848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65521851-5ECD-4DBA-92B4-E6BF38C4FC2F}"/>
              </a:ext>
            </a:extLst>
          </p:cNvPr>
          <p:cNvSpPr/>
          <p:nvPr/>
        </p:nvSpPr>
        <p:spPr>
          <a:xfrm>
            <a:off x="483507" y="1190023"/>
            <a:ext cx="186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Inloggen</a:t>
            </a:r>
            <a:r>
              <a:rPr lang="en-US" dirty="0"/>
              <a:t> met</a:t>
            </a:r>
            <a:endParaRPr lang="nl-NL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EABF6CE2-6EFA-49D2-B2A7-1E18903778E6}"/>
              </a:ext>
            </a:extLst>
          </p:cNvPr>
          <p:cNvSpPr/>
          <p:nvPr/>
        </p:nvSpPr>
        <p:spPr>
          <a:xfrm>
            <a:off x="486613" y="1950003"/>
            <a:ext cx="5949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/>
              <a:t>We </a:t>
            </a:r>
            <a:r>
              <a:rPr lang="en-US" sz="1800" i="1" dirty="0" err="1"/>
              <a:t>weten</a:t>
            </a:r>
            <a:r>
              <a:rPr lang="en-US" sz="1800" i="1" dirty="0"/>
              <a:t> </a:t>
            </a:r>
            <a:r>
              <a:rPr lang="en-US" sz="1800" i="1" dirty="0" err="1"/>
              <a:t>dat</a:t>
            </a:r>
            <a:r>
              <a:rPr lang="en-US" sz="1800" i="1" dirty="0"/>
              <a:t> </a:t>
            </a:r>
            <a:r>
              <a:rPr lang="en-US" sz="1800" i="1" dirty="0" err="1"/>
              <a:t>jij</a:t>
            </a:r>
            <a:r>
              <a:rPr lang="en-US" sz="1800" i="1" dirty="0"/>
              <a:t> het bent ….. maar </a:t>
            </a:r>
            <a:r>
              <a:rPr lang="en-US" sz="1800" i="1" dirty="0" err="1"/>
              <a:t>nog</a:t>
            </a:r>
            <a:r>
              <a:rPr lang="en-US" sz="1800" i="1" dirty="0"/>
              <a:t> </a:t>
            </a:r>
            <a:r>
              <a:rPr lang="en-US" sz="1800" i="1" dirty="0" err="1"/>
              <a:t>niet</a:t>
            </a:r>
            <a:r>
              <a:rPr lang="en-US" sz="1800" i="1" dirty="0"/>
              <a:t> je naam </a:t>
            </a:r>
            <a:r>
              <a:rPr lang="en-US" sz="1800" i="1" dirty="0" err="1"/>
              <a:t>en</a:t>
            </a:r>
            <a:r>
              <a:rPr lang="en-US" sz="1800" i="1" dirty="0"/>
              <a:t> </a:t>
            </a:r>
            <a:r>
              <a:rPr lang="en-US" sz="1800" i="1" dirty="0" err="1"/>
              <a:t>adres</a:t>
            </a:r>
            <a:r>
              <a:rPr lang="en-US" sz="1800" i="1" dirty="0"/>
              <a:t> </a:t>
            </a:r>
            <a:endParaRPr lang="nl-NL" sz="1800" dirty="0"/>
          </a:p>
        </p:txBody>
      </p:sp>
      <p:pic>
        <p:nvPicPr>
          <p:cNvPr id="1026" name="Picture 2" descr="Afbeeldingsresultaat voor brp">
            <a:hlinkClick r:id="rId2"/>
            <a:extLst>
              <a:ext uri="{FF2B5EF4-FFF2-40B4-BE49-F238E27FC236}">
                <a16:creationId xmlns:a16="http://schemas.microsoft.com/office/drawing/2014/main" id="{F973D300-8625-4218-846C-A52D0B3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64" y="2356400"/>
            <a:ext cx="1211329" cy="10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hoek 41">
            <a:extLst>
              <a:ext uri="{FF2B5EF4-FFF2-40B4-BE49-F238E27FC236}">
                <a16:creationId xmlns:a16="http://schemas.microsoft.com/office/drawing/2014/main" id="{DCB8B1AC-72F7-4C76-B0AC-E86ACB2157E8}"/>
              </a:ext>
            </a:extLst>
          </p:cNvPr>
          <p:cNvSpPr/>
          <p:nvPr/>
        </p:nvSpPr>
        <p:spPr>
          <a:xfrm>
            <a:off x="573088" y="2590966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hangingPunct="0"/>
            <a:r>
              <a:rPr lang="nl-NL" altLang="nl-NL" sz="2000" dirty="0">
                <a:solidFill>
                  <a:srgbClr val="000000"/>
                </a:solidFill>
                <a:latin typeface="Arial" panose="020B0604020202020204" pitchFamily="34" charset="0"/>
              </a:rPr>
              <a:t>Dat is niet</a:t>
            </a:r>
            <a:endParaRPr lang="nl-NL" altLang="nl-NL" sz="2000" dirty="0">
              <a:latin typeface="Arial" panose="020B0604020202020204" pitchFamily="34" charset="0"/>
            </a:endParaRP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AE59F93F-59A6-4F72-9F98-A1185B37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86" y="860979"/>
            <a:ext cx="1083067" cy="1049570"/>
          </a:xfrm>
          <a:prstGeom prst="rect">
            <a:avLst/>
          </a:prstGeom>
        </p:spPr>
      </p:pic>
      <p:sp>
        <p:nvSpPr>
          <p:cNvPr id="45" name="Titel 2">
            <a:extLst>
              <a:ext uri="{FF2B5EF4-FFF2-40B4-BE49-F238E27FC236}">
                <a16:creationId xmlns:a16="http://schemas.microsoft.com/office/drawing/2014/main" id="{07506522-DEC4-4B1D-A660-0565E6B2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411644"/>
            <a:ext cx="8008937" cy="513423"/>
          </a:xfrm>
        </p:spPr>
        <p:txBody>
          <a:bodyPr/>
          <a:lstStyle/>
          <a:p>
            <a:r>
              <a:rPr lang="nl-NL" dirty="0" err="1"/>
              <a:t>pfsPersonen</a:t>
            </a:r>
            <a:endParaRPr lang="nl-NL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E6BB8E69-1BA8-460E-A1F8-A592FE206B4C}"/>
              </a:ext>
            </a:extLst>
          </p:cNvPr>
          <p:cNvGrpSpPr/>
          <p:nvPr/>
        </p:nvGrpSpPr>
        <p:grpSpPr>
          <a:xfrm>
            <a:off x="694962" y="3862110"/>
            <a:ext cx="7898712" cy="2439679"/>
            <a:chOff x="1037900" y="3536803"/>
            <a:chExt cx="7898712" cy="2439679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8FB7C955-748E-49CE-B71C-418AAEED4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337013" y="4306611"/>
              <a:ext cx="1006053" cy="675557"/>
            </a:xfrm>
            <a:prstGeom prst="rect">
              <a:avLst/>
            </a:prstGeom>
          </p:spPr>
        </p:pic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DC6A7B2-01B0-494B-A49B-A5F628790771}"/>
                </a:ext>
              </a:extLst>
            </p:cNvPr>
            <p:cNvSpPr txBox="1"/>
            <p:nvPr/>
          </p:nvSpPr>
          <p:spPr>
            <a:xfrm>
              <a:off x="3070663" y="4109224"/>
              <a:ext cx="1180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/>
                <a:t>PFS Personen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D42B44A-EF49-442F-AB80-63807A4C38A2}"/>
                </a:ext>
              </a:extLst>
            </p:cNvPr>
            <p:cNvSpPr txBox="1"/>
            <p:nvPr/>
          </p:nvSpPr>
          <p:spPr>
            <a:xfrm>
              <a:off x="1049548" y="4982168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Jij</a:t>
              </a:r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E11B904E-1BCA-4D1F-872B-0F182D2E7D96}"/>
                </a:ext>
              </a:extLst>
            </p:cNvPr>
            <p:cNvSpPr txBox="1"/>
            <p:nvPr/>
          </p:nvSpPr>
          <p:spPr>
            <a:xfrm>
              <a:off x="3406721" y="493826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/>
                <a:t>I&amp;A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4589CFE1-9E80-46A1-B00D-3B159E14F632}"/>
                </a:ext>
              </a:extLst>
            </p:cNvPr>
            <p:cNvSpPr txBox="1"/>
            <p:nvPr/>
          </p:nvSpPr>
          <p:spPr>
            <a:xfrm>
              <a:off x="4590170" y="515582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/>
                <a:t>T&amp;T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7B81EBED-B7F5-42AB-A85C-CE116663FC40}"/>
                </a:ext>
              </a:extLst>
            </p:cNvPr>
            <p:cNvSpPr/>
            <p:nvPr/>
          </p:nvSpPr>
          <p:spPr>
            <a:xfrm>
              <a:off x="3143573" y="4130679"/>
              <a:ext cx="1006053" cy="88593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6E0914B8-5AFE-44F6-AE96-D7CE8F29BF7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2978968" y="4573367"/>
              <a:ext cx="164605" cy="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06B502F4-C47E-4732-85D9-1381CE72A557}"/>
                </a:ext>
              </a:extLst>
            </p:cNvPr>
            <p:cNvSpPr txBox="1"/>
            <p:nvPr/>
          </p:nvSpPr>
          <p:spPr>
            <a:xfrm>
              <a:off x="7267759" y="3536803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/>
                <a:t>BRP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3BDB5606-9E90-4632-A057-06D64FE9D2EB}"/>
                </a:ext>
              </a:extLst>
            </p:cNvPr>
            <p:cNvSpPr txBox="1"/>
            <p:nvPr/>
          </p:nvSpPr>
          <p:spPr>
            <a:xfrm>
              <a:off x="2217819" y="5194341"/>
              <a:ext cx="149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800" dirty="0" err="1"/>
                <a:t>PrvGld</a:t>
              </a:r>
              <a:endParaRPr lang="nl-NL" sz="180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6DCBBCE-A79E-48D5-96E0-134947180291}"/>
                </a:ext>
              </a:extLst>
            </p:cNvPr>
            <p:cNvSpPr/>
            <p:nvPr/>
          </p:nvSpPr>
          <p:spPr>
            <a:xfrm>
              <a:off x="4243001" y="4127164"/>
              <a:ext cx="1521598" cy="1385082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10CDB6D-FA44-4DD1-8839-43D428D33815}"/>
                </a:ext>
              </a:extLst>
            </p:cNvPr>
            <p:cNvSpPr/>
            <p:nvPr/>
          </p:nvSpPr>
          <p:spPr>
            <a:xfrm>
              <a:off x="5794740" y="3550169"/>
              <a:ext cx="3111730" cy="2426313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564B7B2-2093-4C52-AFA6-C6FF6D4487CA}"/>
                </a:ext>
              </a:extLst>
            </p:cNvPr>
            <p:cNvSpPr/>
            <p:nvPr/>
          </p:nvSpPr>
          <p:spPr>
            <a:xfrm>
              <a:off x="1037900" y="3687718"/>
              <a:ext cx="3111730" cy="1851424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44" name="Afbeelding 43">
              <a:extLst>
                <a:ext uri="{FF2B5EF4-FFF2-40B4-BE49-F238E27FC236}">
                  <a16:creationId xmlns:a16="http://schemas.microsoft.com/office/drawing/2014/main" id="{827D736D-C326-490E-B894-9AE302F3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3440" y="3894434"/>
              <a:ext cx="3123172" cy="2082048"/>
            </a:xfrm>
            <a:prstGeom prst="rect">
              <a:avLst/>
            </a:prstGeom>
          </p:spPr>
        </p:pic>
        <p:pic>
          <p:nvPicPr>
            <p:cNvPr id="46" name="Afbeelding 45">
              <a:extLst>
                <a:ext uri="{FF2B5EF4-FFF2-40B4-BE49-F238E27FC236}">
                  <a16:creationId xmlns:a16="http://schemas.microsoft.com/office/drawing/2014/main" id="{BA314E76-C8BB-4AC6-BAA9-D46357E3E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857" y="4417001"/>
              <a:ext cx="1890503" cy="294733"/>
            </a:xfrm>
            <a:prstGeom prst="rect">
              <a:avLst/>
            </a:prstGeom>
          </p:spPr>
        </p:pic>
        <p:pic>
          <p:nvPicPr>
            <p:cNvPr id="47" name="Afbeelding 46">
              <a:extLst>
                <a:ext uri="{FF2B5EF4-FFF2-40B4-BE49-F238E27FC236}">
                  <a16:creationId xmlns:a16="http://schemas.microsoft.com/office/drawing/2014/main" id="{E15C08AB-E25A-42FD-852A-50A5DDAF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40445" y="4190685"/>
              <a:ext cx="965220" cy="907407"/>
            </a:xfrm>
            <a:prstGeom prst="rect">
              <a:avLst/>
            </a:prstGeom>
          </p:spPr>
        </p:pic>
      </p:grpSp>
      <p:sp>
        <p:nvSpPr>
          <p:cNvPr id="49" name="Rechthoek 48">
            <a:extLst>
              <a:ext uri="{FF2B5EF4-FFF2-40B4-BE49-F238E27FC236}">
                <a16:creationId xmlns:a16="http://schemas.microsoft.com/office/drawing/2014/main" id="{0E26582A-DCEA-4536-9E7A-3297B713969C}"/>
              </a:ext>
            </a:extLst>
          </p:cNvPr>
          <p:cNvSpPr/>
          <p:nvPr/>
        </p:nvSpPr>
        <p:spPr>
          <a:xfrm>
            <a:off x="581727" y="3588126"/>
            <a:ext cx="3277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Dus; Dat doen we dan zo</a:t>
            </a:r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E7C53BB7-6212-4294-BA87-5B8231FFC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31" y="4080265"/>
            <a:ext cx="683172" cy="662043"/>
          </a:xfrm>
          <a:prstGeom prst="rect">
            <a:avLst/>
          </a:prstGeom>
        </p:spPr>
      </p:pic>
      <p:sp>
        <p:nvSpPr>
          <p:cNvPr id="52" name="Rechthoek 51">
            <a:extLst>
              <a:ext uri="{FF2B5EF4-FFF2-40B4-BE49-F238E27FC236}">
                <a16:creationId xmlns:a16="http://schemas.microsoft.com/office/drawing/2014/main" id="{57B1D74A-FC6B-4C2A-B333-C58AE5E87C83}"/>
              </a:ext>
            </a:extLst>
          </p:cNvPr>
          <p:cNvSpPr/>
          <p:nvPr/>
        </p:nvSpPr>
        <p:spPr>
          <a:xfrm>
            <a:off x="3485453" y="1176841"/>
            <a:ext cx="5692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Voor</a:t>
            </a:r>
            <a:r>
              <a:rPr lang="en-US" dirty="0"/>
              <a:t> het online </a:t>
            </a:r>
            <a:r>
              <a:rPr lang="en-US" dirty="0" err="1"/>
              <a:t>aanvragen</a:t>
            </a:r>
            <a:r>
              <a:rPr lang="en-US" dirty="0"/>
              <a:t> van subsidies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69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21509A94-EBDA-44B1-B56A-010BF599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90" y="1395115"/>
            <a:ext cx="5206042" cy="4983261"/>
          </a:xfrm>
          <a:prstGeom prst="rect">
            <a:avLst/>
          </a:prstGeom>
        </p:spPr>
      </p:pic>
      <p:pic>
        <p:nvPicPr>
          <p:cNvPr id="8" name="Tijdelijke aanduiding voor inhoud 6">
            <a:extLst>
              <a:ext uri="{FF2B5EF4-FFF2-40B4-BE49-F238E27FC236}">
                <a16:creationId xmlns:a16="http://schemas.microsoft.com/office/drawing/2014/main" id="{C178EF22-4839-4CA8-BB16-13C280714C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1395115"/>
            <a:ext cx="2758754" cy="4232609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BE6C7CA4-C006-4030-A054-6818D104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493180"/>
            <a:ext cx="8008937" cy="1143000"/>
          </a:xfrm>
        </p:spPr>
        <p:txBody>
          <a:bodyPr/>
          <a:lstStyle/>
          <a:p>
            <a:r>
              <a:rPr lang="nl-NL" dirty="0"/>
              <a:t>Platform Services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EDFC12F-E89C-46BA-95B4-27BE08DCEAAE}"/>
              </a:ext>
            </a:extLst>
          </p:cNvPr>
          <p:cNvSpPr/>
          <p:nvPr/>
        </p:nvSpPr>
        <p:spPr>
          <a:xfrm>
            <a:off x="494920" y="887921"/>
            <a:ext cx="8602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nou</a:t>
            </a:r>
            <a:r>
              <a:rPr lang="en-US" sz="2000" dirty="0"/>
              <a:t> </a:t>
            </a:r>
            <a:r>
              <a:rPr lang="en-US" sz="2000" dirty="0" err="1"/>
              <a:t>concreet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5250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9F2656-EB27-4D27-90F6-63839419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57" y="-7791"/>
            <a:ext cx="4371444" cy="752798"/>
          </a:xfrm>
        </p:spPr>
        <p:txBody>
          <a:bodyPr/>
          <a:lstStyle/>
          <a:p>
            <a:r>
              <a:rPr lang="nl-NL" sz="2400" dirty="0"/>
              <a:t>Luchtmeetnet.nl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9E7127-734A-424D-ABBF-64E7654884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15E2364-82A4-DE48-9B47-8D308C858E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526BEC9-5C38-430E-83BD-19044A5633AA}"/>
              </a:ext>
            </a:extLst>
          </p:cNvPr>
          <p:cNvSpPr/>
          <p:nvPr/>
        </p:nvSpPr>
        <p:spPr>
          <a:xfrm>
            <a:off x="4950850" y="1315243"/>
            <a:ext cx="3075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/>
              <a:t>https://api-docs.luchtmeetnet.nl/?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95E8561-CA19-4F00-83B5-05E128BA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61" y="1699149"/>
            <a:ext cx="4710939" cy="287076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0895C66-B3DF-4238-A152-306DA29B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" y="447355"/>
            <a:ext cx="4540836" cy="359971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6938A19-07D6-47E3-BFBF-9F3B587A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9" y="4322064"/>
            <a:ext cx="5025629" cy="221684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5C59CC8C-E575-44F0-BE68-A925361D38A7}"/>
              </a:ext>
            </a:extLst>
          </p:cNvPr>
          <p:cNvSpPr txBox="1">
            <a:spLocks/>
          </p:cNvSpPr>
          <p:nvPr/>
        </p:nvSpPr>
        <p:spPr>
          <a:xfrm>
            <a:off x="3436805" y="5569421"/>
            <a:ext cx="2270389" cy="752798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MS PGothic" pitchFamily="34" charset="-128"/>
                <a:cs typeface="MS PGothic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MS PGothic" pitchFamily="34" charset="-128"/>
                <a:cs typeface="MS PGothic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MS PGothic" pitchFamily="34" charset="-128"/>
                <a:cs typeface="MS PGothic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MS PGothic" pitchFamily="34" charset="-128"/>
                <a:cs typeface="MS PGothic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nl-NL" sz="2000" dirty="0" err="1"/>
              <a:t>PowerBI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7438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21B16D9-27F9-41F4-966E-C452E78D87C9}"/>
              </a:ext>
            </a:extLst>
          </p:cNvPr>
          <p:cNvSpPr/>
          <p:nvPr/>
        </p:nvSpPr>
        <p:spPr>
          <a:xfrm>
            <a:off x="118534" y="212777"/>
            <a:ext cx="924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https://opendata.rijksoverheid.nl/v1/sources/rijksoverheid/infotypes/schoolholidays/schoolyear/2015-2016?output=html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D62266-91CB-4AF1-99F1-96F9F293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1239638"/>
            <a:ext cx="8297333" cy="35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2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5BA78C68-607E-48CE-88DF-BA71D344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1167655"/>
            <a:ext cx="8793437" cy="467194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8604CA0F-7185-4C39-BBE4-EF85B1C5B336}"/>
              </a:ext>
            </a:extLst>
          </p:cNvPr>
          <p:cNvSpPr/>
          <p:nvPr/>
        </p:nvSpPr>
        <p:spPr>
          <a:xfrm>
            <a:off x="186268" y="2101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/>
              <a:t>https://api.data.amsterdam.nl/dcatd/datasets/yvlbMxqPKn1ULw</a:t>
            </a:r>
          </a:p>
        </p:txBody>
      </p:sp>
    </p:spTree>
    <p:extLst>
      <p:ext uri="{BB962C8B-B14F-4D97-AF65-F5344CB8AC3E}">
        <p14:creationId xmlns:p14="http://schemas.microsoft.com/office/powerpoint/2010/main" val="470190072"/>
      </p:ext>
    </p:extLst>
  </p:cSld>
  <p:clrMapOvr>
    <a:masterClrMapping/>
  </p:clrMapOvr>
</p:sld>
</file>

<file path=ppt/theme/theme1.xml><?xml version="1.0" encoding="utf-8"?>
<a:theme xmlns:a="http://schemas.openxmlformats.org/drawingml/2006/main" name="GELD-009-4_PowerPointTemplate_v10">
  <a:themeElements>
    <a:clrScheme name="Provincie Gelderland">
      <a:dk1>
        <a:srgbClr val="1B143C"/>
      </a:dk1>
      <a:lt1>
        <a:srgbClr val="FFFFFF"/>
      </a:lt1>
      <a:dk2>
        <a:srgbClr val="1B143C"/>
      </a:dk2>
      <a:lt2>
        <a:srgbClr val="D9E020"/>
      </a:lt2>
      <a:accent1>
        <a:srgbClr val="005B7F"/>
      </a:accent1>
      <a:accent2>
        <a:srgbClr val="48A842"/>
      </a:accent2>
      <a:accent3>
        <a:srgbClr val="FFDD00"/>
      </a:accent3>
      <a:accent4>
        <a:srgbClr val="FF9900"/>
      </a:accent4>
      <a:accent5>
        <a:srgbClr val="FF6600"/>
      </a:accent5>
      <a:accent6>
        <a:srgbClr val="CC0000"/>
      </a:accent6>
      <a:hlink>
        <a:srgbClr val="0066CC"/>
      </a:hlink>
      <a:folHlink>
        <a:srgbClr val="663399"/>
      </a:folHlink>
    </a:clrScheme>
    <a:fontScheme name="Civ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941</TotalTime>
  <Words>231</Words>
  <Application>Microsoft Office PowerPoint</Application>
  <PresentationFormat>Diavoorstelling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Lucida Grande</vt:lpstr>
      <vt:lpstr>Wingdings</vt:lpstr>
      <vt:lpstr>GELD-009-4_PowerPointTemplate_v10</vt:lpstr>
      <vt:lpstr>PowerPoint-presentatie</vt:lpstr>
      <vt:lpstr>Platform Services</vt:lpstr>
      <vt:lpstr>PFSMedewerkers Alle Medewerkers in de Wolken</vt:lpstr>
      <vt:lpstr>pfsAdressen</vt:lpstr>
      <vt:lpstr>pfsPersonen</vt:lpstr>
      <vt:lpstr>Platform Services</vt:lpstr>
      <vt:lpstr>Luchtmeetnet.nl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Hendriks, Martjan</dc:creator>
  <cp:lastModifiedBy>Hendriks, Martjan</cp:lastModifiedBy>
  <cp:revision>69</cp:revision>
  <dcterms:created xsi:type="dcterms:W3CDTF">2019-08-20T12:49:40Z</dcterms:created>
  <dcterms:modified xsi:type="dcterms:W3CDTF">2019-10-16T07:13:28Z</dcterms:modified>
</cp:coreProperties>
</file>