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5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1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E5D756-A897-4897-83D4-E26FCFAA959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" y="220135"/>
            <a:ext cx="11700933" cy="18965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lt-LT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 treniruočių programos parinkimo mobilioji programa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330" y="4428482"/>
            <a:ext cx="10058400" cy="405544"/>
          </a:xfrm>
        </p:spPr>
        <p:txBody>
          <a:bodyPr>
            <a:noAutofit/>
          </a:bodyPr>
          <a:lstStyle/>
          <a:p>
            <a:pPr algn="ctr"/>
            <a:r>
              <a:rPr lang="sv-SE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Tautvydas Milčiūnas, IT </a:t>
            </a:r>
            <a:r>
              <a:rPr lang="sv-SE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sv-SE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kursas</a:t>
            </a:r>
            <a:endParaRPr lang="en-US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6" y="2116667"/>
            <a:ext cx="1137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Training Program Selection Mobile Application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8330" y="3404759"/>
            <a:ext cx="10058400" cy="405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Bakalaurinis darbas</a:t>
            </a:r>
            <a:endParaRPr lang="lt-LT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1159" y="59220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0532"/>
            <a:ext cx="10058400" cy="3718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t-LT" sz="3200" dirty="0" smtClean="0">
                <a:solidFill>
                  <a:schemeClr val="tx1"/>
                </a:solidFill>
              </a:rPr>
              <a:t>Sukurti sporto </a:t>
            </a:r>
            <a:r>
              <a:rPr lang="lt-LT" sz="3200" dirty="0" smtClean="0">
                <a:solidFill>
                  <a:schemeClr val="tx1"/>
                </a:solidFill>
              </a:rPr>
              <a:t>programos parinkimo sistemą, </a:t>
            </a:r>
            <a:r>
              <a:rPr lang="lt-LT" sz="3200" dirty="0" smtClean="0">
                <a:solidFill>
                  <a:schemeClr val="tx1"/>
                </a:solidFill>
              </a:rPr>
              <a:t>pritaikytą </a:t>
            </a:r>
            <a:r>
              <a:rPr lang="lt-LT" sz="3200" dirty="0" smtClean="0">
                <a:solidFill>
                  <a:schemeClr val="tx1"/>
                </a:solidFill>
              </a:rPr>
              <a:t>mobiliesiems įrenginiams. </a:t>
            </a:r>
            <a:endParaRPr lang="lt-L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err="1" smtClean="0"/>
              <a:t>Darbo</a:t>
            </a:r>
            <a:r>
              <a:rPr lang="en-US" dirty="0" smtClean="0"/>
              <a:t> u</a:t>
            </a:r>
            <a:r>
              <a:rPr lang="lt-LT" dirty="0" err="1" smtClean="0"/>
              <a:t>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600"/>
            <a:ext cx="10688320" cy="438150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lt-LT" dirty="0" smtClean="0"/>
              <a:t>Išanalizuoti </a:t>
            </a:r>
            <a:r>
              <a:rPr lang="lt-LT" dirty="0" smtClean="0"/>
              <a:t>senąją </a:t>
            </a:r>
            <a:r>
              <a:rPr lang="lt-LT" dirty="0"/>
              <a:t>sistemą ir panašias programėles</a:t>
            </a:r>
            <a:r>
              <a:rPr lang="lt-LT" dirty="0" smtClean="0"/>
              <a:t>. </a:t>
            </a:r>
            <a:endParaRPr lang="en-US" dirty="0" smtClean="0"/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lt-LT" dirty="0" smtClean="0"/>
              <a:t>Aprašyti </a:t>
            </a:r>
            <a:r>
              <a:rPr lang="lt-LT" dirty="0"/>
              <a:t>senąją sistemą ir jos panaudojimo atvejus</a:t>
            </a:r>
            <a:r>
              <a:rPr lang="lt-LT" dirty="0" smtClean="0"/>
              <a:t>. </a:t>
            </a:r>
            <a:endParaRPr lang="en-US" dirty="0" smtClean="0"/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lt-LT" dirty="0" smtClean="0"/>
              <a:t>Sukurti </a:t>
            </a:r>
            <a:r>
              <a:rPr lang="lt-LT" dirty="0"/>
              <a:t>sistemos modelius bei diagramas</a:t>
            </a:r>
            <a:r>
              <a:rPr lang="lt-LT" dirty="0" smtClean="0"/>
              <a:t>. </a:t>
            </a:r>
            <a:endParaRPr lang="en-US" dirty="0" smtClean="0"/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lt-LT" dirty="0" smtClean="0"/>
              <a:t>Sukurti vartotojų </a:t>
            </a:r>
            <a:r>
              <a:rPr lang="lt-LT" dirty="0"/>
              <a:t>registracijos, prisijungimo ir duomenų užpildymo </a:t>
            </a:r>
            <a:r>
              <a:rPr lang="lt-LT" dirty="0" smtClean="0"/>
              <a:t>galimybę.</a:t>
            </a:r>
            <a:endParaRPr lang="en-US" dirty="0" smtClean="0"/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lt-LT" dirty="0" smtClean="0"/>
              <a:t> Sukurti sporto </a:t>
            </a:r>
            <a:r>
              <a:rPr lang="lt-LT" dirty="0"/>
              <a:t>programos ir dietos plano </a:t>
            </a:r>
            <a:r>
              <a:rPr lang="lt-LT" dirty="0" smtClean="0"/>
              <a:t>generavimą, programų </a:t>
            </a:r>
            <a:r>
              <a:rPr lang="lt-LT" dirty="0"/>
              <a:t>valdymas ir keitimas</a:t>
            </a:r>
            <a:r>
              <a:rPr lang="lt-LT" dirty="0" smtClean="0"/>
              <a:t>.</a:t>
            </a:r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sporto</a:t>
            </a:r>
            <a:r>
              <a:rPr lang="en-US" dirty="0" smtClean="0"/>
              <a:t> </a:t>
            </a:r>
            <a:r>
              <a:rPr lang="en-US" dirty="0" err="1"/>
              <a:t>statistik</a:t>
            </a:r>
            <a:r>
              <a:rPr lang="lt-LT" dirty="0" err="1"/>
              <a:t>os</a:t>
            </a:r>
            <a:r>
              <a:rPr lang="lt-LT" dirty="0"/>
              <a:t> </a:t>
            </a:r>
            <a:r>
              <a:rPr lang="lt-LT" dirty="0" smtClean="0"/>
              <a:t>generavimą.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lt-LT" dirty="0" smtClean="0"/>
              <a:t>Sukurti kalendorių </a:t>
            </a:r>
            <a:r>
              <a:rPr lang="lt-LT" dirty="0"/>
              <a:t>sporto </a:t>
            </a:r>
            <a:r>
              <a:rPr lang="lt-LT" dirty="0" err="1"/>
              <a:t>pratimams</a:t>
            </a:r>
            <a:r>
              <a:rPr lang="lt-LT" dirty="0"/>
              <a:t> ir dietos </a:t>
            </a:r>
            <a:r>
              <a:rPr lang="lt-LT" dirty="0" smtClean="0"/>
              <a:t>planui.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lt-LT" dirty="0"/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r>
              <a:rPr lang="en-US" dirty="0" smtClean="0"/>
              <a:t>Pana</a:t>
            </a:r>
            <a:r>
              <a:rPr lang="lt-LT" dirty="0" smtClean="0"/>
              <a:t>šių sistemų analizė</a:t>
            </a:r>
            <a:endParaRPr lang="lt-L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00979"/>
              </p:ext>
            </p:extLst>
          </p:nvPr>
        </p:nvGraphicFramePr>
        <p:xfrm>
          <a:off x="829731" y="1934635"/>
          <a:ext cx="10325948" cy="423557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581487">
                  <a:extLst>
                    <a:ext uri="{9D8B030D-6E8A-4147-A177-3AD203B41FA5}">
                      <a16:colId xmlns:a16="http://schemas.microsoft.com/office/drawing/2014/main" val="3570834921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1092585180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202670455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2758119617"/>
                    </a:ext>
                  </a:extLst>
                </a:gridCol>
              </a:tblGrid>
              <a:tr h="12157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Programėlė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Registracija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Sporto plano sudarymas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Dietos plano sudarymas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8612012"/>
                  </a:ext>
                </a:extLst>
              </a:tr>
              <a:tr h="6188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„</a:t>
                      </a:r>
                      <a:r>
                        <a:rPr lang="lt-LT" sz="2000" dirty="0" err="1">
                          <a:effectLst/>
                        </a:rPr>
                        <a:t>Gym</a:t>
                      </a:r>
                      <a:r>
                        <a:rPr lang="lt-LT" sz="2000" dirty="0">
                          <a:effectLst/>
                        </a:rPr>
                        <a:t> </a:t>
                      </a:r>
                      <a:r>
                        <a:rPr lang="lt-LT" sz="2000" dirty="0" err="1">
                          <a:effectLst/>
                        </a:rPr>
                        <a:t>Mentor</a:t>
                      </a:r>
                      <a:r>
                        <a:rPr lang="lt-LT" sz="2000" dirty="0">
                          <a:effectLst/>
                        </a:rPr>
                        <a:t>“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231096"/>
                  </a:ext>
                </a:extLst>
              </a:tr>
              <a:tr h="9718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„</a:t>
                      </a:r>
                      <a:r>
                        <a:rPr lang="lt-LT" sz="2000" dirty="0" err="1">
                          <a:effectLst/>
                        </a:rPr>
                        <a:t>Fitness</a:t>
                      </a:r>
                      <a:r>
                        <a:rPr lang="lt-LT" sz="2000" dirty="0">
                          <a:effectLst/>
                        </a:rPr>
                        <a:t> &amp; </a:t>
                      </a:r>
                      <a:r>
                        <a:rPr lang="lt-LT" sz="2000" dirty="0" err="1">
                          <a:effectLst/>
                        </a:rPr>
                        <a:t>Bodybuilding</a:t>
                      </a:r>
                      <a:r>
                        <a:rPr lang="lt-LT" sz="2000" dirty="0">
                          <a:effectLst/>
                        </a:rPr>
                        <a:t>“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Dalinai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401454"/>
                  </a:ext>
                </a:extLst>
              </a:tr>
              <a:tr h="9718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„7 minute workout“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824308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„</a:t>
                      </a:r>
                      <a:r>
                        <a:rPr lang="lt-LT" sz="2000" dirty="0" err="1">
                          <a:effectLst/>
                        </a:rPr>
                        <a:t>MyFitnessPal</a:t>
                      </a:r>
                      <a:r>
                        <a:rPr lang="lt-LT" sz="2000" dirty="0">
                          <a:effectLst/>
                        </a:rPr>
                        <a:t>“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Yra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60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err="1" smtClean="0"/>
              <a:t>Naudojamos</a:t>
            </a:r>
            <a:r>
              <a:rPr lang="en-US" dirty="0" smtClean="0"/>
              <a:t> </a:t>
            </a:r>
            <a:r>
              <a:rPr lang="en-US" dirty="0" err="1" smtClean="0"/>
              <a:t>technologijos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0" y="1999669"/>
            <a:ext cx="9929420" cy="429424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 smtClean="0"/>
              <a:t> React Native (JavaScript </a:t>
            </a:r>
            <a:r>
              <a:rPr lang="en-US" sz="3400" dirty="0" err="1" smtClean="0"/>
              <a:t>biblioteka</a:t>
            </a:r>
            <a:r>
              <a:rPr lang="en-US" sz="3400" dirty="0" smtClean="0"/>
              <a:t>)</a:t>
            </a:r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 smtClean="0"/>
              <a:t> Expo SDK (</a:t>
            </a:r>
            <a:r>
              <a:rPr lang="en-US" sz="3400" dirty="0" err="1" smtClean="0"/>
              <a:t>geriausi</a:t>
            </a:r>
            <a:r>
              <a:rPr lang="en-US" sz="3400" dirty="0" smtClean="0"/>
              <a:t> React Native </a:t>
            </a:r>
            <a:r>
              <a:rPr lang="lt-LT" sz="3400" dirty="0" smtClean="0"/>
              <a:t>įskiepiai)</a:t>
            </a:r>
            <a:r>
              <a:rPr lang="en-US" sz="3400" dirty="0" smtClean="0"/>
              <a:t> </a:t>
            </a:r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 smtClean="0"/>
              <a:t> Google Firebase</a:t>
            </a:r>
            <a:r>
              <a:rPr lang="lt-LT" sz="3400" dirty="0" smtClean="0"/>
              <a:t> (duomenų bazė debesyje)</a:t>
            </a:r>
            <a:endParaRPr lang="en-US" sz="3400" dirty="0" smtClean="0"/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/>
              <a:t> </a:t>
            </a:r>
            <a:r>
              <a:rPr lang="en-US" sz="3400" dirty="0" err="1" smtClean="0"/>
              <a:t>Redux</a:t>
            </a:r>
            <a:r>
              <a:rPr lang="en-US" sz="3400" dirty="0" smtClean="0"/>
              <a:t>-saga</a:t>
            </a:r>
            <a:r>
              <a:rPr lang="lt-LT" sz="3400" dirty="0" smtClean="0"/>
              <a:t> (duomenų saugojimo ir pernešimo būdas aplikacijoje)</a:t>
            </a:r>
            <a:endParaRPr lang="en-US" sz="3400" dirty="0" smtClean="0"/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Genymotion</a:t>
            </a:r>
            <a:r>
              <a:rPr lang="lt-LT" sz="3400" dirty="0" smtClean="0"/>
              <a:t> (mobilaus įrenginio </a:t>
            </a:r>
            <a:r>
              <a:rPr lang="lt-LT" sz="3400" dirty="0" err="1" smtClean="0"/>
              <a:t>simuliatorius</a:t>
            </a:r>
            <a:r>
              <a:rPr lang="lt-LT" sz="3400" dirty="0" smtClean="0"/>
              <a:t>)</a:t>
            </a:r>
            <a:endParaRPr lang="en-US" sz="3400" dirty="0" smtClean="0"/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/>
              <a:t> </a:t>
            </a:r>
            <a:r>
              <a:rPr lang="en-US" sz="3400" dirty="0" smtClean="0"/>
              <a:t>GitHub</a:t>
            </a:r>
            <a:r>
              <a:rPr lang="lt-LT" sz="3400" dirty="0" smtClean="0"/>
              <a:t> (sisteminio kodo saugojimo tinklapis)</a:t>
            </a:r>
            <a:endParaRPr lang="en-US" sz="3400" dirty="0" smtClean="0"/>
          </a:p>
          <a:p>
            <a:pPr marL="0" indent="0">
              <a:lnSpc>
                <a:spcPct val="160000"/>
              </a:lnSpc>
              <a:spcAft>
                <a:spcPts val="130"/>
              </a:spcAft>
              <a:buNone/>
            </a:pPr>
            <a:r>
              <a:rPr lang="en-US" sz="3400" dirty="0" smtClean="0"/>
              <a:t> Yarn/</a:t>
            </a:r>
            <a:r>
              <a:rPr lang="en-US" sz="3400" dirty="0" err="1" smtClean="0"/>
              <a:t>Npm</a:t>
            </a:r>
            <a:r>
              <a:rPr lang="lt-LT" sz="3400" dirty="0" smtClean="0"/>
              <a:t> (paketų naudojimo projekte tvarkymo sistemos)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Vaizdo rezultatas pagal užklausą „react native logo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88" y="2082799"/>
            <a:ext cx="487979" cy="4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izdo rezultatas pagal užklausą „expo io logo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34330"/>
            <a:ext cx="502966" cy="5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izdo rezultatas pagal užklausą „google firebase logo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98" y="3200848"/>
            <a:ext cx="570930" cy="5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izdo rezultatas pagal užklausą „redux-saga logo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1" y="3895222"/>
            <a:ext cx="503144" cy="5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aizdo rezultatas pagal užklausą „genymotion logo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8" y="4521810"/>
            <a:ext cx="393329" cy="39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aizdo rezultatas pagal užklausą „github logo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46" y="5038583"/>
            <a:ext cx="566415" cy="56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aizdo rezultatas pagal užklausą „yarn logo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8" y="5665171"/>
            <a:ext cx="433161" cy="43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9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98" y="112146"/>
            <a:ext cx="4254886" cy="3711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21" y="3999832"/>
            <a:ext cx="4570706" cy="2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0"/>
            <a:ext cx="385762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68" y="162116"/>
            <a:ext cx="4549811" cy="3412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44" y="3753430"/>
            <a:ext cx="4259161" cy="31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328441"/>
          </a:xfrm>
        </p:spPr>
        <p:txBody>
          <a:bodyPr/>
          <a:lstStyle/>
          <a:p>
            <a:r>
              <a:rPr lang="en-US" dirty="0" err="1" smtClean="0"/>
              <a:t>Planuojami</a:t>
            </a:r>
            <a:r>
              <a:rPr lang="en-US" dirty="0" smtClean="0"/>
              <a:t> </a:t>
            </a:r>
            <a:r>
              <a:rPr lang="en-US" dirty="0" err="1" smtClean="0"/>
              <a:t>darbai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2404"/>
            <a:ext cx="10058400" cy="44675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Patobulint</a:t>
            </a:r>
            <a:r>
              <a:rPr lang="lt-LT" sz="28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registracij</a:t>
            </a:r>
            <a:r>
              <a:rPr lang="lt-LT" sz="2800" dirty="0" smtClean="0"/>
              <a:t>ą</a:t>
            </a:r>
            <a:r>
              <a:rPr lang="en-US" sz="2800" dirty="0" smtClean="0"/>
              <a:t>, </a:t>
            </a:r>
            <a:r>
              <a:rPr lang="lt-LT" sz="2800" dirty="0" smtClean="0"/>
              <a:t>sukurti </a:t>
            </a:r>
            <a:r>
              <a:rPr lang="en-US" sz="2800" dirty="0" err="1" smtClean="0"/>
              <a:t>vartotojo</a:t>
            </a:r>
            <a:r>
              <a:rPr lang="en-US" sz="2800" dirty="0" smtClean="0"/>
              <a:t> </a:t>
            </a:r>
            <a:r>
              <a:rPr lang="en-US" sz="2800" dirty="0" err="1" smtClean="0"/>
              <a:t>sesijos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lt-LT" sz="2800" dirty="0" err="1" smtClean="0"/>
              <a:t>šlaikymą</a:t>
            </a:r>
            <a:r>
              <a:rPr lang="lt-LT" sz="2800" dirty="0" smtClean="0"/>
              <a:t>, pridėti kitų socialinių tinklų prisijungimui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Dietos</a:t>
            </a:r>
            <a:r>
              <a:rPr lang="en-US" sz="2800" dirty="0" smtClean="0"/>
              <a:t> </a:t>
            </a:r>
            <a:r>
              <a:rPr lang="en-US" sz="2800" dirty="0" err="1" smtClean="0"/>
              <a:t>plano</a:t>
            </a:r>
            <a:r>
              <a:rPr lang="en-US" sz="2800" dirty="0" smtClean="0"/>
              <a:t> </a:t>
            </a:r>
            <a:r>
              <a:rPr lang="en-US" sz="2800" dirty="0" err="1" smtClean="0"/>
              <a:t>generavim</a:t>
            </a:r>
            <a:r>
              <a:rPr lang="lt-LT" sz="2800" dirty="0" smtClean="0"/>
              <a:t>o sukūrimas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Sporto </a:t>
            </a:r>
            <a:r>
              <a:rPr lang="en-US" sz="2800" dirty="0" err="1" smtClean="0"/>
              <a:t>statistik</a:t>
            </a:r>
            <a:r>
              <a:rPr lang="lt-LT" sz="2800" dirty="0" err="1" smtClean="0"/>
              <a:t>os</a:t>
            </a:r>
            <a:r>
              <a:rPr lang="lt-LT" sz="2800" dirty="0" smtClean="0"/>
              <a:t> generavimas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t-LT" sz="2800" dirty="0"/>
              <a:t> </a:t>
            </a:r>
            <a:r>
              <a:rPr lang="lt-LT" sz="2800" dirty="0" smtClean="0"/>
              <a:t>Sistemos </a:t>
            </a:r>
            <a:r>
              <a:rPr lang="lt-LT" sz="2800" dirty="0" smtClean="0"/>
              <a:t>pranešimai (</a:t>
            </a:r>
            <a:r>
              <a:rPr lang="lt-LT" sz="2800" dirty="0" err="1" smtClean="0"/>
              <a:t>ang</a:t>
            </a:r>
            <a:r>
              <a:rPr lang="lt-LT" sz="2800" dirty="0" smtClean="0"/>
              <a:t>. </a:t>
            </a:r>
            <a:r>
              <a:rPr lang="lt-LT" sz="2800" dirty="0" err="1" smtClean="0"/>
              <a:t>Push</a:t>
            </a:r>
            <a:r>
              <a:rPr lang="lt-LT" sz="2800" dirty="0" smtClean="0"/>
              <a:t> </a:t>
            </a:r>
            <a:r>
              <a:rPr lang="lt-LT" sz="2800" dirty="0" err="1" smtClean="0"/>
              <a:t>notifications</a:t>
            </a:r>
            <a:r>
              <a:rPr lang="lt-LT" sz="28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t-LT" sz="2800" dirty="0"/>
              <a:t> </a:t>
            </a:r>
            <a:r>
              <a:rPr lang="lt-LT" sz="2800" dirty="0" smtClean="0"/>
              <a:t>Kalendoriaus sporto </a:t>
            </a:r>
            <a:r>
              <a:rPr lang="lt-LT" sz="2800" dirty="0" err="1" smtClean="0"/>
              <a:t>pratimams</a:t>
            </a:r>
            <a:r>
              <a:rPr lang="lt-LT" sz="2800" dirty="0" smtClean="0"/>
              <a:t> ir dietos planui sukūrimas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1118231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249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 New Roman</vt:lpstr>
      <vt:lpstr>Wingdings</vt:lpstr>
      <vt:lpstr>Retrospect</vt:lpstr>
      <vt:lpstr>Sporto treniruočių programos parinkimo mobilioji programa </vt:lpstr>
      <vt:lpstr>Darbo tikslas</vt:lpstr>
      <vt:lpstr>Darbo uždaviniai</vt:lpstr>
      <vt:lpstr>Panašių sistemų analizė</vt:lpstr>
      <vt:lpstr>Naudojamos technologijos</vt:lpstr>
      <vt:lpstr>PowerPoint Presentation</vt:lpstr>
      <vt:lpstr>PowerPoint Presentation</vt:lpstr>
      <vt:lpstr>Planuojami darbai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Sporto treniruočių programos parinkimo mobilioji programa</dc:title>
  <dc:creator>Windows User</dc:creator>
  <cp:lastModifiedBy>Windows User</cp:lastModifiedBy>
  <cp:revision>23</cp:revision>
  <dcterms:created xsi:type="dcterms:W3CDTF">2017-11-07T17:21:53Z</dcterms:created>
  <dcterms:modified xsi:type="dcterms:W3CDTF">2017-11-08T17:19:02Z</dcterms:modified>
</cp:coreProperties>
</file>