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5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1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E5D756-A897-4897-83D4-E26FCFAA959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EA934-6189-4165-96F4-1D9B0A6861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" y="220135"/>
            <a:ext cx="11700933" cy="18965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lt-LT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Sporto treniruočių programos parinkimo mobilioji programa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331" y="3751589"/>
            <a:ext cx="10058400" cy="405544"/>
          </a:xfrm>
        </p:spPr>
        <p:txBody>
          <a:bodyPr>
            <a:noAutofit/>
          </a:bodyPr>
          <a:lstStyle/>
          <a:p>
            <a:pPr algn="ctr"/>
            <a:r>
              <a:rPr lang="sv-SE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Tautvydas Milčiūnas, IT </a:t>
            </a:r>
            <a:r>
              <a:rPr lang="sv-SE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sv-SE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kursas</a:t>
            </a:r>
            <a:endParaRPr lang="en-US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6" y="1855057"/>
            <a:ext cx="1137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Training Program Selection Mobile Application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9865" y="2525923"/>
            <a:ext cx="10058400" cy="405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t-LT" sz="28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Bakalaurinis darbas</a:t>
            </a:r>
            <a:endParaRPr lang="lt-LT" sz="2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9865" y="4351866"/>
            <a:ext cx="1005840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lt-L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Vilniaus Universitetas, Lietuva</a:t>
            </a:r>
          </a:p>
          <a:p>
            <a:pPr algn="ctr">
              <a:lnSpc>
                <a:spcPct val="150000"/>
              </a:lnSpc>
            </a:pPr>
            <a:r>
              <a:rPr lang="lt-L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Matematikos ir informatikos fakultetas</a:t>
            </a:r>
          </a:p>
          <a:p>
            <a:pPr algn="ctr">
              <a:lnSpc>
                <a:spcPct val="150000"/>
              </a:lnSpc>
            </a:pPr>
            <a:r>
              <a:rPr lang="lt-L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Kompiuterijos katedra</a:t>
            </a:r>
            <a:r>
              <a:rPr lang="lt-LT" dirty="0" smtClean="0"/>
              <a:t/>
            </a:r>
            <a:br>
              <a:rPr lang="lt-LT" dirty="0" smtClean="0"/>
            </a:b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5761160" y="60170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lt-LT" dirty="0" smtClean="0"/>
              <a:t>Darbo tikslas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0532"/>
            <a:ext cx="10058400" cy="3718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lt-LT" sz="3200" dirty="0" smtClean="0">
                <a:solidFill>
                  <a:schemeClr val="tx1"/>
                </a:solidFill>
              </a:rPr>
              <a:t>Bakalauro darbo tikslas yra sukurti sporto programos parinkimo sistemą, pritaikyta mobiliesiems įrenginiams. </a:t>
            </a:r>
            <a:endParaRPr lang="lt-L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1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err="1" smtClean="0"/>
              <a:t>Darbo</a:t>
            </a:r>
            <a:r>
              <a:rPr lang="en-US" dirty="0" smtClean="0"/>
              <a:t> u</a:t>
            </a:r>
            <a:r>
              <a:rPr lang="lt-LT" dirty="0" err="1" smtClean="0"/>
              <a:t>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6666"/>
            <a:ext cx="10688320" cy="4148667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lt-LT" sz="3300" dirty="0"/>
              <a:t>Išanalizuoti senąja sistemą ir panašias programėles</a:t>
            </a:r>
            <a:r>
              <a:rPr lang="lt-LT" sz="3300" dirty="0" smtClean="0"/>
              <a:t>. Aprašyti </a:t>
            </a:r>
            <a:r>
              <a:rPr lang="lt-LT" sz="3300" dirty="0"/>
              <a:t>senąją sistemą ir jos panaudojimo atvejus</a:t>
            </a:r>
            <a:r>
              <a:rPr lang="lt-LT" sz="3300" dirty="0" smtClean="0"/>
              <a:t>. Sukurti </a:t>
            </a:r>
            <a:r>
              <a:rPr lang="lt-LT" sz="3300" dirty="0"/>
              <a:t>sistemos modelius bei diagramas</a:t>
            </a:r>
            <a:r>
              <a:rPr lang="lt-LT" sz="3300" dirty="0" smtClean="0"/>
              <a:t>. Sukurti vartotojų </a:t>
            </a:r>
            <a:r>
              <a:rPr lang="lt-LT" sz="3300" dirty="0"/>
              <a:t>registracijos, prisijungimo ir duomenų užpildymo galimybė</a:t>
            </a:r>
            <a:r>
              <a:rPr lang="lt-LT" sz="3300" dirty="0" smtClean="0"/>
              <a:t>. Sukurti sporto </a:t>
            </a:r>
            <a:r>
              <a:rPr lang="lt-LT" sz="3300" dirty="0"/>
              <a:t>programos ir dietos plano </a:t>
            </a:r>
            <a:r>
              <a:rPr lang="lt-LT" sz="3300" dirty="0" smtClean="0"/>
              <a:t>generavimą, programų </a:t>
            </a:r>
            <a:r>
              <a:rPr lang="lt-LT" sz="3300" dirty="0"/>
              <a:t>valdymas ir keitimas.</a:t>
            </a:r>
            <a:endParaRPr lang="en-US" sz="33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993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r>
              <a:rPr lang="en-US" dirty="0" smtClean="0"/>
              <a:t>Pana</a:t>
            </a:r>
            <a:r>
              <a:rPr lang="lt-LT" dirty="0" smtClean="0"/>
              <a:t>šių sistemų analizė</a:t>
            </a:r>
            <a:endParaRPr lang="lt-L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901511"/>
              </p:ext>
            </p:extLst>
          </p:nvPr>
        </p:nvGraphicFramePr>
        <p:xfrm>
          <a:off x="829731" y="1998135"/>
          <a:ext cx="10325948" cy="4233332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581487">
                  <a:extLst>
                    <a:ext uri="{9D8B030D-6E8A-4147-A177-3AD203B41FA5}">
                      <a16:colId xmlns:a16="http://schemas.microsoft.com/office/drawing/2014/main" val="3570834921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1092585180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202670455"/>
                    </a:ext>
                  </a:extLst>
                </a:gridCol>
                <a:gridCol w="2581487">
                  <a:extLst>
                    <a:ext uri="{9D8B030D-6E8A-4147-A177-3AD203B41FA5}">
                      <a16:colId xmlns:a16="http://schemas.microsoft.com/office/drawing/2014/main" val="2758119617"/>
                    </a:ext>
                  </a:extLst>
                </a:gridCol>
              </a:tblGrid>
              <a:tr h="12157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Programėlė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Registracija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Sporto plano sudarymas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400" dirty="0">
                          <a:effectLst/>
                        </a:rPr>
                        <a:t>Dietos plano sudarymas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8612012"/>
                  </a:ext>
                </a:extLst>
              </a:tr>
              <a:tr h="6188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„</a:t>
                      </a:r>
                      <a:r>
                        <a:rPr lang="lt-LT" sz="2000" dirty="0" err="1">
                          <a:effectLst/>
                        </a:rPr>
                        <a:t>Gym</a:t>
                      </a:r>
                      <a:r>
                        <a:rPr lang="lt-LT" sz="2000" dirty="0">
                          <a:effectLst/>
                        </a:rPr>
                        <a:t> </a:t>
                      </a:r>
                      <a:r>
                        <a:rPr lang="lt-LT" sz="2000" dirty="0" err="1">
                          <a:effectLst/>
                        </a:rPr>
                        <a:t>Mentor</a:t>
                      </a:r>
                      <a:r>
                        <a:rPr lang="lt-LT" sz="2000" dirty="0">
                          <a:effectLst/>
                        </a:rPr>
                        <a:t>“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231096"/>
                  </a:ext>
                </a:extLst>
              </a:tr>
              <a:tr h="9718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„</a:t>
                      </a:r>
                      <a:r>
                        <a:rPr lang="lt-LT" sz="2000" dirty="0" err="1">
                          <a:effectLst/>
                        </a:rPr>
                        <a:t>Fitness</a:t>
                      </a:r>
                      <a:r>
                        <a:rPr lang="lt-LT" sz="2000" dirty="0">
                          <a:effectLst/>
                        </a:rPr>
                        <a:t> &amp; </a:t>
                      </a:r>
                      <a:r>
                        <a:rPr lang="lt-LT" sz="2000" dirty="0" err="1">
                          <a:effectLst/>
                        </a:rPr>
                        <a:t>Bodybuilding</a:t>
                      </a:r>
                      <a:r>
                        <a:rPr lang="lt-LT" sz="2000" dirty="0">
                          <a:effectLst/>
                        </a:rPr>
                        <a:t>“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Dalinai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8401454"/>
                  </a:ext>
                </a:extLst>
              </a:tr>
              <a:tr h="97189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„7 minute workout“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824308"/>
                  </a:ext>
                </a:extLst>
              </a:tr>
              <a:tr h="4549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„MyFitnessPal“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Nėra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>
                          <a:effectLst/>
                        </a:rPr>
                        <a:t>Nėra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2000" dirty="0">
                          <a:effectLst/>
                        </a:rPr>
                        <a:t>Yra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60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8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lt-LT" dirty="0" smtClean="0"/>
              <a:t>Funkciniai sistemos reikalavimai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9300"/>
            <a:ext cx="10058400" cy="3849794"/>
          </a:xfrm>
        </p:spPr>
        <p:txBody>
          <a:bodyPr>
            <a:noAutofit/>
          </a:bodyPr>
          <a:lstStyle/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400" dirty="0" smtClean="0"/>
              <a:t> </a:t>
            </a:r>
            <a:r>
              <a:rPr lang="lt-LT" sz="3200" dirty="0" smtClean="0"/>
              <a:t>Turi būti įgyvendinta išplėstinė registracija surenkanti informaciją apie vartotojo fizinius duomenis ir gyvenimo būdą.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lt-LT" sz="3200" dirty="0" smtClean="0"/>
              <a:t>Turi būti įgyvendintas automatinis sporto treniruočių generavimas.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 </a:t>
            </a:r>
            <a:r>
              <a:rPr lang="lt-LT" sz="3200" dirty="0" smtClean="0"/>
              <a:t>Turi būti įgyvendintas automatinis dietos plano generavimas.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184281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 err="1" smtClean="0"/>
              <a:t>Naudojamos</a:t>
            </a:r>
            <a:r>
              <a:rPr lang="en-US" dirty="0" smtClean="0"/>
              <a:t> </a:t>
            </a:r>
            <a:r>
              <a:rPr lang="en-US" dirty="0" err="1" smtClean="0"/>
              <a:t>technologijos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932" y="2082800"/>
            <a:ext cx="10160001" cy="37862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React Native (JavaScript </a:t>
            </a:r>
            <a:r>
              <a:rPr lang="en-US" sz="2800" dirty="0" err="1" smtClean="0"/>
              <a:t>biblioteka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Expo SDK (</a:t>
            </a:r>
            <a:r>
              <a:rPr lang="en-US" sz="2800" dirty="0" err="1" smtClean="0"/>
              <a:t>geriausi</a:t>
            </a:r>
            <a:r>
              <a:rPr lang="en-US" sz="2800" dirty="0" smtClean="0"/>
              <a:t> React Native </a:t>
            </a:r>
            <a:r>
              <a:rPr lang="lt-LT" sz="2800" dirty="0" smtClean="0"/>
              <a:t>įskiepiai)</a:t>
            </a:r>
            <a:r>
              <a:rPr lang="en-US" sz="28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Google Firebase</a:t>
            </a:r>
            <a:r>
              <a:rPr lang="lt-LT" sz="2800" dirty="0" smtClean="0"/>
              <a:t> (duomenų bazė debesyje)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 smtClean="0"/>
              <a:t>Redux</a:t>
            </a:r>
            <a:r>
              <a:rPr lang="en-US" sz="2800" dirty="0" smtClean="0"/>
              <a:t>-saga</a:t>
            </a:r>
            <a:r>
              <a:rPr lang="lt-LT" sz="2800" dirty="0" smtClean="0"/>
              <a:t> (duomenų saugojimo ir pernešimo būdas aplikacijoje)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Genymotion</a:t>
            </a:r>
            <a:r>
              <a:rPr lang="lt-LT" sz="2800" dirty="0" smtClean="0"/>
              <a:t> (mobilaus įrenginio </a:t>
            </a:r>
            <a:r>
              <a:rPr lang="lt-LT" sz="2800" dirty="0" err="1" smtClean="0"/>
              <a:t>simuliatorius</a:t>
            </a:r>
            <a:r>
              <a:rPr lang="lt-LT" sz="2800" dirty="0" smtClean="0"/>
              <a:t>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GitHub</a:t>
            </a:r>
            <a:r>
              <a:rPr lang="lt-LT" sz="2800" dirty="0" smtClean="0"/>
              <a:t> (sisteminio kodo saugojimo tinklapis)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Yarn/</a:t>
            </a:r>
            <a:r>
              <a:rPr lang="en-US" sz="2800" dirty="0" err="1" smtClean="0"/>
              <a:t>Npm</a:t>
            </a:r>
            <a:r>
              <a:rPr lang="lt-LT" sz="2800" dirty="0" smtClean="0"/>
              <a:t> (paketų naudojimo projekte tvarkymo sistemos)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39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13" y="0"/>
            <a:ext cx="10058400" cy="1450757"/>
          </a:xfrm>
        </p:spPr>
        <p:txBody>
          <a:bodyPr/>
          <a:lstStyle/>
          <a:p>
            <a:r>
              <a:rPr lang="lt-LT" dirty="0" smtClean="0"/>
              <a:t>Sistemos panaudojimo diagrama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66" y="1788160"/>
            <a:ext cx="4792134" cy="4565478"/>
          </a:xfrm>
        </p:spPr>
      </p:pic>
    </p:spTree>
    <p:extLst>
      <p:ext uri="{BB962C8B-B14F-4D97-AF65-F5344CB8AC3E}">
        <p14:creationId xmlns:p14="http://schemas.microsoft.com/office/powerpoint/2010/main" val="6739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Registracija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Pratimai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0"/>
            <a:ext cx="3857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83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237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</vt:lpstr>
      <vt:lpstr>Retrospect</vt:lpstr>
      <vt:lpstr>Sporto treniruočių programos parinkimo mobilioji programa </vt:lpstr>
      <vt:lpstr>Darbo tikslas</vt:lpstr>
      <vt:lpstr>Darbo uždaviniai</vt:lpstr>
      <vt:lpstr>Panašių sistemų analizė</vt:lpstr>
      <vt:lpstr>Funkciniai sistemos reikalavimai</vt:lpstr>
      <vt:lpstr>Naudojamos technologijos</vt:lpstr>
      <vt:lpstr>Sistemos panaudojimo diagrama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Sporto treniruočių programos parinkimo mobilioji programa</dc:title>
  <dc:creator>Windows User</dc:creator>
  <cp:lastModifiedBy>Windows User</cp:lastModifiedBy>
  <cp:revision>11</cp:revision>
  <dcterms:created xsi:type="dcterms:W3CDTF">2017-11-07T17:21:53Z</dcterms:created>
  <dcterms:modified xsi:type="dcterms:W3CDTF">2017-11-07T21:46:29Z</dcterms:modified>
</cp:coreProperties>
</file>