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6" r:id="rId14"/>
    <p:sldId id="318" r:id="rId15"/>
    <p:sldId id="319" r:id="rId16"/>
    <p:sldId id="320" r:id="rId17"/>
    <p:sldId id="321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1A52C-27BB-4369-8836-7359135B78AC}" v="325" dt="2022-06-03T06:55:08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66868" autoAdjust="0"/>
  </p:normalViewPr>
  <p:slideViewPr>
    <p:cSldViewPr snapToGrid="0">
      <p:cViewPr>
        <p:scale>
          <a:sx n="117" d="100"/>
          <a:sy n="117" d="100"/>
        </p:scale>
        <p:origin x="106" y="4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ii Morskyi" userId="a9a28404614d818a" providerId="LiveId" clId="{F931A52C-27BB-4369-8836-7359135B78AC}"/>
    <pc:docChg chg="undo redo custSel addSld delSld modSld addSection delSection">
      <pc:chgData name="Vitalii Morskyi" userId="a9a28404614d818a" providerId="LiveId" clId="{F931A52C-27BB-4369-8836-7359135B78AC}" dt="2022-06-03T06:56:24.300" v="1982" actId="20577"/>
      <pc:docMkLst>
        <pc:docMk/>
      </pc:docMkLst>
      <pc:sldChg chg="modSp mod">
        <pc:chgData name="Vitalii Morskyi" userId="a9a28404614d818a" providerId="LiveId" clId="{F931A52C-27BB-4369-8836-7359135B78AC}" dt="2022-06-03T05:05:04.509" v="255" actId="404"/>
        <pc:sldMkLst>
          <pc:docMk/>
          <pc:sldMk cId="895915843" sldId="266"/>
        </pc:sldMkLst>
        <pc:spChg chg="mod">
          <ac:chgData name="Vitalii Morskyi" userId="a9a28404614d818a" providerId="LiveId" clId="{F931A52C-27BB-4369-8836-7359135B78AC}" dt="2022-06-03T05:05:04.509" v="255" actId="404"/>
          <ac:spMkLst>
            <pc:docMk/>
            <pc:sldMk cId="895915843" sldId="266"/>
            <ac:spMk id="2" creationId="{9AB2EA78-AEB3-469B-9025-3B17201A457B}"/>
          </ac:spMkLst>
        </pc:spChg>
        <pc:spChg chg="mod">
          <ac:chgData name="Vitalii Morskyi" userId="a9a28404614d818a" providerId="LiveId" clId="{F931A52C-27BB-4369-8836-7359135B78AC}" dt="2022-06-03T04:55:49.822" v="53" actId="20577"/>
          <ac:spMkLst>
            <pc:docMk/>
            <pc:sldMk cId="895915843" sldId="266"/>
            <ac:spMk id="3" creationId="{255E1F2F-E259-4EA8-9FFD-3A10AF541859}"/>
          </ac:spMkLst>
        </pc:spChg>
      </pc:sldChg>
      <pc:sldChg chg="del">
        <pc:chgData name="Vitalii Morskyi" userId="a9a28404614d818a" providerId="LiveId" clId="{F931A52C-27BB-4369-8836-7359135B78AC}" dt="2022-06-03T06:49:22.273" v="1901" actId="47"/>
        <pc:sldMkLst>
          <pc:docMk/>
          <pc:sldMk cId="265522590" sldId="308"/>
        </pc:sldMkLst>
      </pc:sldChg>
      <pc:sldChg chg="modSp new add del mod">
        <pc:chgData name="Vitalii Morskyi" userId="a9a28404614d818a" providerId="LiveId" clId="{F931A52C-27BB-4369-8836-7359135B78AC}" dt="2022-06-03T06:03:23.979" v="1061" actId="20577"/>
        <pc:sldMkLst>
          <pc:docMk/>
          <pc:sldMk cId="2291676097" sldId="309"/>
        </pc:sldMkLst>
        <pc:spChg chg="mod">
          <ac:chgData name="Vitalii Morskyi" userId="a9a28404614d818a" providerId="LiveId" clId="{F931A52C-27BB-4369-8836-7359135B78AC}" dt="2022-06-03T04:57:06.099" v="87" actId="20577"/>
          <ac:spMkLst>
            <pc:docMk/>
            <pc:sldMk cId="2291676097" sldId="309"/>
            <ac:spMk id="2" creationId="{4AFC6D38-2548-E730-2DA5-61D9BE21DD66}"/>
          </ac:spMkLst>
        </pc:spChg>
        <pc:spChg chg="mod">
          <ac:chgData name="Vitalii Morskyi" userId="a9a28404614d818a" providerId="LiveId" clId="{F931A52C-27BB-4369-8836-7359135B78AC}" dt="2022-06-03T06:03:23.979" v="1061" actId="20577"/>
          <ac:spMkLst>
            <pc:docMk/>
            <pc:sldMk cId="2291676097" sldId="309"/>
            <ac:spMk id="3" creationId="{A9D28DC9-3EBE-BC16-FA08-7D9412C6BB17}"/>
          </ac:spMkLst>
        </pc:spChg>
      </pc:sldChg>
      <pc:sldChg chg="addSp delSp modSp new mod modClrScheme chgLayout">
        <pc:chgData name="Vitalii Morskyi" userId="a9a28404614d818a" providerId="LiveId" clId="{F931A52C-27BB-4369-8836-7359135B78AC}" dt="2022-06-03T05:23:28.984" v="661" actId="14100"/>
        <pc:sldMkLst>
          <pc:docMk/>
          <pc:sldMk cId="2300651501" sldId="310"/>
        </pc:sldMkLst>
        <pc:spChg chg="mod ord">
          <ac:chgData name="Vitalii Morskyi" userId="a9a28404614d818a" providerId="LiveId" clId="{F931A52C-27BB-4369-8836-7359135B78AC}" dt="2022-06-03T05:17:51.760" v="599" actId="700"/>
          <ac:spMkLst>
            <pc:docMk/>
            <pc:sldMk cId="2300651501" sldId="310"/>
            <ac:spMk id="2" creationId="{A9BF725C-8C17-90F1-FE37-222C738181A8}"/>
          </ac:spMkLst>
        </pc:spChg>
        <pc:spChg chg="del mod">
          <ac:chgData name="Vitalii Morskyi" userId="a9a28404614d818a" providerId="LiveId" clId="{F931A52C-27BB-4369-8836-7359135B78AC}" dt="2022-06-03T05:16:22.383" v="588" actId="478"/>
          <ac:spMkLst>
            <pc:docMk/>
            <pc:sldMk cId="2300651501" sldId="310"/>
            <ac:spMk id="3" creationId="{E2662B42-7FDF-D8E5-EE60-AAF60743BF9F}"/>
          </ac:spMkLst>
        </pc:spChg>
        <pc:spChg chg="add del">
          <ac:chgData name="Vitalii Morskyi" userId="a9a28404614d818a" providerId="LiveId" clId="{F931A52C-27BB-4369-8836-7359135B78AC}" dt="2022-06-03T05:16:25.709" v="590" actId="22"/>
          <ac:spMkLst>
            <pc:docMk/>
            <pc:sldMk cId="2300651501" sldId="310"/>
            <ac:spMk id="5" creationId="{3874C459-76F1-17F7-0227-65A81F73873F}"/>
          </ac:spMkLst>
        </pc:spChg>
        <pc:spChg chg="add del mod">
          <ac:chgData name="Vitalii Morskyi" userId="a9a28404614d818a" providerId="LiveId" clId="{F931A52C-27BB-4369-8836-7359135B78AC}" dt="2022-06-03T05:17:39.696" v="598" actId="478"/>
          <ac:spMkLst>
            <pc:docMk/>
            <pc:sldMk cId="2300651501" sldId="310"/>
            <ac:spMk id="7" creationId="{8738B4FA-010B-3776-5561-D98E83A8E40E}"/>
          </ac:spMkLst>
        </pc:spChg>
        <pc:spChg chg="add del mod ord">
          <ac:chgData name="Vitalii Morskyi" userId="a9a28404614d818a" providerId="LiveId" clId="{F931A52C-27BB-4369-8836-7359135B78AC}" dt="2022-06-03T05:23:24.518" v="660"/>
          <ac:spMkLst>
            <pc:docMk/>
            <pc:sldMk cId="2300651501" sldId="310"/>
            <ac:spMk id="8" creationId="{D4691FFB-FF4C-CACC-2445-8E9E99AB7952}"/>
          </ac:spMkLst>
        </pc:spChg>
        <pc:spChg chg="add mod ord">
          <ac:chgData name="Vitalii Morskyi" userId="a9a28404614d818a" providerId="LiveId" clId="{F931A52C-27BB-4369-8836-7359135B78AC}" dt="2022-06-03T05:21:30.645" v="659" actId="404"/>
          <ac:spMkLst>
            <pc:docMk/>
            <pc:sldMk cId="2300651501" sldId="310"/>
            <ac:spMk id="9" creationId="{728DF851-8E93-ECC9-5F78-6E8AF29B9A63}"/>
          </ac:spMkLst>
        </pc:spChg>
        <pc:spChg chg="add del mod">
          <ac:chgData name="Vitalii Morskyi" userId="a9a28404614d818a" providerId="LiveId" clId="{F931A52C-27BB-4369-8836-7359135B78AC}" dt="2022-06-03T05:21:28.260" v="657" actId="931"/>
          <ac:spMkLst>
            <pc:docMk/>
            <pc:sldMk cId="2300651501" sldId="310"/>
            <ac:spMk id="12" creationId="{8E5E19B7-67F1-6B31-D9C9-0172B7D0FD83}"/>
          </ac:spMkLst>
        </pc:spChg>
        <pc:picChg chg="add del mod">
          <ac:chgData name="Vitalii Morskyi" userId="a9a28404614d818a" providerId="LiveId" clId="{F931A52C-27BB-4369-8836-7359135B78AC}" dt="2022-06-03T05:21:28.260" v="657" actId="931"/>
          <ac:picMkLst>
            <pc:docMk/>
            <pc:sldMk cId="2300651501" sldId="310"/>
            <ac:picMk id="11" creationId="{A9C09CE6-A67A-EBFC-5943-79D69FF34AE3}"/>
          </ac:picMkLst>
        </pc:picChg>
        <pc:picChg chg="add mod">
          <ac:chgData name="Vitalii Morskyi" userId="a9a28404614d818a" providerId="LiveId" clId="{F931A52C-27BB-4369-8836-7359135B78AC}" dt="2022-06-03T05:23:28.984" v="661" actId="14100"/>
          <ac:picMkLst>
            <pc:docMk/>
            <pc:sldMk cId="2300651501" sldId="310"/>
            <ac:picMk id="14" creationId="{F8DA09F1-9D6A-423F-260F-E83A5DA79A2E}"/>
          </ac:picMkLst>
        </pc:picChg>
      </pc:sldChg>
      <pc:sldChg chg="addSp delSp modSp new mod modClrScheme chgLayout">
        <pc:chgData name="Vitalii Morskyi" userId="a9a28404614d818a" providerId="LiveId" clId="{F931A52C-27BB-4369-8836-7359135B78AC}" dt="2022-06-03T05:32:49.118" v="825" actId="1076"/>
        <pc:sldMkLst>
          <pc:docMk/>
          <pc:sldMk cId="2963405357" sldId="311"/>
        </pc:sldMkLst>
        <pc:spChg chg="mod ord">
          <ac:chgData name="Vitalii Morskyi" userId="a9a28404614d818a" providerId="LiveId" clId="{F931A52C-27BB-4369-8836-7359135B78AC}" dt="2022-06-03T05:27:40.927" v="754" actId="700"/>
          <ac:spMkLst>
            <pc:docMk/>
            <pc:sldMk cId="2963405357" sldId="311"/>
            <ac:spMk id="2" creationId="{5B71BC5F-F4A0-6677-DE26-CB0970FE8044}"/>
          </ac:spMkLst>
        </pc:spChg>
        <pc:spChg chg="del mod ord">
          <ac:chgData name="Vitalii Morskyi" userId="a9a28404614d818a" providerId="LiveId" clId="{F931A52C-27BB-4369-8836-7359135B78AC}" dt="2022-06-03T05:27:40.927" v="754" actId="700"/>
          <ac:spMkLst>
            <pc:docMk/>
            <pc:sldMk cId="2963405357" sldId="311"/>
            <ac:spMk id="3" creationId="{46E69E11-3E07-5F7D-79B7-1AE21A9DB790}"/>
          </ac:spMkLst>
        </pc:spChg>
        <pc:spChg chg="add mod ord">
          <ac:chgData name="Vitalii Morskyi" userId="a9a28404614d818a" providerId="LiveId" clId="{F931A52C-27BB-4369-8836-7359135B78AC}" dt="2022-06-03T05:32:34.907" v="819" actId="962"/>
          <ac:spMkLst>
            <pc:docMk/>
            <pc:sldMk cId="2963405357" sldId="311"/>
            <ac:spMk id="4" creationId="{EABAE910-261A-70FC-2364-2CEA767B4EBE}"/>
          </ac:spMkLst>
        </pc:spChg>
        <pc:spChg chg="add del mod ord">
          <ac:chgData name="Vitalii Morskyi" userId="a9a28404614d818a" providerId="LiveId" clId="{F931A52C-27BB-4369-8836-7359135B78AC}" dt="2022-06-03T05:32:34.154" v="817"/>
          <ac:spMkLst>
            <pc:docMk/>
            <pc:sldMk cId="2963405357" sldId="311"/>
            <ac:spMk id="5" creationId="{BE05E381-0EFE-1754-A086-C771593E0849}"/>
          </ac:spMkLst>
        </pc:spChg>
        <pc:picChg chg="add mod">
          <ac:chgData name="Vitalii Morskyi" userId="a9a28404614d818a" providerId="LiveId" clId="{F931A52C-27BB-4369-8836-7359135B78AC}" dt="2022-06-03T05:32:42.500" v="824" actId="1076"/>
          <ac:picMkLst>
            <pc:docMk/>
            <pc:sldMk cId="2963405357" sldId="311"/>
            <ac:picMk id="7" creationId="{98373789-8C84-01D0-FFB1-4ED3128D7475}"/>
          </ac:picMkLst>
        </pc:picChg>
        <pc:picChg chg="add mod">
          <ac:chgData name="Vitalii Morskyi" userId="a9a28404614d818a" providerId="LiveId" clId="{F931A52C-27BB-4369-8836-7359135B78AC}" dt="2022-06-03T05:32:49.118" v="825" actId="1076"/>
          <ac:picMkLst>
            <pc:docMk/>
            <pc:sldMk cId="2963405357" sldId="311"/>
            <ac:picMk id="9" creationId="{3C1CB31A-0F95-9763-B361-560A1AB5D350}"/>
          </ac:picMkLst>
        </pc:picChg>
      </pc:sldChg>
      <pc:sldChg chg="addSp delSp modSp add mod">
        <pc:chgData name="Vitalii Morskyi" userId="a9a28404614d818a" providerId="LiveId" clId="{F931A52C-27BB-4369-8836-7359135B78AC}" dt="2022-06-03T05:39:31.860" v="843" actId="20577"/>
        <pc:sldMkLst>
          <pc:docMk/>
          <pc:sldMk cId="1105088016" sldId="312"/>
        </pc:sldMkLst>
        <pc:spChg chg="mod">
          <ac:chgData name="Vitalii Morskyi" userId="a9a28404614d818a" providerId="LiveId" clId="{F931A52C-27BB-4369-8836-7359135B78AC}" dt="2022-06-03T05:39:31.860" v="843" actId="20577"/>
          <ac:spMkLst>
            <pc:docMk/>
            <pc:sldMk cId="1105088016" sldId="312"/>
            <ac:spMk id="4" creationId="{EABAE910-261A-70FC-2364-2CEA767B4EBE}"/>
          </ac:spMkLst>
        </pc:spChg>
        <pc:spChg chg="add del mod">
          <ac:chgData name="Vitalii Morskyi" userId="a9a28404614d818a" providerId="LiveId" clId="{F931A52C-27BB-4369-8836-7359135B78AC}" dt="2022-06-03T05:38:14.061" v="834" actId="22"/>
          <ac:spMkLst>
            <pc:docMk/>
            <pc:sldMk cId="1105088016" sldId="312"/>
            <ac:spMk id="5" creationId="{C5C82F3A-90B7-F8A6-2B59-92B39CA3CE7D}"/>
          </ac:spMkLst>
        </pc:spChg>
        <pc:picChg chg="del">
          <ac:chgData name="Vitalii Morskyi" userId="a9a28404614d818a" providerId="LiveId" clId="{F931A52C-27BB-4369-8836-7359135B78AC}" dt="2022-06-03T05:38:08.247" v="830" actId="478"/>
          <ac:picMkLst>
            <pc:docMk/>
            <pc:sldMk cId="1105088016" sldId="312"/>
            <ac:picMk id="7" creationId="{98373789-8C84-01D0-FFB1-4ED3128D7475}"/>
          </ac:picMkLst>
        </pc:picChg>
        <pc:picChg chg="add del mod">
          <ac:chgData name="Vitalii Morskyi" userId="a9a28404614d818a" providerId="LiveId" clId="{F931A52C-27BB-4369-8836-7359135B78AC}" dt="2022-06-03T05:38:13.149" v="833" actId="478"/>
          <ac:picMkLst>
            <pc:docMk/>
            <pc:sldMk cId="1105088016" sldId="312"/>
            <ac:picMk id="8" creationId="{A967E51F-D4BA-67D6-6D8A-4A40F3EDA9FD}"/>
          </ac:picMkLst>
        </pc:picChg>
        <pc:picChg chg="del">
          <ac:chgData name="Vitalii Morskyi" userId="a9a28404614d818a" providerId="LiveId" clId="{F931A52C-27BB-4369-8836-7359135B78AC}" dt="2022-06-03T05:38:07.873" v="829" actId="478"/>
          <ac:picMkLst>
            <pc:docMk/>
            <pc:sldMk cId="1105088016" sldId="312"/>
            <ac:picMk id="9" creationId="{3C1CB31A-0F95-9763-B361-560A1AB5D350}"/>
          </ac:picMkLst>
        </pc:picChg>
        <pc:picChg chg="add mod ord">
          <ac:chgData name="Vitalii Morskyi" userId="a9a28404614d818a" providerId="LiveId" clId="{F931A52C-27BB-4369-8836-7359135B78AC}" dt="2022-06-03T05:38:20.138" v="836" actId="14100"/>
          <ac:picMkLst>
            <pc:docMk/>
            <pc:sldMk cId="1105088016" sldId="312"/>
            <ac:picMk id="11" creationId="{6A402DCF-D7F6-8B52-FF24-6CE9F74B5F3A}"/>
          </ac:picMkLst>
        </pc:picChg>
      </pc:sldChg>
      <pc:sldChg chg="addSp delSp modSp add mod">
        <pc:chgData name="Vitalii Morskyi" userId="a9a28404614d818a" providerId="LiveId" clId="{F931A52C-27BB-4369-8836-7359135B78AC}" dt="2022-06-03T05:41:51.437" v="902" actId="20577"/>
        <pc:sldMkLst>
          <pc:docMk/>
          <pc:sldMk cId="2354301288" sldId="313"/>
        </pc:sldMkLst>
        <pc:spChg chg="mod">
          <ac:chgData name="Vitalii Morskyi" userId="a9a28404614d818a" providerId="LiveId" clId="{F931A52C-27BB-4369-8836-7359135B78AC}" dt="2022-06-03T05:41:51.437" v="902" actId="20577"/>
          <ac:spMkLst>
            <pc:docMk/>
            <pc:sldMk cId="2354301288" sldId="313"/>
            <ac:spMk id="4" creationId="{EABAE910-261A-70FC-2364-2CEA767B4EBE}"/>
          </ac:spMkLst>
        </pc:spChg>
        <pc:spChg chg="add del mod">
          <ac:chgData name="Vitalii Morskyi" userId="a9a28404614d818a" providerId="LiveId" clId="{F931A52C-27BB-4369-8836-7359135B78AC}" dt="2022-06-03T05:41:37.850" v="861"/>
          <ac:spMkLst>
            <pc:docMk/>
            <pc:sldMk cId="2354301288" sldId="313"/>
            <ac:spMk id="5" creationId="{7D5389C9-DE86-394A-B33B-082BC1690124}"/>
          </ac:spMkLst>
        </pc:spChg>
        <pc:picChg chg="add del mod">
          <ac:chgData name="Vitalii Morskyi" userId="a9a28404614d818a" providerId="LiveId" clId="{F931A52C-27BB-4369-8836-7359135B78AC}" dt="2022-06-03T05:41:37.850" v="861"/>
          <ac:picMkLst>
            <pc:docMk/>
            <pc:sldMk cId="2354301288" sldId="313"/>
            <ac:picMk id="7" creationId="{4C83A77A-5517-AB98-57B1-7865E7610A85}"/>
          </ac:picMkLst>
        </pc:picChg>
        <pc:picChg chg="add del">
          <ac:chgData name="Vitalii Morskyi" userId="a9a28404614d818a" providerId="LiveId" clId="{F931A52C-27BB-4369-8836-7359135B78AC}" dt="2022-06-03T05:41:37.614" v="859" actId="478"/>
          <ac:picMkLst>
            <pc:docMk/>
            <pc:sldMk cId="2354301288" sldId="313"/>
            <ac:picMk id="11" creationId="{6A402DCF-D7F6-8B52-FF24-6CE9F74B5F3A}"/>
          </ac:picMkLst>
        </pc:picChg>
      </pc:sldChg>
      <pc:sldChg chg="addSp delSp modSp add mod">
        <pc:chgData name="Vitalii Morskyi" userId="a9a28404614d818a" providerId="LiveId" clId="{F931A52C-27BB-4369-8836-7359135B78AC}" dt="2022-06-03T05:59:59.069" v="1046" actId="14100"/>
        <pc:sldMkLst>
          <pc:docMk/>
          <pc:sldMk cId="3294810132" sldId="314"/>
        </pc:sldMkLst>
        <pc:spChg chg="mod">
          <ac:chgData name="Vitalii Morskyi" userId="a9a28404614d818a" providerId="LiveId" clId="{F931A52C-27BB-4369-8836-7359135B78AC}" dt="2022-06-03T05:58:31.947" v="1031" actId="20577"/>
          <ac:spMkLst>
            <pc:docMk/>
            <pc:sldMk cId="3294810132" sldId="314"/>
            <ac:spMk id="4" creationId="{EABAE910-261A-70FC-2364-2CEA767B4EBE}"/>
          </ac:spMkLst>
        </pc:spChg>
        <pc:spChg chg="add del mod">
          <ac:chgData name="Vitalii Morskyi" userId="a9a28404614d818a" providerId="LiveId" clId="{F931A52C-27BB-4369-8836-7359135B78AC}" dt="2022-06-03T05:57:59.297" v="1026"/>
          <ac:spMkLst>
            <pc:docMk/>
            <pc:sldMk cId="3294810132" sldId="314"/>
            <ac:spMk id="5" creationId="{9D350B85-09F4-0C84-4612-1E64C0413990}"/>
          </ac:spMkLst>
        </pc:spChg>
        <pc:spChg chg="add del mod">
          <ac:chgData name="Vitalii Morskyi" userId="a9a28404614d818a" providerId="LiveId" clId="{F931A52C-27BB-4369-8836-7359135B78AC}" dt="2022-06-03T05:59:21.616" v="1035" actId="22"/>
          <ac:spMkLst>
            <pc:docMk/>
            <pc:sldMk cId="3294810132" sldId="314"/>
            <ac:spMk id="10" creationId="{DBAEF5AE-9046-5DFF-CB17-CFF6508219B6}"/>
          </ac:spMkLst>
        </pc:spChg>
        <pc:picChg chg="del">
          <ac:chgData name="Vitalii Morskyi" userId="a9a28404614d818a" providerId="LiveId" clId="{F931A52C-27BB-4369-8836-7359135B78AC}" dt="2022-06-03T05:45:38.268" v="1025" actId="478"/>
          <ac:picMkLst>
            <pc:docMk/>
            <pc:sldMk cId="3294810132" sldId="314"/>
            <ac:picMk id="7" creationId="{4C83A77A-5517-AB98-57B1-7865E7610A85}"/>
          </ac:picMkLst>
        </pc:picChg>
        <pc:picChg chg="add del mod">
          <ac:chgData name="Vitalii Morskyi" userId="a9a28404614d818a" providerId="LiveId" clId="{F931A52C-27BB-4369-8836-7359135B78AC}" dt="2022-06-03T05:58:34.322" v="1032" actId="478"/>
          <ac:picMkLst>
            <pc:docMk/>
            <pc:sldMk cId="3294810132" sldId="314"/>
            <ac:picMk id="8" creationId="{FC5012EC-A795-FFD5-0E11-20D3537A8C39}"/>
          </ac:picMkLst>
        </pc:picChg>
        <pc:picChg chg="add del">
          <ac:chgData name="Vitalii Morskyi" userId="a9a28404614d818a" providerId="LiveId" clId="{F931A52C-27BB-4369-8836-7359135B78AC}" dt="2022-06-03T05:59:20.728" v="1034" actId="22"/>
          <ac:picMkLst>
            <pc:docMk/>
            <pc:sldMk cId="3294810132" sldId="314"/>
            <ac:picMk id="12" creationId="{5101E42A-F9B7-6235-B60B-1837F510EF83}"/>
          </ac:picMkLst>
        </pc:picChg>
        <pc:picChg chg="add mod ord">
          <ac:chgData name="Vitalii Morskyi" userId="a9a28404614d818a" providerId="LiveId" clId="{F931A52C-27BB-4369-8836-7359135B78AC}" dt="2022-06-03T05:59:59.069" v="1046" actId="14100"/>
          <ac:picMkLst>
            <pc:docMk/>
            <pc:sldMk cId="3294810132" sldId="314"/>
            <ac:picMk id="14" creationId="{3E82942D-77F3-EDD4-B923-BAB2205AD33D}"/>
          </ac:picMkLst>
        </pc:picChg>
      </pc:sldChg>
      <pc:sldChg chg="add">
        <pc:chgData name="Vitalii Morskyi" userId="a9a28404614d818a" providerId="LiveId" clId="{F931A52C-27BB-4369-8836-7359135B78AC}" dt="2022-06-03T05:58:26.424" v="1028" actId="2890"/>
        <pc:sldMkLst>
          <pc:docMk/>
          <pc:sldMk cId="1687354215" sldId="315"/>
        </pc:sldMkLst>
      </pc:sldChg>
      <pc:sldChg chg="addSp delSp modSp new mod modClrScheme chgLayout modNotesTx">
        <pc:chgData name="Vitalii Morskyi" userId="a9a28404614d818a" providerId="LiveId" clId="{F931A52C-27BB-4369-8836-7359135B78AC}" dt="2022-06-03T06:22:14.510" v="1452" actId="14100"/>
        <pc:sldMkLst>
          <pc:docMk/>
          <pc:sldMk cId="3502681218" sldId="316"/>
        </pc:sldMkLst>
        <pc:spChg chg="mod ord">
          <ac:chgData name="Vitalii Morskyi" userId="a9a28404614d818a" providerId="LiveId" clId="{F931A52C-27BB-4369-8836-7359135B78AC}" dt="2022-06-03T06:14:40.142" v="1435" actId="700"/>
          <ac:spMkLst>
            <pc:docMk/>
            <pc:sldMk cId="3502681218" sldId="316"/>
            <ac:spMk id="2" creationId="{19D79974-D3AE-9D50-F2F6-40F321C60831}"/>
          </ac:spMkLst>
        </pc:spChg>
        <pc:spChg chg="mod ord">
          <ac:chgData name="Vitalii Morskyi" userId="a9a28404614d818a" providerId="LiveId" clId="{F931A52C-27BB-4369-8836-7359135B78AC}" dt="2022-06-03T06:22:14.510" v="1452" actId="14100"/>
          <ac:spMkLst>
            <pc:docMk/>
            <pc:sldMk cId="3502681218" sldId="316"/>
            <ac:spMk id="3" creationId="{DBBC1A11-5B95-21F8-199B-9DAD6D665ECE}"/>
          </ac:spMkLst>
        </pc:spChg>
        <pc:spChg chg="add del mod ord">
          <ac:chgData name="Vitalii Morskyi" userId="a9a28404614d818a" providerId="LiveId" clId="{F931A52C-27BB-4369-8836-7359135B78AC}" dt="2022-06-03T06:14:34.505" v="1434" actId="700"/>
          <ac:spMkLst>
            <pc:docMk/>
            <pc:sldMk cId="3502681218" sldId="316"/>
            <ac:spMk id="4" creationId="{6B8F7666-B627-6B30-1C02-9639882539AD}"/>
          </ac:spMkLst>
        </pc:spChg>
        <pc:spChg chg="add del mod ord">
          <ac:chgData name="Vitalii Morskyi" userId="a9a28404614d818a" providerId="LiveId" clId="{F931A52C-27BB-4369-8836-7359135B78AC}" dt="2022-06-03T06:22:06.404" v="1448"/>
          <ac:spMkLst>
            <pc:docMk/>
            <pc:sldMk cId="3502681218" sldId="316"/>
            <ac:spMk id="5" creationId="{80DAA0D0-2A43-8472-8A8F-CF2BCF8905CE}"/>
          </ac:spMkLst>
        </pc:spChg>
        <pc:picChg chg="add mod">
          <ac:chgData name="Vitalii Morskyi" userId="a9a28404614d818a" providerId="LiveId" clId="{F931A52C-27BB-4369-8836-7359135B78AC}" dt="2022-06-03T06:22:10.850" v="1451" actId="14100"/>
          <ac:picMkLst>
            <pc:docMk/>
            <pc:sldMk cId="3502681218" sldId="316"/>
            <ac:picMk id="7" creationId="{5CA6A11E-3440-8B55-7287-E63201E3A272}"/>
          </ac:picMkLst>
        </pc:picChg>
      </pc:sldChg>
      <pc:sldChg chg="delSp modSp new mod">
        <pc:chgData name="Vitalii Morskyi" userId="a9a28404614d818a" providerId="LiveId" clId="{F931A52C-27BB-4369-8836-7359135B78AC}" dt="2022-06-03T06:07:18.589" v="1112" actId="478"/>
        <pc:sldMkLst>
          <pc:docMk/>
          <pc:sldMk cId="3044081626" sldId="317"/>
        </pc:sldMkLst>
        <pc:spChg chg="mod">
          <ac:chgData name="Vitalii Morskyi" userId="a9a28404614d818a" providerId="LiveId" clId="{F931A52C-27BB-4369-8836-7359135B78AC}" dt="2022-06-03T06:06:58.682" v="1111"/>
          <ac:spMkLst>
            <pc:docMk/>
            <pc:sldMk cId="3044081626" sldId="317"/>
            <ac:spMk id="2" creationId="{DE0766AE-7586-989A-2A52-80CDB8300491}"/>
          </ac:spMkLst>
        </pc:spChg>
        <pc:spChg chg="del">
          <ac:chgData name="Vitalii Morskyi" userId="a9a28404614d818a" providerId="LiveId" clId="{F931A52C-27BB-4369-8836-7359135B78AC}" dt="2022-06-03T06:07:18.589" v="1112" actId="478"/>
          <ac:spMkLst>
            <pc:docMk/>
            <pc:sldMk cId="3044081626" sldId="317"/>
            <ac:spMk id="3" creationId="{63CDAAB0-4D92-1B1D-83FE-86A1C206C9DE}"/>
          </ac:spMkLst>
        </pc:spChg>
      </pc:sldChg>
      <pc:sldChg chg="addSp delSp modSp new mod">
        <pc:chgData name="Vitalii Morskyi" userId="a9a28404614d818a" providerId="LiveId" clId="{F931A52C-27BB-4369-8836-7359135B78AC}" dt="2022-06-03T06:52:14.313" v="1946" actId="14100"/>
        <pc:sldMkLst>
          <pc:docMk/>
          <pc:sldMk cId="2532823590" sldId="318"/>
        </pc:sldMkLst>
        <pc:spChg chg="mod">
          <ac:chgData name="Vitalii Morskyi" userId="a9a28404614d818a" providerId="LiveId" clId="{F931A52C-27BB-4369-8836-7359135B78AC}" dt="2022-06-03T06:23:17.136" v="1474" actId="20577"/>
          <ac:spMkLst>
            <pc:docMk/>
            <pc:sldMk cId="2532823590" sldId="318"/>
            <ac:spMk id="2" creationId="{00101A39-3AD2-998A-4D2C-21C7A99AF1C0}"/>
          </ac:spMkLst>
        </pc:spChg>
        <pc:spChg chg="mod">
          <ac:chgData name="Vitalii Morskyi" userId="a9a28404614d818a" providerId="LiveId" clId="{F931A52C-27BB-4369-8836-7359135B78AC}" dt="2022-06-03T06:32:24.781" v="1659" actId="20577"/>
          <ac:spMkLst>
            <pc:docMk/>
            <pc:sldMk cId="2532823590" sldId="318"/>
            <ac:spMk id="3" creationId="{1BB9A3DE-4F90-CA96-480F-4807B985DB13}"/>
          </ac:spMkLst>
        </pc:spChg>
        <pc:spChg chg="add del mod">
          <ac:chgData name="Vitalii Morskyi" userId="a9a28404614d818a" providerId="LiveId" clId="{F931A52C-27BB-4369-8836-7359135B78AC}" dt="2022-06-03T06:31:48.581" v="1617" actId="22"/>
          <ac:spMkLst>
            <pc:docMk/>
            <pc:sldMk cId="2532823590" sldId="318"/>
            <ac:spMk id="4" creationId="{7B89011F-2142-FC89-48E3-A8857E5FB667}"/>
          </ac:spMkLst>
        </pc:spChg>
        <pc:picChg chg="add del mod ord">
          <ac:chgData name="Vitalii Morskyi" userId="a9a28404614d818a" providerId="LiveId" clId="{F931A52C-27BB-4369-8836-7359135B78AC}" dt="2022-06-03T06:31:26.398" v="1603" actId="22"/>
          <ac:picMkLst>
            <pc:docMk/>
            <pc:sldMk cId="2532823590" sldId="318"/>
            <ac:picMk id="6" creationId="{045A181A-9EBD-149F-019B-AFA544C25A09}"/>
          </ac:picMkLst>
        </pc:picChg>
        <pc:picChg chg="add del">
          <ac:chgData name="Vitalii Morskyi" userId="a9a28404614d818a" providerId="LiveId" clId="{F931A52C-27BB-4369-8836-7359135B78AC}" dt="2022-06-03T06:31:39.064" v="1608" actId="22"/>
          <ac:picMkLst>
            <pc:docMk/>
            <pc:sldMk cId="2532823590" sldId="318"/>
            <ac:picMk id="8" creationId="{D33A13E9-C9EA-44AD-3C1C-B2C0935FCAF3}"/>
          </ac:picMkLst>
        </pc:picChg>
        <pc:picChg chg="add del mod">
          <ac:chgData name="Vitalii Morskyi" userId="a9a28404614d818a" providerId="LiveId" clId="{F931A52C-27BB-4369-8836-7359135B78AC}" dt="2022-06-03T06:31:45.114" v="1614" actId="22"/>
          <ac:picMkLst>
            <pc:docMk/>
            <pc:sldMk cId="2532823590" sldId="318"/>
            <ac:picMk id="10" creationId="{C5DBC322-7D8A-A743-30A7-A2C6905B2485}"/>
          </ac:picMkLst>
        </pc:picChg>
        <pc:picChg chg="add mod ord">
          <ac:chgData name="Vitalii Morskyi" userId="a9a28404614d818a" providerId="LiveId" clId="{F931A52C-27BB-4369-8836-7359135B78AC}" dt="2022-06-03T06:52:14.313" v="1946" actId="14100"/>
          <ac:picMkLst>
            <pc:docMk/>
            <pc:sldMk cId="2532823590" sldId="318"/>
            <ac:picMk id="12" creationId="{A033E6DD-D61F-F961-4026-BEF6B0277EA8}"/>
          </ac:picMkLst>
        </pc:picChg>
      </pc:sldChg>
      <pc:sldChg chg="addSp delSp modSp new mod">
        <pc:chgData name="Vitalii Morskyi" userId="a9a28404614d818a" providerId="LiveId" clId="{F931A52C-27BB-4369-8836-7359135B78AC}" dt="2022-06-03T06:37:51.377" v="1715" actId="20577"/>
        <pc:sldMkLst>
          <pc:docMk/>
          <pc:sldMk cId="3077219310" sldId="319"/>
        </pc:sldMkLst>
        <pc:spChg chg="mod">
          <ac:chgData name="Vitalii Morskyi" userId="a9a28404614d818a" providerId="LiveId" clId="{F931A52C-27BB-4369-8836-7359135B78AC}" dt="2022-06-03T06:37:51.377" v="1715" actId="20577"/>
          <ac:spMkLst>
            <pc:docMk/>
            <pc:sldMk cId="3077219310" sldId="319"/>
            <ac:spMk id="2" creationId="{0CA8345C-68BE-04B4-578C-5BDD53012909}"/>
          </ac:spMkLst>
        </pc:spChg>
        <pc:spChg chg="del">
          <ac:chgData name="Vitalii Morskyi" userId="a9a28404614d818a" providerId="LiveId" clId="{F931A52C-27BB-4369-8836-7359135B78AC}" dt="2022-06-03T06:35:44.697" v="1666" actId="22"/>
          <ac:spMkLst>
            <pc:docMk/>
            <pc:sldMk cId="3077219310" sldId="319"/>
            <ac:spMk id="3" creationId="{D0748AD9-9927-CC75-B198-10EE2D84F536}"/>
          </ac:spMkLst>
        </pc:spChg>
        <pc:spChg chg="add del mod">
          <ac:chgData name="Vitalii Morskyi" userId="a9a28404614d818a" providerId="LiveId" clId="{F931A52C-27BB-4369-8836-7359135B78AC}" dt="2022-06-03T06:37:03.232" v="1669" actId="22"/>
          <ac:spMkLst>
            <pc:docMk/>
            <pc:sldMk cId="3077219310" sldId="319"/>
            <ac:spMk id="7" creationId="{94970327-F8FC-E68E-1D6B-630F427964B4}"/>
          </ac:spMkLst>
        </pc:spChg>
        <pc:picChg chg="add del mod ord">
          <ac:chgData name="Vitalii Morskyi" userId="a9a28404614d818a" providerId="LiveId" clId="{F931A52C-27BB-4369-8836-7359135B78AC}" dt="2022-06-03T06:35:51.102" v="1668" actId="478"/>
          <ac:picMkLst>
            <pc:docMk/>
            <pc:sldMk cId="3077219310" sldId="319"/>
            <ac:picMk id="5" creationId="{58CBB5C0-BCF6-BBD2-2ED0-B8E8E9F5B51C}"/>
          </ac:picMkLst>
        </pc:picChg>
        <pc:picChg chg="add mod ord">
          <ac:chgData name="Vitalii Morskyi" userId="a9a28404614d818a" providerId="LiveId" clId="{F931A52C-27BB-4369-8836-7359135B78AC}" dt="2022-06-03T06:37:07.446" v="1670" actId="14100"/>
          <ac:picMkLst>
            <pc:docMk/>
            <pc:sldMk cId="3077219310" sldId="319"/>
            <ac:picMk id="9" creationId="{719FB8B5-758E-8A3B-9E1F-9059B6503AE5}"/>
          </ac:picMkLst>
        </pc:picChg>
      </pc:sldChg>
      <pc:sldChg chg="addSp delSp modSp new mod">
        <pc:chgData name="Vitalii Morskyi" userId="a9a28404614d818a" providerId="LiveId" clId="{F931A52C-27BB-4369-8836-7359135B78AC}" dt="2022-06-03T06:45:49.415" v="1875"/>
        <pc:sldMkLst>
          <pc:docMk/>
          <pc:sldMk cId="2521853853" sldId="320"/>
        </pc:sldMkLst>
        <pc:spChg chg="mod">
          <ac:chgData name="Vitalii Morskyi" userId="a9a28404614d818a" providerId="LiveId" clId="{F931A52C-27BB-4369-8836-7359135B78AC}" dt="2022-06-03T06:38:39.030" v="1730" actId="20577"/>
          <ac:spMkLst>
            <pc:docMk/>
            <pc:sldMk cId="2521853853" sldId="320"/>
            <ac:spMk id="2" creationId="{A5932B32-0C27-2DD6-8BB4-D52E4AA8BAFA}"/>
          </ac:spMkLst>
        </pc:spChg>
        <pc:spChg chg="mod">
          <ac:chgData name="Vitalii Morskyi" userId="a9a28404614d818a" providerId="LiveId" clId="{F931A52C-27BB-4369-8836-7359135B78AC}" dt="2022-06-03T06:45:49.415" v="1875"/>
          <ac:spMkLst>
            <pc:docMk/>
            <pc:sldMk cId="2521853853" sldId="320"/>
            <ac:spMk id="3" creationId="{21B5D8F9-9873-7CA5-0E29-BBC69EFC911B}"/>
          </ac:spMkLst>
        </pc:spChg>
        <pc:picChg chg="add del">
          <ac:chgData name="Vitalii Morskyi" userId="a9a28404614d818a" providerId="LiveId" clId="{F931A52C-27BB-4369-8836-7359135B78AC}" dt="2022-06-03T06:41:58.643" v="1811" actId="22"/>
          <ac:picMkLst>
            <pc:docMk/>
            <pc:sldMk cId="2521853853" sldId="320"/>
            <ac:picMk id="5" creationId="{434DBD7F-494A-38EC-8A1B-94AD60DEBCBF}"/>
          </ac:picMkLst>
        </pc:picChg>
      </pc:sldChg>
      <pc:sldChg chg="addSp delSp modSp new mod modClrScheme chgLayout">
        <pc:chgData name="Vitalii Morskyi" userId="a9a28404614d818a" providerId="LiveId" clId="{F931A52C-27BB-4369-8836-7359135B78AC}" dt="2022-06-03T06:56:24.300" v="1982" actId="20577"/>
        <pc:sldMkLst>
          <pc:docMk/>
          <pc:sldMk cId="321988882" sldId="321"/>
        </pc:sldMkLst>
        <pc:spChg chg="mod ord">
          <ac:chgData name="Vitalii Morskyi" userId="a9a28404614d818a" providerId="LiveId" clId="{F931A52C-27BB-4369-8836-7359135B78AC}" dt="2022-06-03T06:55:38.847" v="1973" actId="20577"/>
          <ac:spMkLst>
            <pc:docMk/>
            <pc:sldMk cId="321988882" sldId="321"/>
            <ac:spMk id="2" creationId="{13FE65E9-2599-15EE-17FB-C5DF48945ABF}"/>
          </ac:spMkLst>
        </pc:spChg>
        <pc:spChg chg="del">
          <ac:chgData name="Vitalii Morskyi" userId="a9a28404614d818a" providerId="LiveId" clId="{F931A52C-27BB-4369-8836-7359135B78AC}" dt="2022-06-03T06:47:02.279" v="1900" actId="22"/>
          <ac:spMkLst>
            <pc:docMk/>
            <pc:sldMk cId="321988882" sldId="321"/>
            <ac:spMk id="3" creationId="{9E3CF372-5512-4CC8-83DE-FA2904B19244}"/>
          </ac:spMkLst>
        </pc:spChg>
        <pc:spChg chg="add del mod ord">
          <ac:chgData name="Vitalii Morskyi" userId="a9a28404614d818a" providerId="LiveId" clId="{F931A52C-27BB-4369-8836-7359135B78AC}" dt="2022-06-03T06:55:08.702" v="1971"/>
          <ac:spMkLst>
            <pc:docMk/>
            <pc:sldMk cId="321988882" sldId="321"/>
            <ac:spMk id="6" creationId="{9ED98DCD-AF18-CA9C-16ED-21E9596564FA}"/>
          </ac:spMkLst>
        </pc:spChg>
        <pc:spChg chg="add del mod">
          <ac:chgData name="Vitalii Morskyi" userId="a9a28404614d818a" providerId="LiveId" clId="{F931A52C-27BB-4369-8836-7359135B78AC}" dt="2022-06-03T06:54:29.099" v="1959" actId="22"/>
          <ac:spMkLst>
            <pc:docMk/>
            <pc:sldMk cId="321988882" sldId="321"/>
            <ac:spMk id="8" creationId="{41D71B49-40BC-E3E4-BDCA-EC753BF71767}"/>
          </ac:spMkLst>
        </pc:spChg>
        <pc:spChg chg="add mod">
          <ac:chgData name="Vitalii Morskyi" userId="a9a28404614d818a" providerId="LiveId" clId="{F931A52C-27BB-4369-8836-7359135B78AC}" dt="2022-06-03T06:56:24.300" v="1982" actId="20577"/>
          <ac:spMkLst>
            <pc:docMk/>
            <pc:sldMk cId="321988882" sldId="321"/>
            <ac:spMk id="23" creationId="{C2483F92-01B1-2802-97E7-558489613990}"/>
          </ac:spMkLst>
        </pc:spChg>
        <pc:picChg chg="add del mod ord">
          <ac:chgData name="Vitalii Morskyi" userId="a9a28404614d818a" providerId="LiveId" clId="{F931A52C-27BB-4369-8836-7359135B78AC}" dt="2022-06-03T06:53:52.045" v="1948" actId="478"/>
          <ac:picMkLst>
            <pc:docMk/>
            <pc:sldMk cId="321988882" sldId="321"/>
            <ac:picMk id="5" creationId="{567128B6-500B-750A-FC56-4849D400EB40}"/>
          </ac:picMkLst>
        </pc:picChg>
        <pc:picChg chg="add del mod ord">
          <ac:chgData name="Vitalii Morskyi" userId="a9a28404614d818a" providerId="LiveId" clId="{F931A52C-27BB-4369-8836-7359135B78AC}" dt="2022-06-03T06:54:01.115" v="1954" actId="22"/>
          <ac:picMkLst>
            <pc:docMk/>
            <pc:sldMk cId="321988882" sldId="321"/>
            <ac:picMk id="10" creationId="{94C712FC-E4C2-4485-6D67-21497F362379}"/>
          </ac:picMkLst>
        </pc:picChg>
        <pc:picChg chg="add del mod">
          <ac:chgData name="Vitalii Morskyi" userId="a9a28404614d818a" providerId="LiveId" clId="{F931A52C-27BB-4369-8836-7359135B78AC}" dt="2022-06-03T06:53:59.980" v="1953" actId="22"/>
          <ac:picMkLst>
            <pc:docMk/>
            <pc:sldMk cId="321988882" sldId="321"/>
            <ac:picMk id="12" creationId="{CAD98196-1CA5-9385-E650-D389F0D04CA1}"/>
          </ac:picMkLst>
        </pc:picChg>
        <pc:picChg chg="add del mod">
          <ac:chgData name="Vitalii Morskyi" userId="a9a28404614d818a" providerId="LiveId" clId="{F931A52C-27BB-4369-8836-7359135B78AC}" dt="2022-06-03T06:54:27.206" v="1958" actId="22"/>
          <ac:picMkLst>
            <pc:docMk/>
            <pc:sldMk cId="321988882" sldId="321"/>
            <ac:picMk id="14" creationId="{63BB2C7E-4A97-FD1D-4F1E-0147EBE3F358}"/>
          </ac:picMkLst>
        </pc:picChg>
        <pc:picChg chg="add mod ord">
          <ac:chgData name="Vitalii Morskyi" userId="a9a28404614d818a" providerId="LiveId" clId="{F931A52C-27BB-4369-8836-7359135B78AC}" dt="2022-06-03T06:54:36.911" v="1964" actId="1076"/>
          <ac:picMkLst>
            <pc:docMk/>
            <pc:sldMk cId="321988882" sldId="321"/>
            <ac:picMk id="16" creationId="{7320F9D2-F8C8-48F5-4906-EA92123E11FE}"/>
          </ac:picMkLst>
        </pc:picChg>
        <pc:picChg chg="add del">
          <ac:chgData name="Vitalii Morskyi" userId="a9a28404614d818a" providerId="LiveId" clId="{F931A52C-27BB-4369-8836-7359135B78AC}" dt="2022-06-03T06:54:33.934" v="1962" actId="22"/>
          <ac:picMkLst>
            <pc:docMk/>
            <pc:sldMk cId="321988882" sldId="321"/>
            <ac:picMk id="18" creationId="{99551394-6BEE-A18C-B3D5-C8FEA1CE42A9}"/>
          </ac:picMkLst>
        </pc:picChg>
        <pc:picChg chg="add del">
          <ac:chgData name="Vitalii Morskyi" userId="a9a28404614d818a" providerId="LiveId" clId="{F931A52C-27BB-4369-8836-7359135B78AC}" dt="2022-06-03T06:54:39.963" v="1966" actId="22"/>
          <ac:picMkLst>
            <pc:docMk/>
            <pc:sldMk cId="321988882" sldId="321"/>
            <ac:picMk id="20" creationId="{D9557784-4896-9F62-4905-439CC9CB8C6C}"/>
          </ac:picMkLst>
        </pc:picChg>
        <pc:picChg chg="add mod">
          <ac:chgData name="Vitalii Morskyi" userId="a9a28404614d818a" providerId="LiveId" clId="{F931A52C-27BB-4369-8836-7359135B78AC}" dt="2022-06-03T06:54:54.459" v="1970" actId="1076"/>
          <ac:picMkLst>
            <pc:docMk/>
            <pc:sldMk cId="321988882" sldId="321"/>
            <ac:picMk id="22" creationId="{50342F14-259D-F4EC-778B-F14CE654405E}"/>
          </ac:picMkLst>
        </pc:picChg>
      </pc:sldChg>
      <pc:sldChg chg="addSp delSp modSp new mod modClrScheme chgLayout">
        <pc:chgData name="Vitalii Morskyi" userId="a9a28404614d818a" providerId="LiveId" clId="{F931A52C-27BB-4369-8836-7359135B78AC}" dt="2022-06-03T06:51:24.491" v="1945" actId="20577"/>
        <pc:sldMkLst>
          <pc:docMk/>
          <pc:sldMk cId="2882400203" sldId="322"/>
        </pc:sldMkLst>
        <pc:spChg chg="mod ord">
          <ac:chgData name="Vitalii Morskyi" userId="a9a28404614d818a" providerId="LiveId" clId="{F931A52C-27BB-4369-8836-7359135B78AC}" dt="2022-06-03T06:51:24.491" v="1945" actId="20577"/>
          <ac:spMkLst>
            <pc:docMk/>
            <pc:sldMk cId="2882400203" sldId="322"/>
            <ac:spMk id="2" creationId="{1CFDD8E6-C796-62FA-C108-A015EEA04540}"/>
          </ac:spMkLst>
        </pc:spChg>
        <pc:spChg chg="del">
          <ac:chgData name="Vitalii Morskyi" userId="a9a28404614d818a" providerId="LiveId" clId="{F931A52C-27BB-4369-8836-7359135B78AC}" dt="2022-06-03T06:49:32.858" v="1922" actId="478"/>
          <ac:spMkLst>
            <pc:docMk/>
            <pc:sldMk cId="2882400203" sldId="322"/>
            <ac:spMk id="3" creationId="{188FA6D3-69A0-26E9-FAB7-6A3E44D3F92C}"/>
          </ac:spMkLst>
        </pc:spChg>
        <pc:spChg chg="add del mod ord">
          <ac:chgData name="Vitalii Morskyi" userId="a9a28404614d818a" providerId="LiveId" clId="{F931A52C-27BB-4369-8836-7359135B78AC}" dt="2022-06-03T06:50:37.750" v="1924"/>
          <ac:spMkLst>
            <pc:docMk/>
            <pc:sldMk cId="2882400203" sldId="322"/>
            <ac:spMk id="4" creationId="{6BEE2A93-B789-A371-062A-2E24CAE7E1B3}"/>
          </ac:spMkLst>
        </pc:spChg>
        <pc:spChg chg="add del mod ord">
          <ac:chgData name="Vitalii Morskyi" userId="a9a28404614d818a" providerId="LiveId" clId="{F931A52C-27BB-4369-8836-7359135B78AC}" dt="2022-06-03T06:51:13.319" v="1943" actId="478"/>
          <ac:spMkLst>
            <pc:docMk/>
            <pc:sldMk cId="2882400203" sldId="322"/>
            <ac:spMk id="5" creationId="{7C5C4B51-F0EC-4409-2AF7-E6D28083C72F}"/>
          </ac:spMkLst>
        </pc:spChg>
        <pc:picChg chg="add mod modCrop">
          <ac:chgData name="Vitalii Morskyi" userId="a9a28404614d818a" providerId="LiveId" clId="{F931A52C-27BB-4369-8836-7359135B78AC}" dt="2022-06-03T06:50:59.496" v="1933" actId="14100"/>
          <ac:picMkLst>
            <pc:docMk/>
            <pc:sldMk cId="2882400203" sldId="322"/>
            <ac:picMk id="7" creationId="{18E2E835-44F2-DA20-E3B1-7D835B9B6E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0D149-B926-48D5-8489-120DF8A1E68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A323-1611-4CFA-8950-2C11374C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ramach formalności N goście muszą zostać podzieleni na k stołów. Aby goście zasiedli przy stołach w odpowiednim towarzystwie, często organizatorzy muszą określić plan miejsc, biorąc pod uwagę następujące czynniki: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Goście należący do grup, takich jak pary i rodziny, powinni siedzieć przy tych samych stolikach, najlepiej obok siebie.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Jeśli między różnymi gośćmi istnieje jakaś niechęć, powinni oni siedzieć przy różnych stołach. Podobnie, jeśli wiadomo, że goście lubią się nawzajem, może być pożądane, aby usiedli przy tym samym stole.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Niektórzy goście mogą być zobowiązani do siedzenia przy określonym stole. Ponadto niektórym gościom może zabronić siedzenia przy innych stołach.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Ponieważ stoły mogą różnić się wielkością i kształtem, do każdego stołu powinna być przydzielona odpowiednia liczba gości, którzy powinni być odpowiednio rozmieszczeni wokół stołu.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A323-1611-4CFA-8950-2C11374C7D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pl-PL" sz="6600" dirty="0"/>
              <a:t>Kolorowanie grafów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pl-PL" dirty="0"/>
              <a:t>Vitalii Morskyi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9974-D3AE-9D50-F2F6-40F321C6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zagadnienia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1A11-5B95-21F8-199B-9DAD6D665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585063" cy="3748193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Potrzeba jest rozmieścić N goście przy k stołach. Aby na wydarzeniu panowało odpowiednie towarzystwo, plan miejsc musi uwzględnić następujące czynniki: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/>
              <a:t>Pary i rodziny, powinni siedzieć przy tych samych stolikach, najlepiej obok siebie.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/>
              <a:t>Jeśli między gośćmi istnieje jakaś niechęć, powinni oni siedzieć przy różnych stołach. Analogicznie, jeśli goście lubią się nawzajem, mogą siedzieć przy tym samym stole.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/>
              <a:t>Do każdego stołu powinna być przydzielona odpowiednia liczba gości.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l-PL" dirty="0"/>
          </a:p>
        </p:txBody>
      </p:sp>
      <p:pic>
        <p:nvPicPr>
          <p:cNvPr id="7" name="Content Placeholder 6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5CA6A11E-3440-8B55-7287-E63201E3A2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59427" y="2320608"/>
            <a:ext cx="5953198" cy="3348672"/>
          </a:xfrm>
        </p:spPr>
      </p:pic>
    </p:spTree>
    <p:extLst>
      <p:ext uri="{BB962C8B-B14F-4D97-AF65-F5344CB8AC3E}">
        <p14:creationId xmlns:p14="http://schemas.microsoft.com/office/powerpoint/2010/main" val="350268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1A39-3AD2-998A-4D2C-21C7A99A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Podejście naiwne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9A3DE-4F90-CA96-480F-4807B985DB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2120900"/>
                <a:ext cx="9281160" cy="1208211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=48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⋯ ∙ 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=2.9 ×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sup>
                    </m:sSup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9A3DE-4F90-CA96-480F-4807B985D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2120900"/>
                <a:ext cx="9281160" cy="12082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33E6DD-D61F-F961-4026-BEF6B0277E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7280" y="3004234"/>
            <a:ext cx="7400109" cy="3154145"/>
          </a:xfrm>
        </p:spPr>
      </p:pic>
    </p:spTree>
    <p:extLst>
      <p:ext uri="{BB962C8B-B14F-4D97-AF65-F5344CB8AC3E}">
        <p14:creationId xmlns:p14="http://schemas.microsoft.com/office/powerpoint/2010/main" val="253282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345C-68BE-04B4-578C-5BDD5301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za pomocą kolorowania grafu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9FB8B5-758E-8A3B-9E1F-9059B6503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40" y="2719388"/>
            <a:ext cx="9613846" cy="2538412"/>
          </a:xfrm>
        </p:spPr>
      </p:pic>
    </p:spTree>
    <p:extLst>
      <p:ext uri="{BB962C8B-B14F-4D97-AF65-F5344CB8AC3E}">
        <p14:creationId xmlns:p14="http://schemas.microsoft.com/office/powerpoint/2010/main" val="307721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2B32-0C27-2DD6-8BB4-D52E4AA8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celu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5D8F9-9873-7CA5-0E29-BBC69EFC9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nary>
                                <m:naryPr>
                                  <m:chr m:val="⋁"/>
                                  <m:subHide m:val="on"/>
                                  <m:supHide m:val="on"/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 </m:t>
                                  </m:r>
                                  <m:sSub>
                                    <m:sSub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l-P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b>
                            <m:sup/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l-PL" sz="280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nary>
                                    <m:naryPr>
                                      <m:chr m:val="⋁"/>
                                      <m:subHide m:val="on"/>
                                      <m:supHide m:val="on"/>
                                      <m:ctrlPr>
                                        <a:rPr lang="pl-PL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l-PL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pl-PL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>
                                        <m:sSubPr>
                                          <m:ctrlPr>
                                            <a:rPr lang="pl-PL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pl-PL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5D8F9-9873-7CA5-0E29-BBC69EFC9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5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65E9-2599-15EE-17FB-C5DF4894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Łańcuchy Kempego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320F9D2-F8C8-48F5-4906-EA92123E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196" y="517809"/>
            <a:ext cx="5927725" cy="2631121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342F14-259D-F4EC-778B-F14CE6544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73" y="3262569"/>
            <a:ext cx="4053569" cy="2625465"/>
          </a:xfrm>
          <a:prstGeom prst="rect">
            <a:avLst/>
          </a:prstGeom>
        </p:spPr>
      </p:pic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2483F92-01B1-2802-97E7-55848961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938" y="3043238"/>
            <a:ext cx="3517900" cy="3063875"/>
          </a:xfrm>
        </p:spPr>
        <p:txBody>
          <a:bodyPr>
            <a:normAutofit/>
          </a:bodyPr>
          <a:lstStyle/>
          <a:p>
            <a:r>
              <a:rPr lang="pl-PL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„Drogę w grafie, w której dwa kolory występują na przemian, nazywamy </a:t>
            </a:r>
            <a:r>
              <a:rPr lang="pl-PL" sz="2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łańcuchem Kempego</a:t>
            </a:r>
            <a:r>
              <a:rPr lang="pl-PL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.”</a:t>
            </a:r>
          </a:p>
          <a:p>
            <a:pPr algn="r"/>
            <a:r>
              <a:rPr lang="pl-PL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Dr Paweł Bednarz</a:t>
            </a:r>
          </a:p>
          <a:p>
            <a:endParaRPr lang="en-US" sz="20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D8E6-C796-62FA-C108-A015EEA0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98" y="2347795"/>
            <a:ext cx="3517567" cy="2093975"/>
          </a:xfrm>
        </p:spPr>
        <p:txBody>
          <a:bodyPr>
            <a:normAutofit/>
          </a:bodyPr>
          <a:lstStyle/>
          <a:p>
            <a:r>
              <a:rPr lang="pl-PL" sz="6000" dirty="0"/>
              <a:t>Dziękuję za uwagę!</a:t>
            </a:r>
            <a:endParaRPr lang="en-US" sz="6000" dirty="0"/>
          </a:p>
        </p:txBody>
      </p:sp>
      <p:pic>
        <p:nvPicPr>
          <p:cNvPr id="7" name="Content Placeholder 6" descr="A cat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8E2E835-44F2-DA20-E3B1-7D835B9B6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21"/>
          <a:stretch/>
        </p:blipFill>
        <p:spPr>
          <a:xfrm>
            <a:off x="5262748" y="342383"/>
            <a:ext cx="6321054" cy="6104800"/>
          </a:xfrm>
        </p:spPr>
      </p:pic>
    </p:spTree>
    <p:extLst>
      <p:ext uri="{BB962C8B-B14F-4D97-AF65-F5344CB8AC3E}">
        <p14:creationId xmlns:p14="http://schemas.microsoft.com/office/powerpoint/2010/main" val="28824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6D38-2548-E730-2DA5-61D9BE21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dzisiejszym planie: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8DC9-3EBE-BC16-FA08-7D9412C6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Kolorowanie grafów, co to jest?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Zastosowania kolorowania grafów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Zagadnienie planu stołów weselnych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Algorytmy zachłanne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Algorytm dokładny: metoda z cofaniem</a:t>
            </a:r>
          </a:p>
        </p:txBody>
      </p:sp>
    </p:spTree>
    <p:extLst>
      <p:ext uri="{BB962C8B-B14F-4D97-AF65-F5344CB8AC3E}">
        <p14:creationId xmlns:p14="http://schemas.microsoft.com/office/powerpoint/2010/main" val="229167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725C-8C17-90F1-FE37-222C7381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Kolorowanie grafów, co to jest?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8DA09F1-9D6A-423F-260F-E83A5DA79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4339" y="1029150"/>
            <a:ext cx="5477872" cy="486161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8DF851-8E93-ECC9-5F78-6E8AF29B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„Kolorowaniem właściwym grafu nazywamy przyporządkowanie wierzchołkom kolorów w taki sposób, aby żadne dwa wierzchołki sąsiednie nie miały tego samego koloru.”</a:t>
            </a:r>
          </a:p>
          <a:p>
            <a:pPr algn="r"/>
            <a:r>
              <a:rPr lang="pl-PL" sz="20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Dr Paweł Bednarz</a:t>
            </a:r>
          </a:p>
          <a:p>
            <a:endParaRPr lang="en-US" sz="20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5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C5F-F4A0-6677-DE26-CB0970F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kolorowania grafów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E910-261A-70FC-2364-2CEA767B4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Kwadraty łacińskie i </a:t>
            </a:r>
            <a:r>
              <a:rPr lang="pl-PL" dirty="0" err="1"/>
              <a:t>Sudoku</a:t>
            </a:r>
            <a:r>
              <a:rPr lang="pl-PL" dirty="0"/>
              <a:t> </a:t>
            </a:r>
            <a:endParaRPr lang="en-US" dirty="0"/>
          </a:p>
        </p:txBody>
      </p:sp>
      <p:pic>
        <p:nvPicPr>
          <p:cNvPr id="7" name="Content Placeholder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8373789-8C84-01D0-FFB1-4ED3128D7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986" y="2174541"/>
            <a:ext cx="4435224" cy="1501270"/>
          </a:xfr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3C1CB31A-0F95-9763-B361-560A1AB5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01" y="4112992"/>
            <a:ext cx="3612193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C5F-F4A0-6677-DE26-CB0970F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kolorowania grafów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E910-261A-70FC-2364-2CEA767B4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Kwadraty łacińskie i </a:t>
            </a:r>
            <a:r>
              <a:rPr lang="pl-PL" dirty="0" err="1"/>
              <a:t>Sudoku</a:t>
            </a: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Testowanie (niepożądanych) zwarć w obwodach drukowanych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402DCF-D7F6-8B52-FF24-6CE9F74B5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3182329"/>
            <a:ext cx="4638675" cy="1625229"/>
          </a:xfrm>
        </p:spPr>
      </p:pic>
    </p:spTree>
    <p:extLst>
      <p:ext uri="{BB962C8B-B14F-4D97-AF65-F5344CB8AC3E}">
        <p14:creationId xmlns:p14="http://schemas.microsoft.com/office/powerpoint/2010/main" val="11050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C5F-F4A0-6677-DE26-CB0970F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kolorowania grafów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E910-261A-70FC-2364-2CEA767B4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Kwadraty łacińskie i </a:t>
            </a:r>
            <a:r>
              <a:rPr lang="pl-PL" dirty="0" err="1"/>
              <a:t>Sudoku</a:t>
            </a: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Testowanie (niepożądanych) zwarć w obwodach drukowanych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lig sportowych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</p:txBody>
      </p:sp>
      <p:pic>
        <p:nvPicPr>
          <p:cNvPr id="7" name="Content Placeholder 6" descr="A picture containing grass, sky, outdoor&#10;&#10;Description automatically generated">
            <a:extLst>
              <a:ext uri="{FF2B5EF4-FFF2-40B4-BE49-F238E27FC236}">
                <a16:creationId xmlns:a16="http://schemas.microsoft.com/office/drawing/2014/main" id="{4C83A77A-5517-AB98-57B1-7865E7610A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690317"/>
            <a:ext cx="4638675" cy="2609254"/>
          </a:xfrm>
        </p:spPr>
      </p:pic>
    </p:spTree>
    <p:extLst>
      <p:ext uri="{BB962C8B-B14F-4D97-AF65-F5344CB8AC3E}">
        <p14:creationId xmlns:p14="http://schemas.microsoft.com/office/powerpoint/2010/main" val="235430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C5F-F4A0-6677-DE26-CB0970F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kolorowania grafów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E910-261A-70FC-2364-2CEA767B4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Kwadraty łacińskie i </a:t>
            </a:r>
            <a:r>
              <a:rPr lang="pl-PL" dirty="0" err="1"/>
              <a:t>Sudoku</a:t>
            </a: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Testowanie (niepożądanych) zwarć w obwodach drukowanych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lig sportowych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rozkładów zajęć uczelni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E82942D-77F3-EDD4-B923-BAB2205AD3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1129" y="2120899"/>
            <a:ext cx="3429792" cy="3770449"/>
          </a:xfrm>
        </p:spPr>
      </p:pic>
    </p:spTree>
    <p:extLst>
      <p:ext uri="{BB962C8B-B14F-4D97-AF65-F5344CB8AC3E}">
        <p14:creationId xmlns:p14="http://schemas.microsoft.com/office/powerpoint/2010/main" val="329481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C5F-F4A0-6677-DE26-CB0970F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kolorowania grafów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E910-261A-70FC-2364-2CEA767B4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Kwadraty łacińskie i </a:t>
            </a:r>
            <a:r>
              <a:rPr lang="pl-PL" dirty="0" err="1"/>
              <a:t>Sudoku</a:t>
            </a: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Testowanie (niepożądanych) zwarć w obwodach drukowanych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lig sportowych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rozkładów zajęć uczelni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Projektowanie planu stołów weselnych</a:t>
            </a:r>
          </a:p>
        </p:txBody>
      </p:sp>
      <p:pic>
        <p:nvPicPr>
          <p:cNvPr id="8" name="Content Placeholder 7" descr="A picture containing pallette, cosmetic, vector graphics&#10;&#10;Description automatically generated">
            <a:extLst>
              <a:ext uri="{FF2B5EF4-FFF2-40B4-BE49-F238E27FC236}">
                <a16:creationId xmlns:a16="http://schemas.microsoft.com/office/drawing/2014/main" id="{FC5012EC-A795-FFD5-0E11-20D3537A8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235447"/>
            <a:ext cx="4638675" cy="3518994"/>
          </a:xfrm>
        </p:spPr>
      </p:pic>
    </p:spTree>
    <p:extLst>
      <p:ext uri="{BB962C8B-B14F-4D97-AF65-F5344CB8AC3E}">
        <p14:creationId xmlns:p14="http://schemas.microsoft.com/office/powerpoint/2010/main" val="168735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66AE-7586-989A-2A52-80CDB830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Zagadnienie planu stołów weselnych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81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{8DEF9338-4AF8-48E6-83CF-D8362B9FBAFB}tf11437505_win32</Template>
  <TotalTime>122</TotalTime>
  <Words>435</Words>
  <Application>Microsoft Office PowerPoint</Application>
  <PresentationFormat>Widescreen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Adobe Devanagari</vt:lpstr>
      <vt:lpstr>Arial</vt:lpstr>
      <vt:lpstr>Calibri</vt:lpstr>
      <vt:lpstr>Cambria Math</vt:lpstr>
      <vt:lpstr>Speak Pro</vt:lpstr>
      <vt:lpstr>Times New Roman</vt:lpstr>
      <vt:lpstr>Wingdings</vt:lpstr>
      <vt:lpstr>RetrospectVTI</vt:lpstr>
      <vt:lpstr>Kolorowanie grafów</vt:lpstr>
      <vt:lpstr>W dzisiejszym planie: </vt:lpstr>
      <vt:lpstr>Kolorowanie grafów, co to jest?</vt:lpstr>
      <vt:lpstr>Zastosowania kolorowania grafów</vt:lpstr>
      <vt:lpstr>Zastosowania kolorowania grafów</vt:lpstr>
      <vt:lpstr>Zastosowania kolorowania grafów</vt:lpstr>
      <vt:lpstr>Zastosowania kolorowania grafów</vt:lpstr>
      <vt:lpstr>Zastosowania kolorowania grafów</vt:lpstr>
      <vt:lpstr>Zagadnienie planu stołów weselnych</vt:lpstr>
      <vt:lpstr>Definicja zagadnienia</vt:lpstr>
      <vt:lpstr>Podejście naiwne</vt:lpstr>
      <vt:lpstr>Rozwiązanie za pomocą kolorowania grafu</vt:lpstr>
      <vt:lpstr>Funkcje celu</vt:lpstr>
      <vt:lpstr>Łańcuchy Kempego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Vitalii Morskyi</dc:creator>
  <cp:lastModifiedBy>Vitalii Morskyi</cp:lastModifiedBy>
  <cp:revision>1</cp:revision>
  <dcterms:created xsi:type="dcterms:W3CDTF">2022-06-03T04:53:32Z</dcterms:created>
  <dcterms:modified xsi:type="dcterms:W3CDTF">2022-06-03T06:56:26Z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