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278239-1991-504C-5C60-B3F10F99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4CBC22-0F4F-1999-F7FD-1BA0FBE61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BF4B01-8C40-27D0-6014-ED7D5A2F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E33DFA-2BAE-92E1-5EB8-066A6E0A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6F041C-2036-04FF-A8DC-706C5B6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DC1558-2368-A2A7-A60B-61EB300C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CC38A7-C342-85DB-B4C1-660B4669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31D1A3-F9DA-0AF3-FCA8-75342D3C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DF9149-7702-249C-14F6-EF6DDBA7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F0D9FD-4446-AE9D-1F7B-11560BB9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8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879C2E8-C52E-2FFF-1752-4860D313B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6B4AB7-09FE-5E3D-32E9-EF1A85D0B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CA31D4-0A11-4B09-00A2-8129DBB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055F53-F31C-23A8-1050-0928AAD7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5501C3-9522-1EFB-7CB2-3C8D6EFC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EFA2D-FA72-A8B3-D775-A0921CC8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0C569-F4AC-B5C1-7675-EDE601BF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179187-ED48-A64E-FF7D-4CF35A9F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8E8F51-4F3C-F680-B587-F65ED1AF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4656C-5AFE-9F76-706A-EE89EBAB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AAB3E4-AFEE-42AF-EDC6-82C5D254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274FA5-7999-3542-ED08-C20ADA9F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147C23-4582-BF82-8AB7-9289AB25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219F89-E99B-4755-61EE-D7EF0553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29F756-C13E-3023-09AD-8FF0B73D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B5A63-A787-638D-0DED-9F6CE9A7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AEDB71-5915-E4CC-C272-FEA95C244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AA12-A9A6-E2C0-2721-F7CAD1CC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A0DC1-F639-6D37-231D-9726694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0A2001-2EA4-2ED2-A51B-312770BB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1A0CC9-6788-0FD7-75AF-C4C5EA76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D6EA55-2480-B221-12FD-1EF562D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A4855B-386F-690A-3FCF-2BE21943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71F19F5-F0E9-9D43-8306-8CF80274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32E39C-9E30-C490-183F-B487B14A0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821931-D836-B535-0185-ABC91D55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8180F0F-FD2E-EF82-AD02-0D94BD5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1BD6EFA-B638-56EE-E22B-0C5AAA49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A346AF-2C7B-0B11-D8D2-46157D88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2644C-E08C-8A7A-C7CC-54EB5EE8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86B20F-07EC-65A7-DE1C-9F52883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C77ED8-742A-AABF-A8AE-74D07054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3BC4D5-B39F-EF13-BB86-F0CA2C71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4CAB546-41B5-2DCD-91F8-A6703704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125ABE4-3A24-1295-3581-9E6E1EEE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57B19B-8679-D075-B037-2F525AFE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4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A1328B-A1C2-291D-78D5-9F560AF4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1F08FE-EFD0-A0AC-98E1-BA2007BA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D61DDA-A6C7-784C-E6D5-0222EEA7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8D22B52-43A9-9675-F02E-9674DDE9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9CA4829-97E6-10F6-8AC5-46524F8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34DCA1-B4FC-D227-9F8B-05D27334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838D3-2794-4B1A-7323-101B5D10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D34E53E-8B10-7C57-1C48-A0FAC18CD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DDC2C-E127-5132-4004-0FA9F0E9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D4B2CA-6264-AFCA-2527-7C98B994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641CFC-31AD-C033-CCBF-271DA4AE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4A3027-3ADA-374C-952E-EE75A38B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5AFE19E-091B-05AE-681E-6804252E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8F638F-8775-617E-9B27-8696C41A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B47457-EECD-6BAE-9646-EF63BEB1F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F4A17B-AEAC-FD1D-C4A5-88035A299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A08D77-A9A4-2E46-A5D3-6FD194012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svg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églalap 19">
            <a:extLst>
              <a:ext uri="{FF2B5EF4-FFF2-40B4-BE49-F238E27FC236}">
                <a16:creationId xmlns:a16="http://schemas.microsoft.com/office/drawing/2014/main" id="{5602E445-83A2-42F1-33BC-95B676BE7BB0}"/>
              </a:ext>
            </a:extLst>
          </p:cNvPr>
          <p:cNvSpPr/>
          <p:nvPr/>
        </p:nvSpPr>
        <p:spPr>
          <a:xfrm>
            <a:off x="475488" y="3338802"/>
            <a:ext cx="9256978" cy="3343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6675D16-A391-27F9-8D4D-D1D29BACF522}"/>
              </a:ext>
            </a:extLst>
          </p:cNvPr>
          <p:cNvSpPr/>
          <p:nvPr/>
        </p:nvSpPr>
        <p:spPr>
          <a:xfrm>
            <a:off x="704088" y="384048"/>
            <a:ext cx="1426464" cy="1481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A473CFE-8832-E486-D128-317E2C27EFCC}"/>
              </a:ext>
            </a:extLst>
          </p:cNvPr>
          <p:cNvSpPr txBox="1"/>
          <p:nvPr/>
        </p:nvSpPr>
        <p:spPr>
          <a:xfrm>
            <a:off x="534065" y="2009899"/>
            <a:ext cx="1766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Papír</a:t>
            </a:r>
            <a:r>
              <a:rPr lang="en-US" sz="2400" dirty="0"/>
              <a:t>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rajz</a:t>
            </a:r>
            <a:endParaRPr lang="en-US" sz="2400" dirty="0"/>
          </a:p>
        </p:txBody>
      </p:sp>
      <p:sp>
        <p:nvSpPr>
          <p:cNvPr id="10" name="Nyíl: szalag, balra mutató 9">
            <a:extLst>
              <a:ext uri="{FF2B5EF4-FFF2-40B4-BE49-F238E27FC236}">
                <a16:creationId xmlns:a16="http://schemas.microsoft.com/office/drawing/2014/main" id="{1430E1EB-1677-8CD6-3449-8EBB2E3ED71F}"/>
              </a:ext>
            </a:extLst>
          </p:cNvPr>
          <p:cNvSpPr/>
          <p:nvPr/>
        </p:nvSpPr>
        <p:spPr>
          <a:xfrm rot="16200000">
            <a:off x="2562606" y="-185166"/>
            <a:ext cx="731520" cy="2080260"/>
          </a:xfrm>
          <a:prstGeom prst="curved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8ABCE559-F9C7-6B26-24E2-EBD1FCCDD791}"/>
              </a:ext>
            </a:extLst>
          </p:cNvPr>
          <p:cNvSpPr/>
          <p:nvPr/>
        </p:nvSpPr>
        <p:spPr>
          <a:xfrm rot="1370498">
            <a:off x="1200695" y="809985"/>
            <a:ext cx="334234" cy="7739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penCV SVG and transparent PNG icons | TechIcons">
            <a:extLst>
              <a:ext uri="{FF2B5EF4-FFF2-40B4-BE49-F238E27FC236}">
                <a16:creationId xmlns:a16="http://schemas.microsoft.com/office/drawing/2014/main" id="{659B1136-C7E9-650B-53A8-0C567CAA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83" y="775459"/>
            <a:ext cx="969970" cy="9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Ábra 4" descr="Rekesznyílás egyszínű kitöltéssel">
            <a:extLst>
              <a:ext uri="{FF2B5EF4-FFF2-40B4-BE49-F238E27FC236}">
                <a16:creationId xmlns:a16="http://schemas.microsoft.com/office/drawing/2014/main" id="{3CD26CD7-3E17-2A68-A475-60DB7D04D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2616" y="619506"/>
            <a:ext cx="867157" cy="86715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711FF1-A65E-BF1D-C97D-9F0536E1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40" y="1186362"/>
            <a:ext cx="1815337" cy="6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yíl: szalag, balra mutató 5">
            <a:extLst>
              <a:ext uri="{FF2B5EF4-FFF2-40B4-BE49-F238E27FC236}">
                <a16:creationId xmlns:a16="http://schemas.microsoft.com/office/drawing/2014/main" id="{D3C563C8-2491-1569-D5A5-9E53E51BB5D5}"/>
              </a:ext>
            </a:extLst>
          </p:cNvPr>
          <p:cNvSpPr/>
          <p:nvPr/>
        </p:nvSpPr>
        <p:spPr>
          <a:xfrm rot="16200000">
            <a:off x="6153924" y="-269221"/>
            <a:ext cx="595885" cy="2233834"/>
          </a:xfrm>
          <a:prstGeom prst="curved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BDD9812-CE25-AC26-E0EF-CB7C0061F5E5}"/>
              </a:ext>
            </a:extLst>
          </p:cNvPr>
          <p:cNvSpPr txBox="1"/>
          <p:nvPr/>
        </p:nvSpPr>
        <p:spPr>
          <a:xfrm>
            <a:off x="7982712" y="164056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B247AE6-CB38-1011-642B-5930170E37FB}"/>
              </a:ext>
            </a:extLst>
          </p:cNvPr>
          <p:cNvSpPr txBox="1"/>
          <p:nvPr/>
        </p:nvSpPr>
        <p:spPr>
          <a:xfrm>
            <a:off x="5152643" y="155199"/>
            <a:ext cx="233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.NET marshaller</a:t>
            </a:r>
          </a:p>
        </p:txBody>
      </p:sp>
      <p:pic>
        <p:nvPicPr>
          <p:cNvPr id="13" name="Ábra 12" descr="Soldiázó nő egyszínű kitöltéssel">
            <a:extLst>
              <a:ext uri="{FF2B5EF4-FFF2-40B4-BE49-F238E27FC236}">
                <a16:creationId xmlns:a16="http://schemas.microsoft.com/office/drawing/2014/main" id="{246F6B77-DE7E-B256-5E6D-B2D7F0D630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8857" y="646341"/>
            <a:ext cx="469957" cy="469957"/>
          </a:xfrm>
          <a:prstGeom prst="rect">
            <a:avLst/>
          </a:prstGeom>
        </p:spPr>
      </p:pic>
      <p:sp>
        <p:nvSpPr>
          <p:cNvPr id="14" name="Nyíl: szalag, balra mutató 13">
            <a:extLst>
              <a:ext uri="{FF2B5EF4-FFF2-40B4-BE49-F238E27FC236}">
                <a16:creationId xmlns:a16="http://schemas.microsoft.com/office/drawing/2014/main" id="{B283BCCC-06B7-E2DA-9584-A42F67A70DE3}"/>
              </a:ext>
            </a:extLst>
          </p:cNvPr>
          <p:cNvSpPr/>
          <p:nvPr/>
        </p:nvSpPr>
        <p:spPr>
          <a:xfrm rot="16200000" flipH="1" flipV="1">
            <a:off x="6000354" y="1099476"/>
            <a:ext cx="735088" cy="2026994"/>
          </a:xfrm>
          <a:prstGeom prst="curved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Ábra 14" descr="Soldiázó nő egyszínű kitöltéssel">
            <a:extLst>
              <a:ext uri="{FF2B5EF4-FFF2-40B4-BE49-F238E27FC236}">
                <a16:creationId xmlns:a16="http://schemas.microsoft.com/office/drawing/2014/main" id="{4E4C25BD-C1A1-9D30-BB95-128DF04E2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8857" y="2001607"/>
            <a:ext cx="469957" cy="469957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FC6969C9-09E2-96B8-15BC-80F4555BDEA3}"/>
              </a:ext>
            </a:extLst>
          </p:cNvPr>
          <p:cNvSpPr txBox="1"/>
          <p:nvPr/>
        </p:nvSpPr>
        <p:spPr>
          <a:xfrm>
            <a:off x="8138008" y="881383"/>
            <a:ext cx="159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Koordináta</a:t>
            </a:r>
            <a:r>
              <a:rPr lang="en-US" dirty="0"/>
              <a:t> </a:t>
            </a:r>
            <a:r>
              <a:rPr lang="en-US" dirty="0" err="1"/>
              <a:t>detektálás</a:t>
            </a:r>
            <a:endParaRPr lang="en-US" dirty="0"/>
          </a:p>
        </p:txBody>
      </p:sp>
      <p:sp>
        <p:nvSpPr>
          <p:cNvPr id="19" name="Háromszög 18">
            <a:extLst>
              <a:ext uri="{FF2B5EF4-FFF2-40B4-BE49-F238E27FC236}">
                <a16:creationId xmlns:a16="http://schemas.microsoft.com/office/drawing/2014/main" id="{DA0AE9C8-0539-A394-A079-C582FEFBC69D}"/>
              </a:ext>
            </a:extLst>
          </p:cNvPr>
          <p:cNvSpPr/>
          <p:nvPr/>
        </p:nvSpPr>
        <p:spPr>
          <a:xfrm rot="316407">
            <a:off x="3598617" y="1658723"/>
            <a:ext cx="1476007" cy="175953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A8F53CE1-334A-6119-9029-84417A387AE4}"/>
              </a:ext>
            </a:extLst>
          </p:cNvPr>
          <p:cNvSpPr/>
          <p:nvPr/>
        </p:nvSpPr>
        <p:spPr>
          <a:xfrm>
            <a:off x="1004989" y="3482363"/>
            <a:ext cx="824659" cy="7595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Ábra 21" descr="Soldiázó nő egyszínű kitöltéssel">
            <a:extLst>
              <a:ext uri="{FF2B5EF4-FFF2-40B4-BE49-F238E27FC236}">
                <a16:creationId xmlns:a16="http://schemas.microsoft.com/office/drawing/2014/main" id="{B05929F8-7C51-FB2B-26AF-D66CAEA5C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1257" y="798741"/>
            <a:ext cx="469957" cy="469957"/>
          </a:xfrm>
          <a:prstGeom prst="rect">
            <a:avLst/>
          </a:prstGeom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D4F1E207-CADC-A563-51C9-D4FAEE1210D6}"/>
              </a:ext>
            </a:extLst>
          </p:cNvPr>
          <p:cNvSpPr txBox="1"/>
          <p:nvPr/>
        </p:nvSpPr>
        <p:spPr>
          <a:xfrm>
            <a:off x="475487" y="4343820"/>
            <a:ext cx="189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normalizálás</a:t>
            </a:r>
            <a:endParaRPr lang="en-US" sz="2400" dirty="0"/>
          </a:p>
        </p:txBody>
      </p:sp>
      <p:sp>
        <p:nvSpPr>
          <p:cNvPr id="26" name="Nyíl: jobbra mutató 25">
            <a:extLst>
              <a:ext uri="{FF2B5EF4-FFF2-40B4-BE49-F238E27FC236}">
                <a16:creationId xmlns:a16="http://schemas.microsoft.com/office/drawing/2014/main" id="{D2E033B0-9BA2-2C68-0879-8AE6057E3C33}"/>
              </a:ext>
            </a:extLst>
          </p:cNvPr>
          <p:cNvSpPr/>
          <p:nvPr/>
        </p:nvSpPr>
        <p:spPr>
          <a:xfrm>
            <a:off x="2254854" y="3758257"/>
            <a:ext cx="2165450" cy="26472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Ábra 27" descr="Kép egyszínű kitöltéssel">
            <a:extLst>
              <a:ext uri="{FF2B5EF4-FFF2-40B4-BE49-F238E27FC236}">
                <a16:creationId xmlns:a16="http://schemas.microsoft.com/office/drawing/2014/main" id="{8920952F-2B72-C6D9-B76C-0351A554CF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612" y="4613494"/>
            <a:ext cx="914400" cy="914400"/>
          </a:xfrm>
          <a:prstGeom prst="rect">
            <a:avLst/>
          </a:prstGeom>
        </p:spPr>
      </p:pic>
      <p:pic>
        <p:nvPicPr>
          <p:cNvPr id="30" name="Ábra 29" descr="Hálózatdiagram egyszínű kitöltéssel">
            <a:extLst>
              <a:ext uri="{FF2B5EF4-FFF2-40B4-BE49-F238E27FC236}">
                <a16:creationId xmlns:a16="http://schemas.microsoft.com/office/drawing/2014/main" id="{56AACDD7-79ED-DE83-477C-41C1A00A4C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5932" y="3928318"/>
            <a:ext cx="824659" cy="824659"/>
          </a:xfrm>
          <a:prstGeom prst="rect">
            <a:avLst/>
          </a:prstGeom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F38ED043-9178-3382-8C92-8984A8D4BE73}"/>
              </a:ext>
            </a:extLst>
          </p:cNvPr>
          <p:cNvSpPr txBox="1"/>
          <p:nvPr/>
        </p:nvSpPr>
        <p:spPr>
          <a:xfrm>
            <a:off x="2345177" y="4650431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DisplayMatrix</a:t>
            </a:r>
            <a:endParaRPr lang="en-US" sz="2400" dirty="0"/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849EE7EA-998F-70F5-36AF-94FA0920246B}"/>
              </a:ext>
            </a:extLst>
          </p:cNvPr>
          <p:cNvSpPr/>
          <p:nvPr/>
        </p:nvSpPr>
        <p:spPr>
          <a:xfrm>
            <a:off x="4803027" y="3476480"/>
            <a:ext cx="824659" cy="7595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A5F6BB10-5F54-3DE9-E389-C3B6FC8AC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14" y="4424773"/>
            <a:ext cx="1148053" cy="4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Ábra 33" descr="Soldiázó nő egyszínű kitöltéssel">
            <a:extLst>
              <a:ext uri="{FF2B5EF4-FFF2-40B4-BE49-F238E27FC236}">
                <a16:creationId xmlns:a16="http://schemas.microsoft.com/office/drawing/2014/main" id="{06C87F4E-D2BF-F99E-1477-CEBA28E0C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1256" y="1957995"/>
            <a:ext cx="469957" cy="469957"/>
          </a:xfrm>
          <a:prstGeom prst="rect">
            <a:avLst/>
          </a:prstGeom>
        </p:spPr>
      </p:pic>
      <p:sp>
        <p:nvSpPr>
          <p:cNvPr id="35" name="Nyíl: jobbra mutató 34">
            <a:extLst>
              <a:ext uri="{FF2B5EF4-FFF2-40B4-BE49-F238E27FC236}">
                <a16:creationId xmlns:a16="http://schemas.microsoft.com/office/drawing/2014/main" id="{8A0831BC-BBCD-F0F6-2AD1-046A6053F6AE}"/>
              </a:ext>
            </a:extLst>
          </p:cNvPr>
          <p:cNvSpPr/>
          <p:nvPr/>
        </p:nvSpPr>
        <p:spPr>
          <a:xfrm>
            <a:off x="5817262" y="3707339"/>
            <a:ext cx="2165450" cy="26472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Ábra 40" descr="Szem egyszínű kitöltéssel">
            <a:extLst>
              <a:ext uri="{FF2B5EF4-FFF2-40B4-BE49-F238E27FC236}">
                <a16:creationId xmlns:a16="http://schemas.microsoft.com/office/drawing/2014/main" id="{EF861E9B-A44E-5FCB-89F8-E50530CD23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9490" y="4329349"/>
            <a:ext cx="836976" cy="836976"/>
          </a:xfrm>
          <a:prstGeom prst="rect">
            <a:avLst/>
          </a:prstGeom>
        </p:spPr>
      </p:pic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2041240C-BBBC-E5B8-A495-C9E8AE087335}"/>
              </a:ext>
            </a:extLst>
          </p:cNvPr>
          <p:cNvCxnSpPr/>
          <p:nvPr/>
        </p:nvCxnSpPr>
        <p:spPr>
          <a:xfrm>
            <a:off x="7028102" y="4881886"/>
            <a:ext cx="1049457" cy="887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371558EA-8D36-51DC-2F82-5C9E92A7DFF3}"/>
              </a:ext>
            </a:extLst>
          </p:cNvPr>
          <p:cNvSpPr txBox="1"/>
          <p:nvPr/>
        </p:nvSpPr>
        <p:spPr>
          <a:xfrm>
            <a:off x="5979176" y="3963108"/>
            <a:ext cx="178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RayCasting</a:t>
            </a:r>
            <a:endParaRPr lang="en-US" sz="2400" dirty="0"/>
          </a:p>
        </p:txBody>
      </p:sp>
      <p:sp>
        <p:nvSpPr>
          <p:cNvPr id="46" name="Folyamatábra: Adatok 45">
            <a:extLst>
              <a:ext uri="{FF2B5EF4-FFF2-40B4-BE49-F238E27FC236}">
                <a16:creationId xmlns:a16="http://schemas.microsoft.com/office/drawing/2014/main" id="{08C2CBF6-FD4A-FEAE-10D0-3FDD6E20D0FA}"/>
              </a:ext>
            </a:extLst>
          </p:cNvPr>
          <p:cNvSpPr/>
          <p:nvPr/>
        </p:nvSpPr>
        <p:spPr>
          <a:xfrm>
            <a:off x="8066475" y="3987336"/>
            <a:ext cx="1223026" cy="224485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Ábra 47" descr="Kocka egyszínű kitöltéssel">
            <a:extLst>
              <a:ext uri="{FF2B5EF4-FFF2-40B4-BE49-F238E27FC236}">
                <a16:creationId xmlns:a16="http://schemas.microsoft.com/office/drawing/2014/main" id="{1F475477-3D06-07B9-EFE9-1D1D5AB39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21787" y="3549392"/>
            <a:ext cx="735155" cy="7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Ábra 2" descr="Kép egyszínű kitöltéssel">
            <a:extLst>
              <a:ext uri="{FF2B5EF4-FFF2-40B4-BE49-F238E27FC236}">
                <a16:creationId xmlns:a16="http://schemas.microsoft.com/office/drawing/2014/main" id="{068785A3-C9B5-493F-AFB7-2C13ED8C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544" y="1738555"/>
            <a:ext cx="914400" cy="914400"/>
          </a:xfrm>
          <a:prstGeom prst="rect">
            <a:avLst/>
          </a:prstGeom>
        </p:spPr>
      </p:pic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9D899C41-8C83-A3C2-2AE9-496B7AF2BA2E}"/>
              </a:ext>
            </a:extLst>
          </p:cNvPr>
          <p:cNvSpPr/>
          <p:nvPr/>
        </p:nvSpPr>
        <p:spPr>
          <a:xfrm>
            <a:off x="3344347" y="2104315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Ábra 5" descr="Kép egyszínű kitöltéssel">
            <a:extLst>
              <a:ext uri="{FF2B5EF4-FFF2-40B4-BE49-F238E27FC236}">
                <a16:creationId xmlns:a16="http://schemas.microsoft.com/office/drawing/2014/main" id="{630191E9-7BBD-8005-7E72-F6DF22253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9568" y="1738555"/>
            <a:ext cx="914400" cy="914400"/>
          </a:xfrm>
          <a:prstGeom prst="rect">
            <a:avLst/>
          </a:prstGeom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7C1EEFB3-2321-D528-3E3A-67CEC383C805}"/>
              </a:ext>
            </a:extLst>
          </p:cNvPr>
          <p:cNvSpPr/>
          <p:nvPr/>
        </p:nvSpPr>
        <p:spPr>
          <a:xfrm>
            <a:off x="4978837" y="2104315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Ábra 7" descr="Kép egyszínű kitöltéssel">
            <a:extLst>
              <a:ext uri="{FF2B5EF4-FFF2-40B4-BE49-F238E27FC236}">
                <a16:creationId xmlns:a16="http://schemas.microsoft.com/office/drawing/2014/main" id="{C06D7705-E2E4-09AF-C840-A9129E4F3FA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" contrast="24000"/>
            <a:alphaModFix amt="93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5592" y="1738555"/>
            <a:ext cx="914400" cy="914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6956AF65-A5BC-E954-8340-9FBF5F5364EB}"/>
              </a:ext>
            </a:extLst>
          </p:cNvPr>
          <p:cNvSpPr/>
          <p:nvPr/>
        </p:nvSpPr>
        <p:spPr>
          <a:xfrm>
            <a:off x="6714343" y="2104315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Ábra 14" descr="Kép egyszínű kitöltéssel">
            <a:extLst>
              <a:ext uri="{FF2B5EF4-FFF2-40B4-BE49-F238E27FC236}">
                <a16:creationId xmlns:a16="http://schemas.microsoft.com/office/drawing/2014/main" id="{7907B911-9608-D370-CAA5-C6F381AE3B9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" contrast="24000"/>
            <a:alphaModFix amt="93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7334" y="1738555"/>
            <a:ext cx="914400" cy="914400"/>
          </a:xfrm>
          <a:prstGeom prst="rect">
            <a:avLst/>
          </a:prstGeom>
          <a:effectLst>
            <a:softEdge rad="25400"/>
          </a:effectLst>
        </p:spPr>
      </p:pic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BBECA599-2778-48DF-942C-996ECB11379B}"/>
              </a:ext>
            </a:extLst>
          </p:cNvPr>
          <p:cNvCxnSpPr/>
          <p:nvPr/>
        </p:nvCxnSpPr>
        <p:spPr>
          <a:xfrm>
            <a:off x="8181523" y="1423087"/>
            <a:ext cx="0" cy="1545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140D544A-E193-D3F3-9330-5FEF66E9F673}"/>
              </a:ext>
            </a:extLst>
          </p:cNvPr>
          <p:cNvCxnSpPr>
            <a:cxnSpLocks/>
          </p:cNvCxnSpPr>
          <p:nvPr/>
        </p:nvCxnSpPr>
        <p:spPr>
          <a:xfrm flipH="1">
            <a:off x="7277252" y="1520242"/>
            <a:ext cx="680071" cy="13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Nyíl: jobbra mutató 20">
            <a:extLst>
              <a:ext uri="{FF2B5EF4-FFF2-40B4-BE49-F238E27FC236}">
                <a16:creationId xmlns:a16="http://schemas.microsoft.com/office/drawing/2014/main" id="{1FCFE14F-F19C-1F0C-0E42-3C991AC9B310}"/>
              </a:ext>
            </a:extLst>
          </p:cNvPr>
          <p:cNvSpPr/>
          <p:nvPr/>
        </p:nvSpPr>
        <p:spPr>
          <a:xfrm rot="5400000">
            <a:off x="7591563" y="3151303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Ábra 23" descr="Kép körvonalas">
            <a:extLst>
              <a:ext uri="{FF2B5EF4-FFF2-40B4-BE49-F238E27FC236}">
                <a16:creationId xmlns:a16="http://schemas.microsoft.com/office/drawing/2014/main" id="{A0B48766-55CB-8042-1BC4-9595C4420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7334" y="3517063"/>
            <a:ext cx="914400" cy="914400"/>
          </a:xfrm>
          <a:prstGeom prst="rect">
            <a:avLst/>
          </a:prstGeom>
        </p:spPr>
      </p:pic>
      <p:sp>
        <p:nvSpPr>
          <p:cNvPr id="25" name="Nyíl: jobbra mutató 24">
            <a:extLst>
              <a:ext uri="{FF2B5EF4-FFF2-40B4-BE49-F238E27FC236}">
                <a16:creationId xmlns:a16="http://schemas.microsoft.com/office/drawing/2014/main" id="{A4792C6B-5F89-CA9E-5D5C-F11544F85865}"/>
              </a:ext>
            </a:extLst>
          </p:cNvPr>
          <p:cNvSpPr/>
          <p:nvPr/>
        </p:nvSpPr>
        <p:spPr>
          <a:xfrm rot="10800000">
            <a:off x="6714343" y="3882823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A635C0D-1FD6-4A13-1521-1B35FE401675}"/>
              </a:ext>
            </a:extLst>
          </p:cNvPr>
          <p:cNvSpPr txBox="1"/>
          <p:nvPr/>
        </p:nvSpPr>
        <p:spPr>
          <a:xfrm>
            <a:off x="3892987" y="2557086"/>
            <a:ext cx="102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grayscale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DC66122-C18B-0A89-5DED-6F0549C32A3E}"/>
              </a:ext>
            </a:extLst>
          </p:cNvPr>
          <p:cNvSpPr txBox="1"/>
          <p:nvPr/>
        </p:nvSpPr>
        <p:spPr>
          <a:xfrm>
            <a:off x="5754437" y="2629869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blur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33D0A2B-B096-C496-9332-B084780DEDDC}"/>
              </a:ext>
            </a:extLst>
          </p:cNvPr>
          <p:cNvSpPr txBox="1"/>
          <p:nvPr/>
        </p:nvSpPr>
        <p:spPr>
          <a:xfrm>
            <a:off x="8405484" y="2026478"/>
            <a:ext cx="1506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 detection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A268F0B-0768-BBB4-6B6F-D662EAF9AF76}"/>
              </a:ext>
            </a:extLst>
          </p:cNvPr>
          <p:cNvSpPr txBox="1"/>
          <p:nvPr/>
        </p:nvSpPr>
        <p:spPr>
          <a:xfrm>
            <a:off x="8291734" y="3804985"/>
            <a:ext cx="180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Contour detection</a:t>
            </a: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C9EB6865-60DC-0DC0-0A33-35DEEF1056A3}"/>
              </a:ext>
            </a:extLst>
          </p:cNvPr>
          <p:cNvSpPr/>
          <p:nvPr/>
        </p:nvSpPr>
        <p:spPr>
          <a:xfrm>
            <a:off x="5868788" y="3615611"/>
            <a:ext cx="448400" cy="717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7496B92A-CA4B-8386-A7FA-CB4B5A5A584A}"/>
              </a:ext>
            </a:extLst>
          </p:cNvPr>
          <p:cNvSpPr txBox="1"/>
          <p:nvPr/>
        </p:nvSpPr>
        <p:spPr>
          <a:xfrm>
            <a:off x="5282312" y="4383216"/>
            <a:ext cx="1958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paper-like one</a:t>
            </a:r>
            <a:endParaRPr lang="en-US" sz="1800" dirty="0"/>
          </a:p>
        </p:txBody>
      </p:sp>
      <p:sp>
        <p:nvSpPr>
          <p:cNvPr id="33" name="Nyíl: jobbra mutató 32">
            <a:extLst>
              <a:ext uri="{FF2B5EF4-FFF2-40B4-BE49-F238E27FC236}">
                <a16:creationId xmlns:a16="http://schemas.microsoft.com/office/drawing/2014/main" id="{551C9A35-FDDD-C48B-C5CF-4ED7549F2846}"/>
              </a:ext>
            </a:extLst>
          </p:cNvPr>
          <p:cNvSpPr/>
          <p:nvPr/>
        </p:nvSpPr>
        <p:spPr>
          <a:xfrm rot="10800000">
            <a:off x="4588628" y="3882823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Ábra 34" descr="Küldés körvonalas">
            <a:extLst>
              <a:ext uri="{FF2B5EF4-FFF2-40B4-BE49-F238E27FC236}">
                <a16:creationId xmlns:a16="http://schemas.microsoft.com/office/drawing/2014/main" id="{4961E57E-3E61-840D-931B-D00482CD80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120102" flipH="1">
            <a:off x="2935912" y="34256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Ábra 1" descr="Kép egyszínű kitöltéssel">
            <a:extLst>
              <a:ext uri="{FF2B5EF4-FFF2-40B4-BE49-F238E27FC236}">
                <a16:creationId xmlns:a16="http://schemas.microsoft.com/office/drawing/2014/main" id="{F3C08DDC-35A7-64C7-1DEF-77A55C95B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952" y="1418043"/>
            <a:ext cx="914400" cy="914400"/>
          </a:xfrm>
          <a:prstGeom prst="rect">
            <a:avLst/>
          </a:prstGeom>
        </p:spPr>
      </p:pic>
      <p:sp>
        <p:nvSpPr>
          <p:cNvPr id="3" name="Nyíl: jobbra mutató 2">
            <a:extLst>
              <a:ext uri="{FF2B5EF4-FFF2-40B4-BE49-F238E27FC236}">
                <a16:creationId xmlns:a16="http://schemas.microsoft.com/office/drawing/2014/main" id="{CDCBA86B-646A-178D-6168-26FFFD3EAE13}"/>
              </a:ext>
            </a:extLst>
          </p:cNvPr>
          <p:cNvSpPr/>
          <p:nvPr/>
        </p:nvSpPr>
        <p:spPr>
          <a:xfrm>
            <a:off x="3754755" y="1783803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Ábra 3" descr="Kép egyszínű kitöltéssel">
            <a:extLst>
              <a:ext uri="{FF2B5EF4-FFF2-40B4-BE49-F238E27FC236}">
                <a16:creationId xmlns:a16="http://schemas.microsoft.com/office/drawing/2014/main" id="{6E62E534-737F-75A3-3263-ADCE0BAE8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9976" y="1418043"/>
            <a:ext cx="914400" cy="914400"/>
          </a:xfrm>
          <a:prstGeom prst="rect">
            <a:avLst/>
          </a:prstGeom>
        </p:spPr>
      </p:pic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D8459D3C-66E7-725A-1ED4-75D25FE87AF4}"/>
              </a:ext>
            </a:extLst>
          </p:cNvPr>
          <p:cNvSpPr/>
          <p:nvPr/>
        </p:nvSpPr>
        <p:spPr>
          <a:xfrm>
            <a:off x="5389245" y="1783803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Ábra 5" descr="Kép egyszínű kitöltéssel">
            <a:extLst>
              <a:ext uri="{FF2B5EF4-FFF2-40B4-BE49-F238E27FC236}">
                <a16:creationId xmlns:a16="http://schemas.microsoft.com/office/drawing/2014/main" id="{A431E153-215A-1E9C-8709-9DA2EF26206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" contrast="24000"/>
            <a:alphaModFix amt="93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418043"/>
            <a:ext cx="914400" cy="914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46E71BC1-60CB-1AEA-34D5-586C5F1B7C92}"/>
              </a:ext>
            </a:extLst>
          </p:cNvPr>
          <p:cNvSpPr/>
          <p:nvPr/>
        </p:nvSpPr>
        <p:spPr>
          <a:xfrm>
            <a:off x="7124751" y="1783803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Ábra 7" descr="Kép egyszínű kitöltéssel">
            <a:extLst>
              <a:ext uri="{FF2B5EF4-FFF2-40B4-BE49-F238E27FC236}">
                <a16:creationId xmlns:a16="http://schemas.microsoft.com/office/drawing/2014/main" id="{2AAE243A-F79A-C18A-4D6C-7666828905D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" contrast="24000"/>
            <a:alphaModFix amt="93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0384" y="2767333"/>
            <a:ext cx="914400" cy="914400"/>
          </a:xfrm>
          <a:prstGeom prst="rect">
            <a:avLst/>
          </a:prstGeom>
          <a:effectLst>
            <a:softEdge rad="25400"/>
          </a:effectLst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C46F1C4-F20A-4BB8-7EED-0A67B20B3A31}"/>
              </a:ext>
            </a:extLst>
          </p:cNvPr>
          <p:cNvCxnSpPr/>
          <p:nvPr/>
        </p:nvCxnSpPr>
        <p:spPr>
          <a:xfrm>
            <a:off x="8770388" y="2539708"/>
            <a:ext cx="0" cy="1545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FB0DB69D-699A-C01D-F275-EEF71948A55B}"/>
              </a:ext>
            </a:extLst>
          </p:cNvPr>
          <p:cNvCxnSpPr>
            <a:cxnSpLocks/>
          </p:cNvCxnSpPr>
          <p:nvPr/>
        </p:nvCxnSpPr>
        <p:spPr>
          <a:xfrm flipH="1">
            <a:off x="7866117" y="2636863"/>
            <a:ext cx="680071" cy="13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3754C71-FD2A-6FDC-337F-DF426210C531}"/>
              </a:ext>
            </a:extLst>
          </p:cNvPr>
          <p:cNvSpPr txBox="1"/>
          <p:nvPr/>
        </p:nvSpPr>
        <p:spPr>
          <a:xfrm>
            <a:off x="4303395" y="2236574"/>
            <a:ext cx="102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grayscale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E922A6C-9A18-B7C9-4808-5459A76BBBC7}"/>
              </a:ext>
            </a:extLst>
          </p:cNvPr>
          <p:cNvSpPr txBox="1"/>
          <p:nvPr/>
        </p:nvSpPr>
        <p:spPr>
          <a:xfrm>
            <a:off x="6164845" y="2309357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blur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1AE8C45-F38C-11CE-8C6A-64D2F88529A8}"/>
              </a:ext>
            </a:extLst>
          </p:cNvPr>
          <p:cNvSpPr txBox="1"/>
          <p:nvPr/>
        </p:nvSpPr>
        <p:spPr>
          <a:xfrm>
            <a:off x="9068534" y="3055256"/>
            <a:ext cx="1506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 detection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7B27F03-912C-DBBC-0737-379F9E50060C}"/>
              </a:ext>
            </a:extLst>
          </p:cNvPr>
          <p:cNvSpPr txBox="1"/>
          <p:nvPr/>
        </p:nvSpPr>
        <p:spPr>
          <a:xfrm>
            <a:off x="7812024" y="1705966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Adaptive Thresholding</a:t>
            </a:r>
          </a:p>
        </p:txBody>
      </p: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23265357-A07C-D0C3-D90B-DAF2F1BB1EDE}"/>
              </a:ext>
            </a:extLst>
          </p:cNvPr>
          <p:cNvSpPr/>
          <p:nvPr/>
        </p:nvSpPr>
        <p:spPr>
          <a:xfrm rot="5400000">
            <a:off x="8771904" y="2241003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5FD5B182-6D24-B9F7-D953-43924FB6B2CC}"/>
              </a:ext>
            </a:extLst>
          </p:cNvPr>
          <p:cNvSpPr/>
          <p:nvPr/>
        </p:nvSpPr>
        <p:spPr>
          <a:xfrm rot="8336970">
            <a:off x="8069673" y="4306130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FFEAA63-2A90-B0E3-5F90-C631BAD3224D}"/>
              </a:ext>
            </a:extLst>
          </p:cNvPr>
          <p:cNvSpPr txBox="1"/>
          <p:nvPr/>
        </p:nvSpPr>
        <p:spPr>
          <a:xfrm>
            <a:off x="6182806" y="4613192"/>
            <a:ext cx="2120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Hough Line Transform</a:t>
            </a:r>
          </a:p>
        </p:txBody>
      </p:sp>
      <p:sp>
        <p:nvSpPr>
          <p:cNvPr id="19" name="Nyíl: jobbra mutató 18">
            <a:extLst>
              <a:ext uri="{FF2B5EF4-FFF2-40B4-BE49-F238E27FC236}">
                <a16:creationId xmlns:a16="http://schemas.microsoft.com/office/drawing/2014/main" id="{22D653F3-1753-BD30-2B98-F04195E9C31B}"/>
              </a:ext>
            </a:extLst>
          </p:cNvPr>
          <p:cNvSpPr/>
          <p:nvPr/>
        </p:nvSpPr>
        <p:spPr>
          <a:xfrm rot="11008073">
            <a:off x="5601147" y="4647332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4F9AB66-01CB-3556-4D31-1E3CF92F415C}"/>
              </a:ext>
            </a:extLst>
          </p:cNvPr>
          <p:cNvSpPr txBox="1"/>
          <p:nvPr/>
        </p:nvSpPr>
        <p:spPr>
          <a:xfrm>
            <a:off x="3588662" y="4951746"/>
            <a:ext cx="2282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Merge the colinear lines</a:t>
            </a:r>
          </a:p>
        </p:txBody>
      </p:sp>
      <p:pic>
        <p:nvPicPr>
          <p:cNvPr id="22" name="Ábra 21" descr="Diagram elágazással egyszínű kitöltéssel">
            <a:extLst>
              <a:ext uri="{FF2B5EF4-FFF2-40B4-BE49-F238E27FC236}">
                <a16:creationId xmlns:a16="http://schemas.microsoft.com/office/drawing/2014/main" id="{1D9AC6C6-62C1-5986-90FA-56291D2831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2331" y="4037346"/>
            <a:ext cx="914400" cy="914400"/>
          </a:xfrm>
          <a:prstGeom prst="rect">
            <a:avLst/>
          </a:prstGeom>
        </p:spPr>
      </p:pic>
      <p:sp>
        <p:nvSpPr>
          <p:cNvPr id="23" name="Nyíl: jobbra mutató 22">
            <a:extLst>
              <a:ext uri="{FF2B5EF4-FFF2-40B4-BE49-F238E27FC236}">
                <a16:creationId xmlns:a16="http://schemas.microsoft.com/office/drawing/2014/main" id="{EDE79CB4-FB70-FAD8-8289-74F414AD570C}"/>
              </a:ext>
            </a:extLst>
          </p:cNvPr>
          <p:cNvSpPr/>
          <p:nvPr/>
        </p:nvSpPr>
        <p:spPr>
          <a:xfrm rot="11824172">
            <a:off x="3357099" y="4251861"/>
            <a:ext cx="548640" cy="1828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Ábra 23" descr="Küldés körvonalas">
            <a:extLst>
              <a:ext uri="{FF2B5EF4-FFF2-40B4-BE49-F238E27FC236}">
                <a16:creationId xmlns:a16="http://schemas.microsoft.com/office/drawing/2014/main" id="{6A4597AE-E249-B447-454B-994FBFB02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120102" flipH="1">
            <a:off x="2054662" y="33797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</Words>
  <Application>Microsoft Office PowerPoint</Application>
  <PresentationFormat>Szélesvásznú</PresentationFormat>
  <Paragraphs>18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Szokoly Armand</dc:creator>
  <cp:lastModifiedBy>Szokoly Armand</cp:lastModifiedBy>
  <cp:revision>5</cp:revision>
  <dcterms:created xsi:type="dcterms:W3CDTF">2025-05-26T14:41:22Z</dcterms:created>
  <dcterms:modified xsi:type="dcterms:W3CDTF">2025-05-26T22:47:21Z</dcterms:modified>
</cp:coreProperties>
</file>