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278239-1991-504C-5C60-B3F10F99A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D4CBC22-0F4F-1999-F7FD-1BA0FBE61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BF4B01-8C40-27D0-6014-ED7D5A2F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E33DFA-2BAE-92E1-5EB8-066A6E0A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6F041C-2036-04FF-A8DC-706C5B6F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8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DC1558-2368-A2A7-A60B-61EB300C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FCC38A7-C342-85DB-B4C1-660B46690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31D1A3-F9DA-0AF3-FCA8-75342D3C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DF9149-7702-249C-14F6-EF6DDBA7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F0D9FD-4446-AE9D-1F7B-11560BB9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8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879C2E8-C52E-2FFF-1752-4860D313B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6B4AB7-09FE-5E3D-32E9-EF1A85D0B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CA31D4-0A11-4B09-00A2-8129DBB0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E055F53-F31C-23A8-1050-0928AAD7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5501C3-9522-1EFB-7CB2-3C8D6EFC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7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2EFA2D-FA72-A8B3-D775-A0921CC8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D0C569-F4AC-B5C1-7675-EDE601BF8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D179187-ED48-A64E-FF7D-4CF35A9F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8E8F51-4F3C-F680-B587-F65ED1AF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54656C-5AFE-9F76-706A-EE89EBAB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2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AAB3E4-AFEE-42AF-EDC6-82C5D254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0274FA5-7999-3542-ED08-C20ADA9FA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147C23-4582-BF82-8AB7-9289AB25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4219F89-E99B-4755-61EE-D7EF0553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29F756-C13E-3023-09AD-8FF0B73D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9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FB5A63-A787-638D-0DED-9F6CE9A7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AEDB71-5915-E4CC-C272-FEA95C244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282AA12-A9A6-E2C0-2721-F7CAD1CC1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45A0DC1-F639-6D37-231D-9726694D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A0A2001-2EA4-2ED2-A51B-312770BB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51A0CC9-6788-0FD7-75AF-C4C5EA76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2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D6EA55-2480-B221-12FD-1EF562DA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A4855B-386F-690A-3FCF-2BE21943B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71F19F5-F0E9-9D43-8306-8CF80274D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232E39C-9E30-C490-183F-B487B14A0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D821931-D836-B535-0185-ABC91D55A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8180F0F-FD2E-EF82-AD02-0D94BD5C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1BD6EFA-B638-56EE-E22B-0C5AAA49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DA346AF-2C7B-0B11-D8D2-46157D88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3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B2644C-E08C-8A7A-C7CC-54EB5EE8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786B20F-07EC-65A7-DE1C-9F52883A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BC77ED8-742A-AABF-A8AE-74D07054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43BC4D5-B39F-EF13-BB86-F0CA2C71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1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4CAB546-41B5-2DCD-91F8-A6703704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125ABE4-3A24-1295-3581-9E6E1EEE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657B19B-8679-D075-B037-2F525AFE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4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A1328B-A1C2-291D-78D5-9F560AF4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1F08FE-EFD0-A0AC-98E1-BA2007BA4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7D61DDA-A6C7-784C-E6D5-0222EEA7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8D22B52-43A9-9675-F02E-9674DDE9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9CA4829-97E6-10F6-8AC5-46524F86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534DCA1-B4FC-D227-9F8B-05D27334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1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0838D3-2794-4B1A-7323-101B5D10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D34E53E-8B10-7C57-1C48-A0FAC18CD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BDDDC2C-E127-5132-4004-0FA9F0E9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ED4B2CA-6264-AFCA-2527-7C98B994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7641CFC-31AD-C033-CCBF-271DA4AE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14A3027-3ADA-374C-952E-EE75A38B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7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5AFE19E-091B-05AE-681E-6804252E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88F638F-8775-617E-9B27-8696C41A0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B47457-EECD-6BAE-9646-EF63BEB1F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271FF-E340-4B4D-8B57-94751598BAB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F4A17B-AEAC-FD1D-C4A5-88035A299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A08D77-A9A4-2E46-A5D3-6FD194012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67B6C-D3F6-4E91-88D0-EF0C9B11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6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76675D16-A391-27F9-8D4D-D1D29BACF522}"/>
              </a:ext>
            </a:extLst>
          </p:cNvPr>
          <p:cNvSpPr/>
          <p:nvPr/>
        </p:nvSpPr>
        <p:spPr>
          <a:xfrm>
            <a:off x="704088" y="384048"/>
            <a:ext cx="1426464" cy="1481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A473CFE-8832-E486-D128-317E2C27EFCC}"/>
              </a:ext>
            </a:extLst>
          </p:cNvPr>
          <p:cNvSpPr txBox="1"/>
          <p:nvPr/>
        </p:nvSpPr>
        <p:spPr>
          <a:xfrm>
            <a:off x="1067705" y="206654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papír</a:t>
            </a:r>
            <a:endParaRPr lang="en-US" dirty="0"/>
          </a:p>
        </p:txBody>
      </p:sp>
      <p:sp>
        <p:nvSpPr>
          <p:cNvPr id="10" name="Nyíl: szalag, balra mutató 9">
            <a:extLst>
              <a:ext uri="{FF2B5EF4-FFF2-40B4-BE49-F238E27FC236}">
                <a16:creationId xmlns:a16="http://schemas.microsoft.com/office/drawing/2014/main" id="{1430E1EB-1677-8CD6-3449-8EBB2E3ED71F}"/>
              </a:ext>
            </a:extLst>
          </p:cNvPr>
          <p:cNvSpPr/>
          <p:nvPr/>
        </p:nvSpPr>
        <p:spPr>
          <a:xfrm rot="16200000">
            <a:off x="2562606" y="-185166"/>
            <a:ext cx="731520" cy="2080260"/>
          </a:xfrm>
          <a:prstGeom prst="curved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26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Szokoly Armand</dc:creator>
  <cp:lastModifiedBy>Szokoly Armand</cp:lastModifiedBy>
  <cp:revision>1</cp:revision>
  <dcterms:created xsi:type="dcterms:W3CDTF">2025-05-26T14:41:22Z</dcterms:created>
  <dcterms:modified xsi:type="dcterms:W3CDTF">2025-05-26T14:53:51Z</dcterms:modified>
</cp:coreProperties>
</file>