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56" r:id="rId3"/>
    <p:sldId id="276" r:id="rId4"/>
    <p:sldId id="277" r:id="rId5"/>
    <p:sldId id="278" r:id="rId6"/>
    <p:sldId id="279" r:id="rId7"/>
    <p:sldId id="261" r:id="rId8"/>
    <p:sldId id="280" r:id="rId9"/>
    <p:sldId id="260" r:id="rId10"/>
    <p:sldId id="269" r:id="rId11"/>
    <p:sldId id="270" r:id="rId12"/>
    <p:sldId id="281" r:id="rId13"/>
    <p:sldId id="275" r:id="rId14"/>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53" autoAdjust="0"/>
    <p:restoredTop sz="94660"/>
  </p:normalViewPr>
  <p:slideViewPr>
    <p:cSldViewPr>
      <p:cViewPr varScale="1">
        <p:scale>
          <a:sx n="106" d="100"/>
          <a:sy n="106" d="100"/>
        </p:scale>
        <p:origin x="1452"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25T16:10:21" idx="1">
    <p:pos x="983055" y="983055"/>
    <p:text>A radikális jobboldali környezete hatására radikalizálódott a gondolkodásmódja, amely addig alapvetően a liberális-konzervatív jelzővel volt illethető. 
Jelezni kell, hogy Horthy Miklós nem volt egy intellektuális alkat, politikai gondolkodó, 1918 előtt politikával nem foglalkozott, az új viszonyok közepette pedig nehezebben tájékozódott, így viszonylag könnyű volt hatni rá.</p:text>
  </p:cm>
  <p:cm authorId="1" dt="2016-07-25T16:11:43" idx="2">
    <p:pos x="983055" y="0"/>
    <p:text>Ismertetni kell a korabeli viszonyokat, a 3 hatalmi tényezőt. Rövid köztörténet. Az antant szerepe.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4834A4AF-D38E-D1FB-7987-0C72770672EF}"/>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5" name="AutoShape 2">
            <a:extLst>
              <a:ext uri="{FF2B5EF4-FFF2-40B4-BE49-F238E27FC236}">
                <a16:creationId xmlns:a16="http://schemas.microsoft.com/office/drawing/2014/main" id="{C5775C49-174A-C272-83EE-DEB85C3DED81}"/>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6" name="AutoShape 3">
            <a:extLst>
              <a:ext uri="{FF2B5EF4-FFF2-40B4-BE49-F238E27FC236}">
                <a16:creationId xmlns:a16="http://schemas.microsoft.com/office/drawing/2014/main" id="{0CDC6446-9727-6BB4-7207-49B0B4B9C68B}"/>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7" name="AutoShape 4">
            <a:extLst>
              <a:ext uri="{FF2B5EF4-FFF2-40B4-BE49-F238E27FC236}">
                <a16:creationId xmlns:a16="http://schemas.microsoft.com/office/drawing/2014/main" id="{11C20291-9280-E029-4A94-AFEBF42DA5B7}"/>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8" name="AutoShape 5">
            <a:extLst>
              <a:ext uri="{FF2B5EF4-FFF2-40B4-BE49-F238E27FC236}">
                <a16:creationId xmlns:a16="http://schemas.microsoft.com/office/drawing/2014/main" id="{C6316FB8-8510-229A-3460-2C8F65478742}"/>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9" name="AutoShape 6">
            <a:extLst>
              <a:ext uri="{FF2B5EF4-FFF2-40B4-BE49-F238E27FC236}">
                <a16:creationId xmlns:a16="http://schemas.microsoft.com/office/drawing/2014/main" id="{C7A45E83-C101-F36D-53CE-1CD280F56FC0}"/>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0" name="AutoShape 7">
            <a:extLst>
              <a:ext uri="{FF2B5EF4-FFF2-40B4-BE49-F238E27FC236}">
                <a16:creationId xmlns:a16="http://schemas.microsoft.com/office/drawing/2014/main" id="{1CD79D24-E2A1-A27E-89CA-DC32EA094FE9}"/>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1" name="AutoShape 8">
            <a:extLst>
              <a:ext uri="{FF2B5EF4-FFF2-40B4-BE49-F238E27FC236}">
                <a16:creationId xmlns:a16="http://schemas.microsoft.com/office/drawing/2014/main" id="{232F62CB-2BE1-9A4E-CCC7-400FB76CFC92}"/>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2" name="AutoShape 9">
            <a:extLst>
              <a:ext uri="{FF2B5EF4-FFF2-40B4-BE49-F238E27FC236}">
                <a16:creationId xmlns:a16="http://schemas.microsoft.com/office/drawing/2014/main" id="{B00F311B-5F46-2442-627D-1228911E7397}"/>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3" name="AutoShape 10">
            <a:extLst>
              <a:ext uri="{FF2B5EF4-FFF2-40B4-BE49-F238E27FC236}">
                <a16:creationId xmlns:a16="http://schemas.microsoft.com/office/drawing/2014/main" id="{B0A65C3B-34FB-270F-67D9-9BF0EE41F726}"/>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4" name="AutoShape 11">
            <a:extLst>
              <a:ext uri="{FF2B5EF4-FFF2-40B4-BE49-F238E27FC236}">
                <a16:creationId xmlns:a16="http://schemas.microsoft.com/office/drawing/2014/main" id="{7CCC789F-7E11-DCE8-68F1-95AB35732E4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2" name="Rectangle 12">
            <a:extLst>
              <a:ext uri="{FF2B5EF4-FFF2-40B4-BE49-F238E27FC236}">
                <a16:creationId xmlns:a16="http://schemas.microsoft.com/office/drawing/2014/main" id="{4A837405-765F-971C-A910-7548695284D5}"/>
              </a:ext>
            </a:extLst>
          </p:cNvPr>
          <p:cNvSpPr>
            <a:spLocks noGrp="1" noChangeArrowheads="1"/>
          </p:cNvSpPr>
          <p:nvPr>
            <p:ph type="hdr"/>
          </p:nvPr>
        </p:nvSpPr>
        <p:spPr bwMode="auto">
          <a:xfrm>
            <a:off x="0" y="0"/>
            <a:ext cx="2954338"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Segoe UI" panose="020B0502040204020203" pitchFamily="34" charset="0"/>
              </a:defRPr>
            </a:lvl1pPr>
          </a:lstStyle>
          <a:p>
            <a:pPr>
              <a:defRPr/>
            </a:pPr>
            <a:endParaRPr lang="hu-HU" altLang="hu-HU"/>
          </a:p>
        </p:txBody>
      </p:sp>
      <p:sp>
        <p:nvSpPr>
          <p:cNvPr id="3085" name="Rectangle 13">
            <a:extLst>
              <a:ext uri="{FF2B5EF4-FFF2-40B4-BE49-F238E27FC236}">
                <a16:creationId xmlns:a16="http://schemas.microsoft.com/office/drawing/2014/main" id="{8A4EBFE1-1C35-82E3-44FA-50C91F86931B}"/>
              </a:ext>
            </a:extLst>
          </p:cNvPr>
          <p:cNvSpPr>
            <a:spLocks noGrp="1" noChangeArrowheads="1"/>
          </p:cNvSpPr>
          <p:nvPr>
            <p:ph type="dt"/>
          </p:nvPr>
        </p:nvSpPr>
        <p:spPr bwMode="auto">
          <a:xfrm>
            <a:off x="3884613" y="0"/>
            <a:ext cx="2954337"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Segoe UI" panose="020B0502040204020203" pitchFamily="34" charset="0"/>
              </a:defRPr>
            </a:lvl1pPr>
          </a:lstStyle>
          <a:p>
            <a:pPr>
              <a:defRPr/>
            </a:pPr>
            <a:r>
              <a:rPr lang="hu-HU" altLang="hu-HU"/>
              <a:t>16-07-18</a:t>
            </a:r>
          </a:p>
        </p:txBody>
      </p:sp>
      <p:sp>
        <p:nvSpPr>
          <p:cNvPr id="3087" name="Rectangle 14">
            <a:extLst>
              <a:ext uri="{FF2B5EF4-FFF2-40B4-BE49-F238E27FC236}">
                <a16:creationId xmlns:a16="http://schemas.microsoft.com/office/drawing/2014/main" id="{59C977A2-5081-565C-CDF6-97D0B96C44EA}"/>
              </a:ext>
            </a:extLst>
          </p:cNvPr>
          <p:cNvSpPr>
            <a:spLocks noGrp="1" noChangeArrowheads="1"/>
          </p:cNvSpPr>
          <p:nvPr>
            <p:ph type="sldImg"/>
          </p:nvPr>
        </p:nvSpPr>
        <p:spPr bwMode="auto">
          <a:xfrm>
            <a:off x="1143000" y="685800"/>
            <a:ext cx="4554538" cy="341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15">
            <a:extLst>
              <a:ext uri="{FF2B5EF4-FFF2-40B4-BE49-F238E27FC236}">
                <a16:creationId xmlns:a16="http://schemas.microsoft.com/office/drawing/2014/main" id="{216061C7-EF79-76AF-CB10-502E9430C597}"/>
              </a:ext>
            </a:extLst>
          </p:cNvPr>
          <p:cNvSpPr>
            <a:spLocks noGrp="1" noChangeArrowheads="1"/>
          </p:cNvSpPr>
          <p:nvPr>
            <p:ph type="body"/>
          </p:nvPr>
        </p:nvSpPr>
        <p:spPr bwMode="auto">
          <a:xfrm>
            <a:off x="685800" y="4343400"/>
            <a:ext cx="5468938" cy="409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hu-HU" altLang="hu-HU" noProof="0"/>
          </a:p>
        </p:txBody>
      </p:sp>
      <p:sp>
        <p:nvSpPr>
          <p:cNvPr id="3088" name="Rectangle 16">
            <a:extLst>
              <a:ext uri="{FF2B5EF4-FFF2-40B4-BE49-F238E27FC236}">
                <a16:creationId xmlns:a16="http://schemas.microsoft.com/office/drawing/2014/main" id="{E08B6790-F5A7-9BDD-A7A5-6B2513528A09}"/>
              </a:ext>
            </a:extLst>
          </p:cNvPr>
          <p:cNvSpPr>
            <a:spLocks noGrp="1" noChangeArrowheads="1"/>
          </p:cNvSpPr>
          <p:nvPr>
            <p:ph type="ftr"/>
          </p:nvPr>
        </p:nvSpPr>
        <p:spPr bwMode="auto">
          <a:xfrm>
            <a:off x="0" y="8685213"/>
            <a:ext cx="29543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Segoe UI" panose="020B0502040204020203" pitchFamily="34" charset="0"/>
              </a:defRPr>
            </a:lvl1pPr>
          </a:lstStyle>
          <a:p>
            <a:pPr>
              <a:defRPr/>
            </a:pPr>
            <a:endParaRPr lang="hu-HU" altLang="hu-HU"/>
          </a:p>
        </p:txBody>
      </p:sp>
      <p:sp>
        <p:nvSpPr>
          <p:cNvPr id="3089" name="Rectangle 17">
            <a:extLst>
              <a:ext uri="{FF2B5EF4-FFF2-40B4-BE49-F238E27FC236}">
                <a16:creationId xmlns:a16="http://schemas.microsoft.com/office/drawing/2014/main" id="{FA2E9D97-F9E0-1864-0176-5135056DB5C3}"/>
              </a:ext>
            </a:extLst>
          </p:cNvPr>
          <p:cNvSpPr>
            <a:spLocks noGrp="1" noChangeArrowheads="1"/>
          </p:cNvSpPr>
          <p:nvPr>
            <p:ph type="sldNum"/>
          </p:nvPr>
        </p:nvSpPr>
        <p:spPr bwMode="auto">
          <a:xfrm>
            <a:off x="3884613" y="8685213"/>
            <a:ext cx="295433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Segoe UI" panose="020B0502040204020203" pitchFamily="34" charset="0"/>
              </a:defRPr>
            </a:lvl1pPr>
          </a:lstStyle>
          <a:p>
            <a:fld id="{9EE73108-2A19-4E0D-ADF9-07CBA009AEB3}" type="slidenum">
              <a:rPr lang="hu-HU" altLang="hu-HU"/>
              <a:pPr/>
              <a:t>‹#›</a:t>
            </a:fld>
            <a:endParaRPr lang="hu-HU" altLang="hu-HU"/>
          </a:p>
        </p:txBody>
      </p:sp>
    </p:spTree>
  </p:cSld>
  <p:clrMap bg1="lt1" tx1="dk1" bg2="lt2" tx2="dk2" accent1="accent1" accent2="accent2" accent3="accent3" accent4="accent4" accent5="accent5" accent6="accent6" hlink="hlink" folHlink="folHlink"/>
  <p:hf hdr="0" ftr="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3">
            <a:extLst>
              <a:ext uri="{FF2B5EF4-FFF2-40B4-BE49-F238E27FC236}">
                <a16:creationId xmlns:a16="http://schemas.microsoft.com/office/drawing/2014/main" id="{EEA98254-A8F7-6BBB-F81D-8710F6153B29}"/>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5123" name="Rectangle 17">
            <a:extLst>
              <a:ext uri="{FF2B5EF4-FFF2-40B4-BE49-F238E27FC236}">
                <a16:creationId xmlns:a16="http://schemas.microsoft.com/office/drawing/2014/main" id="{AA3F8D8F-933A-BA2A-8144-8A5FF7EB57D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60DD2BE0-7B9F-4D88-90A7-540033B3333E}" type="slidenum">
              <a:rPr lang="hu-HU" altLang="hu-HU">
                <a:latin typeface="Arial" panose="020B0604020202020204" pitchFamily="34" charset="0"/>
              </a:rPr>
              <a:pPr>
                <a:spcBef>
                  <a:spcPct val="0"/>
                </a:spcBef>
                <a:buClrTx/>
                <a:buFontTx/>
                <a:buNone/>
              </a:pPr>
              <a:t>1</a:t>
            </a:fld>
            <a:endParaRPr lang="hu-HU" altLang="hu-HU">
              <a:latin typeface="Arial" panose="020B0604020202020204" pitchFamily="34" charset="0"/>
            </a:endParaRPr>
          </a:p>
        </p:txBody>
      </p:sp>
      <p:sp>
        <p:nvSpPr>
          <p:cNvPr id="5124" name="Rectangle 1">
            <a:extLst>
              <a:ext uri="{FF2B5EF4-FFF2-40B4-BE49-F238E27FC236}">
                <a16:creationId xmlns:a16="http://schemas.microsoft.com/office/drawing/2014/main" id="{3C9C9709-D94E-BAB2-128C-29E9AA37A295}"/>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Text Box 2">
            <a:extLst>
              <a:ext uri="{FF2B5EF4-FFF2-40B4-BE49-F238E27FC236}">
                <a16:creationId xmlns:a16="http://schemas.microsoft.com/office/drawing/2014/main" id="{5435858B-8E7C-4265-5D70-C04DDC9FF29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3">
            <a:extLst>
              <a:ext uri="{FF2B5EF4-FFF2-40B4-BE49-F238E27FC236}">
                <a16:creationId xmlns:a16="http://schemas.microsoft.com/office/drawing/2014/main" id="{069B0A7E-3D63-1D2B-0508-1C89FE0E7519}"/>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23555" name="Rectangle 17">
            <a:extLst>
              <a:ext uri="{FF2B5EF4-FFF2-40B4-BE49-F238E27FC236}">
                <a16:creationId xmlns:a16="http://schemas.microsoft.com/office/drawing/2014/main" id="{6D4F58D6-FEB1-7E59-59F8-ED570F5E2B8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B6B6F251-C61C-4351-933C-ED8A8E7EC025}" type="slidenum">
              <a:rPr lang="hu-HU" altLang="hu-HU">
                <a:latin typeface="Arial" panose="020B0604020202020204" pitchFamily="34" charset="0"/>
              </a:rPr>
              <a:pPr>
                <a:spcBef>
                  <a:spcPct val="0"/>
                </a:spcBef>
                <a:buClrTx/>
                <a:buFontTx/>
                <a:buNone/>
              </a:pPr>
              <a:t>10</a:t>
            </a:fld>
            <a:endParaRPr lang="hu-HU" altLang="hu-HU">
              <a:latin typeface="Arial" panose="020B0604020202020204" pitchFamily="34" charset="0"/>
            </a:endParaRPr>
          </a:p>
        </p:txBody>
      </p:sp>
      <p:sp>
        <p:nvSpPr>
          <p:cNvPr id="23556" name="Rectangle 1">
            <a:extLst>
              <a:ext uri="{FF2B5EF4-FFF2-40B4-BE49-F238E27FC236}">
                <a16:creationId xmlns:a16="http://schemas.microsoft.com/office/drawing/2014/main" id="{9243BAD9-1920-C802-99CA-6852128D5C95}"/>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Text Box 2">
            <a:extLst>
              <a:ext uri="{FF2B5EF4-FFF2-40B4-BE49-F238E27FC236}">
                <a16:creationId xmlns:a16="http://schemas.microsoft.com/office/drawing/2014/main" id="{2C08EB8B-8144-6C56-3383-195C485E4B6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3">
            <a:extLst>
              <a:ext uri="{FF2B5EF4-FFF2-40B4-BE49-F238E27FC236}">
                <a16:creationId xmlns:a16="http://schemas.microsoft.com/office/drawing/2014/main" id="{BE29E9D8-2D6D-4C37-7357-E0B499B8BA6C}"/>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25603" name="Rectangle 17">
            <a:extLst>
              <a:ext uri="{FF2B5EF4-FFF2-40B4-BE49-F238E27FC236}">
                <a16:creationId xmlns:a16="http://schemas.microsoft.com/office/drawing/2014/main" id="{08AA2890-09F7-AEDC-29B5-741B0E7EC06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F2D780D5-EA14-454F-B696-5FAD894A5FAD}" type="slidenum">
              <a:rPr lang="hu-HU" altLang="hu-HU">
                <a:latin typeface="Arial" panose="020B0604020202020204" pitchFamily="34" charset="0"/>
              </a:rPr>
              <a:pPr>
                <a:spcBef>
                  <a:spcPct val="0"/>
                </a:spcBef>
                <a:buClrTx/>
                <a:buFontTx/>
                <a:buNone/>
              </a:pPr>
              <a:t>11</a:t>
            </a:fld>
            <a:endParaRPr lang="hu-HU" altLang="hu-HU">
              <a:latin typeface="Arial" panose="020B0604020202020204" pitchFamily="34" charset="0"/>
            </a:endParaRPr>
          </a:p>
        </p:txBody>
      </p:sp>
      <p:sp>
        <p:nvSpPr>
          <p:cNvPr id="25604" name="Rectangle 1">
            <a:extLst>
              <a:ext uri="{FF2B5EF4-FFF2-40B4-BE49-F238E27FC236}">
                <a16:creationId xmlns:a16="http://schemas.microsoft.com/office/drawing/2014/main" id="{B6696C2C-0F9F-98D4-3B3B-2A8D99662079}"/>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5" name="Text Box 2">
            <a:extLst>
              <a:ext uri="{FF2B5EF4-FFF2-40B4-BE49-F238E27FC236}">
                <a16:creationId xmlns:a16="http://schemas.microsoft.com/office/drawing/2014/main" id="{7F693596-7A11-72A8-0048-E082AA6641A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3">
            <a:extLst>
              <a:ext uri="{FF2B5EF4-FFF2-40B4-BE49-F238E27FC236}">
                <a16:creationId xmlns:a16="http://schemas.microsoft.com/office/drawing/2014/main" id="{DE31734A-0DF7-4450-E9FF-A61B258A3C99}"/>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7171" name="Rectangle 17">
            <a:extLst>
              <a:ext uri="{FF2B5EF4-FFF2-40B4-BE49-F238E27FC236}">
                <a16:creationId xmlns:a16="http://schemas.microsoft.com/office/drawing/2014/main" id="{4C332E86-0E97-AA9B-1CA6-7B78925F10F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7A8FE55-99E2-4B1B-BD1E-91E7DABB2C53}" type="slidenum">
              <a:rPr lang="hu-HU" altLang="hu-HU">
                <a:latin typeface="Arial" panose="020B0604020202020204" pitchFamily="34" charset="0"/>
              </a:rPr>
              <a:pPr>
                <a:spcBef>
                  <a:spcPct val="0"/>
                </a:spcBef>
                <a:buClrTx/>
                <a:buFontTx/>
                <a:buNone/>
              </a:pPr>
              <a:t>2</a:t>
            </a:fld>
            <a:endParaRPr lang="hu-HU" altLang="hu-HU">
              <a:latin typeface="Arial" panose="020B0604020202020204" pitchFamily="34" charset="0"/>
            </a:endParaRPr>
          </a:p>
        </p:txBody>
      </p:sp>
      <p:sp>
        <p:nvSpPr>
          <p:cNvPr id="7172" name="Rectangle 1">
            <a:extLst>
              <a:ext uri="{FF2B5EF4-FFF2-40B4-BE49-F238E27FC236}">
                <a16:creationId xmlns:a16="http://schemas.microsoft.com/office/drawing/2014/main" id="{4CD66B3A-3D87-67E2-DDF3-55C0ED5B55B0}"/>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3" name="Text Box 2">
            <a:extLst>
              <a:ext uri="{FF2B5EF4-FFF2-40B4-BE49-F238E27FC236}">
                <a16:creationId xmlns:a16="http://schemas.microsoft.com/office/drawing/2014/main" id="{6FD75699-D42A-016B-D990-FE1434A9CE3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3">
            <a:extLst>
              <a:ext uri="{FF2B5EF4-FFF2-40B4-BE49-F238E27FC236}">
                <a16:creationId xmlns:a16="http://schemas.microsoft.com/office/drawing/2014/main" id="{67BEAA90-ED76-045E-4AC3-3230E74EFD01}"/>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9219" name="Rectangle 17">
            <a:extLst>
              <a:ext uri="{FF2B5EF4-FFF2-40B4-BE49-F238E27FC236}">
                <a16:creationId xmlns:a16="http://schemas.microsoft.com/office/drawing/2014/main" id="{BA8A7171-165B-DED9-CC99-B1D150214F7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2CC1580-16A7-45F5-B0DE-AF58C9AAFD7C}" type="slidenum">
              <a:rPr lang="hu-HU" altLang="hu-HU">
                <a:latin typeface="Arial" panose="020B0604020202020204" pitchFamily="34" charset="0"/>
              </a:rPr>
              <a:pPr>
                <a:spcBef>
                  <a:spcPct val="0"/>
                </a:spcBef>
                <a:buClrTx/>
                <a:buFontTx/>
                <a:buNone/>
              </a:pPr>
              <a:t>3</a:t>
            </a:fld>
            <a:endParaRPr lang="hu-HU" altLang="hu-HU">
              <a:latin typeface="Arial" panose="020B0604020202020204" pitchFamily="34" charset="0"/>
            </a:endParaRPr>
          </a:p>
        </p:txBody>
      </p:sp>
      <p:sp>
        <p:nvSpPr>
          <p:cNvPr id="9220" name="Rectangle 1">
            <a:extLst>
              <a:ext uri="{FF2B5EF4-FFF2-40B4-BE49-F238E27FC236}">
                <a16:creationId xmlns:a16="http://schemas.microsoft.com/office/drawing/2014/main" id="{3A1FD7E1-3BD7-DC92-8A40-CB91D1B479C5}"/>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Text Box 2">
            <a:extLst>
              <a:ext uri="{FF2B5EF4-FFF2-40B4-BE49-F238E27FC236}">
                <a16:creationId xmlns:a16="http://schemas.microsoft.com/office/drawing/2014/main" id="{B31AA341-0055-A079-53A2-0312C092A88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3">
            <a:extLst>
              <a:ext uri="{FF2B5EF4-FFF2-40B4-BE49-F238E27FC236}">
                <a16:creationId xmlns:a16="http://schemas.microsoft.com/office/drawing/2014/main" id="{1B0DC3DE-03D5-4A17-278A-5B7149A86645}"/>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11267" name="Rectangle 17">
            <a:extLst>
              <a:ext uri="{FF2B5EF4-FFF2-40B4-BE49-F238E27FC236}">
                <a16:creationId xmlns:a16="http://schemas.microsoft.com/office/drawing/2014/main" id="{163F6A4E-3182-40B8-DF53-AB080EFE12C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8F4981E-F0EA-491C-A3CE-DB5417C54259}" type="slidenum">
              <a:rPr lang="hu-HU" altLang="hu-HU">
                <a:latin typeface="Arial" panose="020B0604020202020204" pitchFamily="34" charset="0"/>
              </a:rPr>
              <a:pPr>
                <a:spcBef>
                  <a:spcPct val="0"/>
                </a:spcBef>
                <a:buClrTx/>
                <a:buFontTx/>
                <a:buNone/>
              </a:pPr>
              <a:t>4</a:t>
            </a:fld>
            <a:endParaRPr lang="hu-HU" altLang="hu-HU">
              <a:latin typeface="Arial" panose="020B0604020202020204" pitchFamily="34" charset="0"/>
            </a:endParaRPr>
          </a:p>
        </p:txBody>
      </p:sp>
      <p:sp>
        <p:nvSpPr>
          <p:cNvPr id="11268" name="Rectangle 1">
            <a:extLst>
              <a:ext uri="{FF2B5EF4-FFF2-40B4-BE49-F238E27FC236}">
                <a16:creationId xmlns:a16="http://schemas.microsoft.com/office/drawing/2014/main" id="{A4543AA3-DEC9-201A-A2A2-4FA4AEF21DDE}"/>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9" name="Text Box 2">
            <a:extLst>
              <a:ext uri="{FF2B5EF4-FFF2-40B4-BE49-F238E27FC236}">
                <a16:creationId xmlns:a16="http://schemas.microsoft.com/office/drawing/2014/main" id="{5816BBF8-743E-152A-BCA3-AF589C8A9A2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3">
            <a:extLst>
              <a:ext uri="{FF2B5EF4-FFF2-40B4-BE49-F238E27FC236}">
                <a16:creationId xmlns:a16="http://schemas.microsoft.com/office/drawing/2014/main" id="{36AA04B0-ACA7-A8F2-8429-F5D69E54E170}"/>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13315" name="Rectangle 17">
            <a:extLst>
              <a:ext uri="{FF2B5EF4-FFF2-40B4-BE49-F238E27FC236}">
                <a16:creationId xmlns:a16="http://schemas.microsoft.com/office/drawing/2014/main" id="{5D6CC05E-6344-9BE6-E7E1-17EFD1A080C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C7B66D6-8A4A-400F-9758-D5DF38E04BA1}" type="slidenum">
              <a:rPr lang="hu-HU" altLang="hu-HU">
                <a:latin typeface="Arial" panose="020B0604020202020204" pitchFamily="34" charset="0"/>
              </a:rPr>
              <a:pPr>
                <a:spcBef>
                  <a:spcPct val="0"/>
                </a:spcBef>
                <a:buClrTx/>
                <a:buFontTx/>
                <a:buNone/>
              </a:pPr>
              <a:t>5</a:t>
            </a:fld>
            <a:endParaRPr lang="hu-HU" altLang="hu-HU">
              <a:latin typeface="Arial" panose="020B0604020202020204" pitchFamily="34" charset="0"/>
            </a:endParaRPr>
          </a:p>
        </p:txBody>
      </p:sp>
      <p:sp>
        <p:nvSpPr>
          <p:cNvPr id="13316" name="Rectangle 1">
            <a:extLst>
              <a:ext uri="{FF2B5EF4-FFF2-40B4-BE49-F238E27FC236}">
                <a16:creationId xmlns:a16="http://schemas.microsoft.com/office/drawing/2014/main" id="{62C26E5A-BC6A-3664-D170-513302FE8C55}"/>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7" name="Text Box 2">
            <a:extLst>
              <a:ext uri="{FF2B5EF4-FFF2-40B4-BE49-F238E27FC236}">
                <a16:creationId xmlns:a16="http://schemas.microsoft.com/office/drawing/2014/main" id="{E029C164-29B1-717D-E2AB-EA32DF34ECD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3">
            <a:extLst>
              <a:ext uri="{FF2B5EF4-FFF2-40B4-BE49-F238E27FC236}">
                <a16:creationId xmlns:a16="http://schemas.microsoft.com/office/drawing/2014/main" id="{43A4CE64-A85D-0A41-2567-D6321C3D80EB}"/>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15363" name="Rectangle 17">
            <a:extLst>
              <a:ext uri="{FF2B5EF4-FFF2-40B4-BE49-F238E27FC236}">
                <a16:creationId xmlns:a16="http://schemas.microsoft.com/office/drawing/2014/main" id="{933B23C1-D42E-0724-68CD-69E7227CAF7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B38E0B3-E785-4488-B4E3-C517A4ADB679}" type="slidenum">
              <a:rPr lang="hu-HU" altLang="hu-HU">
                <a:latin typeface="Arial" panose="020B0604020202020204" pitchFamily="34" charset="0"/>
              </a:rPr>
              <a:pPr>
                <a:spcBef>
                  <a:spcPct val="0"/>
                </a:spcBef>
                <a:buClrTx/>
                <a:buFontTx/>
                <a:buNone/>
              </a:pPr>
              <a:t>6</a:t>
            </a:fld>
            <a:endParaRPr lang="hu-HU" altLang="hu-HU">
              <a:latin typeface="Arial" panose="020B0604020202020204" pitchFamily="34" charset="0"/>
            </a:endParaRPr>
          </a:p>
        </p:txBody>
      </p:sp>
      <p:sp>
        <p:nvSpPr>
          <p:cNvPr id="15364" name="Rectangle 1">
            <a:extLst>
              <a:ext uri="{FF2B5EF4-FFF2-40B4-BE49-F238E27FC236}">
                <a16:creationId xmlns:a16="http://schemas.microsoft.com/office/drawing/2014/main" id="{C1513ECE-6804-64CA-2A9C-14686831180B}"/>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Text Box 2">
            <a:extLst>
              <a:ext uri="{FF2B5EF4-FFF2-40B4-BE49-F238E27FC236}">
                <a16:creationId xmlns:a16="http://schemas.microsoft.com/office/drawing/2014/main" id="{54697FD6-6FDF-F6CE-A9DC-CCC0CAD9739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3">
            <a:extLst>
              <a:ext uri="{FF2B5EF4-FFF2-40B4-BE49-F238E27FC236}">
                <a16:creationId xmlns:a16="http://schemas.microsoft.com/office/drawing/2014/main" id="{E8BBE56A-9AF1-2D9B-E352-848FA7082274}"/>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17411" name="Rectangle 17">
            <a:extLst>
              <a:ext uri="{FF2B5EF4-FFF2-40B4-BE49-F238E27FC236}">
                <a16:creationId xmlns:a16="http://schemas.microsoft.com/office/drawing/2014/main" id="{C225A250-85EC-BB09-9468-A4084620027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626A432-5D13-420E-92B7-D43530E78D77}" type="slidenum">
              <a:rPr lang="hu-HU" altLang="hu-HU">
                <a:latin typeface="Arial" panose="020B0604020202020204" pitchFamily="34" charset="0"/>
              </a:rPr>
              <a:pPr>
                <a:spcBef>
                  <a:spcPct val="0"/>
                </a:spcBef>
                <a:buClrTx/>
                <a:buFontTx/>
                <a:buNone/>
              </a:pPr>
              <a:t>7</a:t>
            </a:fld>
            <a:endParaRPr lang="hu-HU" altLang="hu-HU">
              <a:latin typeface="Arial" panose="020B0604020202020204" pitchFamily="34" charset="0"/>
            </a:endParaRPr>
          </a:p>
        </p:txBody>
      </p:sp>
      <p:sp>
        <p:nvSpPr>
          <p:cNvPr id="17412" name="Rectangle 1">
            <a:extLst>
              <a:ext uri="{FF2B5EF4-FFF2-40B4-BE49-F238E27FC236}">
                <a16:creationId xmlns:a16="http://schemas.microsoft.com/office/drawing/2014/main" id="{38FD0EE9-BA6D-0557-1AC2-EF8E6DB29F4E}"/>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3" name="Text Box 2">
            <a:extLst>
              <a:ext uri="{FF2B5EF4-FFF2-40B4-BE49-F238E27FC236}">
                <a16:creationId xmlns:a16="http://schemas.microsoft.com/office/drawing/2014/main" id="{2A217BBB-DE1F-C4C3-C5FF-0B04D1AB168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3">
            <a:extLst>
              <a:ext uri="{FF2B5EF4-FFF2-40B4-BE49-F238E27FC236}">
                <a16:creationId xmlns:a16="http://schemas.microsoft.com/office/drawing/2014/main" id="{2F859BDE-DA1C-DE18-82EC-499BE4A99E2D}"/>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19459" name="Rectangle 17">
            <a:extLst>
              <a:ext uri="{FF2B5EF4-FFF2-40B4-BE49-F238E27FC236}">
                <a16:creationId xmlns:a16="http://schemas.microsoft.com/office/drawing/2014/main" id="{3868642A-D8C8-57AF-C365-9952D963688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AF45D8F-1925-4380-B67E-28DBB05DF4DF}" type="slidenum">
              <a:rPr lang="hu-HU" altLang="hu-HU">
                <a:latin typeface="Arial" panose="020B0604020202020204" pitchFamily="34" charset="0"/>
              </a:rPr>
              <a:pPr>
                <a:spcBef>
                  <a:spcPct val="0"/>
                </a:spcBef>
                <a:buClrTx/>
                <a:buFontTx/>
                <a:buNone/>
              </a:pPr>
              <a:t>8</a:t>
            </a:fld>
            <a:endParaRPr lang="hu-HU" altLang="hu-HU">
              <a:latin typeface="Arial" panose="020B0604020202020204" pitchFamily="34" charset="0"/>
            </a:endParaRPr>
          </a:p>
        </p:txBody>
      </p:sp>
      <p:sp>
        <p:nvSpPr>
          <p:cNvPr id="19460" name="Rectangle 1">
            <a:extLst>
              <a:ext uri="{FF2B5EF4-FFF2-40B4-BE49-F238E27FC236}">
                <a16:creationId xmlns:a16="http://schemas.microsoft.com/office/drawing/2014/main" id="{D59353D1-A2BB-19AA-0754-0E3B81D3787E}"/>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1" name="Text Box 2">
            <a:extLst>
              <a:ext uri="{FF2B5EF4-FFF2-40B4-BE49-F238E27FC236}">
                <a16:creationId xmlns:a16="http://schemas.microsoft.com/office/drawing/2014/main" id="{265AAA24-CE7F-13B9-B9FE-8E2A8CCD8F7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3">
            <a:extLst>
              <a:ext uri="{FF2B5EF4-FFF2-40B4-BE49-F238E27FC236}">
                <a16:creationId xmlns:a16="http://schemas.microsoft.com/office/drawing/2014/main" id="{EE72F5D3-0795-305A-CB44-0D2AA3E52ABC}"/>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21507" name="Rectangle 17">
            <a:extLst>
              <a:ext uri="{FF2B5EF4-FFF2-40B4-BE49-F238E27FC236}">
                <a16:creationId xmlns:a16="http://schemas.microsoft.com/office/drawing/2014/main" id="{83B86C56-4E01-C12B-CDE1-90DC02AE9F0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68DA2A20-F761-4FA0-BECD-E2187FDDDAEC}" type="slidenum">
              <a:rPr lang="hu-HU" altLang="hu-HU">
                <a:latin typeface="Arial" panose="020B0604020202020204" pitchFamily="34" charset="0"/>
              </a:rPr>
              <a:pPr>
                <a:spcBef>
                  <a:spcPct val="0"/>
                </a:spcBef>
                <a:buClrTx/>
                <a:buFontTx/>
                <a:buNone/>
              </a:pPr>
              <a:t>9</a:t>
            </a:fld>
            <a:endParaRPr lang="hu-HU" altLang="hu-HU">
              <a:latin typeface="Arial" panose="020B0604020202020204" pitchFamily="34" charset="0"/>
            </a:endParaRPr>
          </a:p>
        </p:txBody>
      </p:sp>
      <p:sp>
        <p:nvSpPr>
          <p:cNvPr id="21508" name="Rectangle 1">
            <a:extLst>
              <a:ext uri="{FF2B5EF4-FFF2-40B4-BE49-F238E27FC236}">
                <a16:creationId xmlns:a16="http://schemas.microsoft.com/office/drawing/2014/main" id="{9A543A15-6073-1B45-42F1-BBA55B072C09}"/>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Text Box 2">
            <a:extLst>
              <a:ext uri="{FF2B5EF4-FFF2-40B4-BE49-F238E27FC236}">
                <a16:creationId xmlns:a16="http://schemas.microsoft.com/office/drawing/2014/main" id="{1EC343F2-3D0F-640B-3889-DB02E0ED3F1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Rectangle 3">
            <a:extLst>
              <a:ext uri="{FF2B5EF4-FFF2-40B4-BE49-F238E27FC236}">
                <a16:creationId xmlns:a16="http://schemas.microsoft.com/office/drawing/2014/main" id="{4F4375A0-EEC4-FA6F-691F-F5BBB5B24217}"/>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47C0E32A-77EE-B361-36B9-EAA80F3C1350}"/>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7D6EC89C-FD2A-2076-2937-3EDF5E4FEDAA}"/>
              </a:ext>
            </a:extLst>
          </p:cNvPr>
          <p:cNvSpPr>
            <a:spLocks noGrp="1" noChangeArrowheads="1"/>
          </p:cNvSpPr>
          <p:nvPr>
            <p:ph type="sldNum" idx="12"/>
          </p:nvPr>
        </p:nvSpPr>
        <p:spPr>
          <a:ln/>
        </p:spPr>
        <p:txBody>
          <a:bodyPr/>
          <a:lstStyle>
            <a:lvl1pPr>
              <a:defRPr/>
            </a:lvl1pPr>
          </a:lstStyle>
          <a:p>
            <a:fld id="{B4B4F81C-C17B-426B-B69F-89264297EF50}" type="slidenum">
              <a:rPr lang="hu-HU" altLang="hu-HU"/>
              <a:pPr/>
              <a:t>‹#›</a:t>
            </a:fld>
            <a:endParaRPr lang="hu-HU" altLang="hu-HU"/>
          </a:p>
        </p:txBody>
      </p:sp>
    </p:spTree>
    <p:extLst>
      <p:ext uri="{BB962C8B-B14F-4D97-AF65-F5344CB8AC3E}">
        <p14:creationId xmlns:p14="http://schemas.microsoft.com/office/powerpoint/2010/main" val="122046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1D0A73CD-E448-D8B3-ED1F-5ACC85353C2F}"/>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59CD98FA-0B5C-915D-3D07-FCF56B585FBB}"/>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4D7992FA-D9E9-AEEF-EE56-87270A6ADEC1}"/>
              </a:ext>
            </a:extLst>
          </p:cNvPr>
          <p:cNvSpPr>
            <a:spLocks noGrp="1" noChangeArrowheads="1"/>
          </p:cNvSpPr>
          <p:nvPr>
            <p:ph type="sldNum" idx="12"/>
          </p:nvPr>
        </p:nvSpPr>
        <p:spPr>
          <a:ln/>
        </p:spPr>
        <p:txBody>
          <a:bodyPr/>
          <a:lstStyle>
            <a:lvl1pPr>
              <a:defRPr/>
            </a:lvl1pPr>
          </a:lstStyle>
          <a:p>
            <a:fld id="{905DBDA3-1AF0-4B09-99EF-ABB3D0AB074E}" type="slidenum">
              <a:rPr lang="hu-HU" altLang="hu-HU"/>
              <a:pPr/>
              <a:t>‹#›</a:t>
            </a:fld>
            <a:endParaRPr lang="hu-HU" altLang="hu-HU"/>
          </a:p>
        </p:txBody>
      </p:sp>
    </p:spTree>
    <p:extLst>
      <p:ext uri="{BB962C8B-B14F-4D97-AF65-F5344CB8AC3E}">
        <p14:creationId xmlns:p14="http://schemas.microsoft.com/office/powerpoint/2010/main" val="37055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16700" y="277813"/>
            <a:ext cx="2052638" cy="5835650"/>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77813"/>
            <a:ext cx="6007100" cy="583565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F7757E6D-74E8-2EEB-672C-9B5E877E87A1}"/>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B441FAAE-A39D-6E95-01F1-169E4D51C82E}"/>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59703B14-B3AF-A83F-AAE2-AA7F0C37EBC8}"/>
              </a:ext>
            </a:extLst>
          </p:cNvPr>
          <p:cNvSpPr>
            <a:spLocks noGrp="1" noChangeArrowheads="1"/>
          </p:cNvSpPr>
          <p:nvPr>
            <p:ph type="sldNum" idx="12"/>
          </p:nvPr>
        </p:nvSpPr>
        <p:spPr>
          <a:ln/>
        </p:spPr>
        <p:txBody>
          <a:bodyPr/>
          <a:lstStyle>
            <a:lvl1pPr>
              <a:defRPr/>
            </a:lvl1pPr>
          </a:lstStyle>
          <a:p>
            <a:fld id="{9BF445D4-029E-4C61-8D77-6D11694BD27B}" type="slidenum">
              <a:rPr lang="hu-HU" altLang="hu-HU"/>
              <a:pPr/>
              <a:t>‹#›</a:t>
            </a:fld>
            <a:endParaRPr lang="hu-HU" altLang="hu-HU"/>
          </a:p>
        </p:txBody>
      </p:sp>
    </p:spTree>
    <p:extLst>
      <p:ext uri="{BB962C8B-B14F-4D97-AF65-F5344CB8AC3E}">
        <p14:creationId xmlns:p14="http://schemas.microsoft.com/office/powerpoint/2010/main" val="3753636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7813"/>
            <a:ext cx="8212138" cy="1122362"/>
          </a:xfrm>
        </p:spPr>
        <p:txBody>
          <a:bodyPr/>
          <a:lstStyle/>
          <a:p>
            <a:r>
              <a:rPr lang="hu-HU"/>
              <a:t>Mintacím szerkesztése</a:t>
            </a:r>
          </a:p>
        </p:txBody>
      </p:sp>
      <p:sp>
        <p:nvSpPr>
          <p:cNvPr id="3" name="Szöveg helye 2"/>
          <p:cNvSpPr>
            <a:spLocks noGrp="1"/>
          </p:cNvSpPr>
          <p:nvPr>
            <p:ph type="body" sz="half" idx="1"/>
          </p:nvPr>
        </p:nvSpPr>
        <p:spPr>
          <a:xfrm>
            <a:off x="457200" y="1600200"/>
            <a:ext cx="4029075" cy="45132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38675" y="1600200"/>
            <a:ext cx="4030663" cy="21796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38675" y="3932238"/>
            <a:ext cx="4030663" cy="218122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Rectangle 3">
            <a:extLst>
              <a:ext uri="{FF2B5EF4-FFF2-40B4-BE49-F238E27FC236}">
                <a16:creationId xmlns:a16="http://schemas.microsoft.com/office/drawing/2014/main" id="{0E9A06F7-F533-4ECF-D44D-C6786B4C8CCA}"/>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7" name="Rectangle 4">
            <a:extLst>
              <a:ext uri="{FF2B5EF4-FFF2-40B4-BE49-F238E27FC236}">
                <a16:creationId xmlns:a16="http://schemas.microsoft.com/office/drawing/2014/main" id="{360B536E-228C-676E-EA7A-E40255B99A30}"/>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8" name="Rectangle 5">
            <a:extLst>
              <a:ext uri="{FF2B5EF4-FFF2-40B4-BE49-F238E27FC236}">
                <a16:creationId xmlns:a16="http://schemas.microsoft.com/office/drawing/2014/main" id="{5A77ED4C-D0FB-8BFB-9545-87C2FE74DA28}"/>
              </a:ext>
            </a:extLst>
          </p:cNvPr>
          <p:cNvSpPr>
            <a:spLocks noGrp="1" noChangeArrowheads="1"/>
          </p:cNvSpPr>
          <p:nvPr>
            <p:ph type="sldNum" idx="12"/>
          </p:nvPr>
        </p:nvSpPr>
        <p:spPr>
          <a:ln/>
        </p:spPr>
        <p:txBody>
          <a:bodyPr/>
          <a:lstStyle>
            <a:lvl1pPr>
              <a:defRPr/>
            </a:lvl1pPr>
          </a:lstStyle>
          <a:p>
            <a:fld id="{FB08FA23-9DCD-47BB-AD08-07D4CC285170}" type="slidenum">
              <a:rPr lang="hu-HU" altLang="hu-HU"/>
              <a:pPr/>
              <a:t>‹#›</a:t>
            </a:fld>
            <a:endParaRPr lang="hu-HU" altLang="hu-HU"/>
          </a:p>
        </p:txBody>
      </p:sp>
    </p:spTree>
    <p:extLst>
      <p:ext uri="{BB962C8B-B14F-4D97-AF65-F5344CB8AC3E}">
        <p14:creationId xmlns:p14="http://schemas.microsoft.com/office/powerpoint/2010/main" val="337985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Rectangle 3">
            <a:extLst>
              <a:ext uri="{FF2B5EF4-FFF2-40B4-BE49-F238E27FC236}">
                <a16:creationId xmlns:a16="http://schemas.microsoft.com/office/drawing/2014/main" id="{8F9E6DFB-EE52-0A94-0AF4-D994A1B1DB14}"/>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E4F6FB38-2FF8-1A4B-8670-4A281DBF3309}"/>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ABAFDF10-C89F-4940-7BB5-25F0471250B3}"/>
              </a:ext>
            </a:extLst>
          </p:cNvPr>
          <p:cNvSpPr>
            <a:spLocks noGrp="1" noChangeArrowheads="1"/>
          </p:cNvSpPr>
          <p:nvPr>
            <p:ph type="sldNum" idx="12"/>
          </p:nvPr>
        </p:nvSpPr>
        <p:spPr>
          <a:ln/>
        </p:spPr>
        <p:txBody>
          <a:bodyPr/>
          <a:lstStyle>
            <a:lvl1pPr>
              <a:defRPr/>
            </a:lvl1pPr>
          </a:lstStyle>
          <a:p>
            <a:fld id="{43C3067C-B67F-4F96-BE07-ACC687BDC42F}" type="slidenum">
              <a:rPr lang="hu-HU" altLang="hu-HU"/>
              <a:pPr/>
              <a:t>‹#›</a:t>
            </a:fld>
            <a:endParaRPr lang="hu-HU" altLang="hu-HU"/>
          </a:p>
        </p:txBody>
      </p:sp>
    </p:spTree>
    <p:extLst>
      <p:ext uri="{BB962C8B-B14F-4D97-AF65-F5344CB8AC3E}">
        <p14:creationId xmlns:p14="http://schemas.microsoft.com/office/powerpoint/2010/main" val="729469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a:xfrm>
            <a:off x="628650" y="1825625"/>
            <a:ext cx="7886700" cy="435133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BD65A677-352A-A578-8250-8C25FCAFB92B}"/>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6E59AC83-3387-154B-9BDB-0B6EEEB44A88}"/>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3BBD0022-449D-338C-FDF4-EB5E028F2B98}"/>
              </a:ext>
            </a:extLst>
          </p:cNvPr>
          <p:cNvSpPr>
            <a:spLocks noGrp="1" noChangeArrowheads="1"/>
          </p:cNvSpPr>
          <p:nvPr>
            <p:ph type="sldNum" idx="12"/>
          </p:nvPr>
        </p:nvSpPr>
        <p:spPr>
          <a:ln/>
        </p:spPr>
        <p:txBody>
          <a:bodyPr/>
          <a:lstStyle>
            <a:lvl1pPr>
              <a:defRPr/>
            </a:lvl1pPr>
          </a:lstStyle>
          <a:p>
            <a:fld id="{65FF389D-5593-48B5-A388-D5CDE37316F7}" type="slidenum">
              <a:rPr lang="hu-HU" altLang="hu-HU"/>
              <a:pPr/>
              <a:t>‹#›</a:t>
            </a:fld>
            <a:endParaRPr lang="hu-HU" altLang="hu-HU"/>
          </a:p>
        </p:txBody>
      </p:sp>
    </p:spTree>
    <p:extLst>
      <p:ext uri="{BB962C8B-B14F-4D97-AF65-F5344CB8AC3E}">
        <p14:creationId xmlns:p14="http://schemas.microsoft.com/office/powerpoint/2010/main" val="1810809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hu-HU"/>
              <a:t>Mintaszöveg szerkesztése</a:t>
            </a:r>
          </a:p>
        </p:txBody>
      </p:sp>
      <p:sp>
        <p:nvSpPr>
          <p:cNvPr id="4" name="Rectangle 3">
            <a:extLst>
              <a:ext uri="{FF2B5EF4-FFF2-40B4-BE49-F238E27FC236}">
                <a16:creationId xmlns:a16="http://schemas.microsoft.com/office/drawing/2014/main" id="{F3CC67BE-32B2-3F9E-CD46-864E4C78BAE6}"/>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2BA2EEE5-16D0-E565-7DC3-69A6D1DA67E9}"/>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2658338B-5C73-C1B0-9915-C0C9904CBF18}"/>
              </a:ext>
            </a:extLst>
          </p:cNvPr>
          <p:cNvSpPr>
            <a:spLocks noGrp="1" noChangeArrowheads="1"/>
          </p:cNvSpPr>
          <p:nvPr>
            <p:ph type="sldNum" idx="12"/>
          </p:nvPr>
        </p:nvSpPr>
        <p:spPr>
          <a:ln/>
        </p:spPr>
        <p:txBody>
          <a:bodyPr/>
          <a:lstStyle>
            <a:lvl1pPr>
              <a:defRPr/>
            </a:lvl1pPr>
          </a:lstStyle>
          <a:p>
            <a:fld id="{B8EA907C-5064-4CB1-B85C-3CF7E9DDE011}" type="slidenum">
              <a:rPr lang="hu-HU" altLang="hu-HU"/>
              <a:pPr/>
              <a:t>‹#›</a:t>
            </a:fld>
            <a:endParaRPr lang="hu-HU" altLang="hu-HU"/>
          </a:p>
        </p:txBody>
      </p:sp>
    </p:spTree>
    <p:extLst>
      <p:ext uri="{BB962C8B-B14F-4D97-AF65-F5344CB8AC3E}">
        <p14:creationId xmlns:p14="http://schemas.microsoft.com/office/powerpoint/2010/main" val="1776765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3">
            <a:extLst>
              <a:ext uri="{FF2B5EF4-FFF2-40B4-BE49-F238E27FC236}">
                <a16:creationId xmlns:a16="http://schemas.microsoft.com/office/drawing/2014/main" id="{5921D271-7EC2-AE3B-98AD-A94C08764F6A}"/>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8449BAC9-A377-F437-DCDB-F17B8DB8EB99}"/>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F8A70D60-8BA8-2503-0340-EF6C198E66B3}"/>
              </a:ext>
            </a:extLst>
          </p:cNvPr>
          <p:cNvSpPr>
            <a:spLocks noGrp="1" noChangeArrowheads="1"/>
          </p:cNvSpPr>
          <p:nvPr>
            <p:ph type="sldNum" idx="12"/>
          </p:nvPr>
        </p:nvSpPr>
        <p:spPr>
          <a:ln/>
        </p:spPr>
        <p:txBody>
          <a:bodyPr/>
          <a:lstStyle>
            <a:lvl1pPr>
              <a:defRPr/>
            </a:lvl1pPr>
          </a:lstStyle>
          <a:p>
            <a:fld id="{F162528F-643A-4B9B-93A5-B1A05E88FAEE}" type="slidenum">
              <a:rPr lang="hu-HU" altLang="hu-HU"/>
              <a:pPr/>
              <a:t>‹#›</a:t>
            </a:fld>
            <a:endParaRPr lang="hu-HU" altLang="hu-HU"/>
          </a:p>
        </p:txBody>
      </p:sp>
    </p:spTree>
    <p:extLst>
      <p:ext uri="{BB962C8B-B14F-4D97-AF65-F5344CB8AC3E}">
        <p14:creationId xmlns:p14="http://schemas.microsoft.com/office/powerpoint/2010/main" val="2817828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630238" y="365125"/>
            <a:ext cx="7886700" cy="1325563"/>
          </a:xfrm>
        </p:spPr>
        <p:txBody>
          <a:bodyPr/>
          <a:lstStyle/>
          <a:p>
            <a:r>
              <a:rPr lang="hu-HU"/>
              <a:t>Mintacím szerkesztése</a:t>
            </a:r>
          </a:p>
        </p:txBody>
      </p:sp>
      <p:sp>
        <p:nvSpPr>
          <p:cNvPr id="3" name="Szöveg helye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3">
            <a:extLst>
              <a:ext uri="{FF2B5EF4-FFF2-40B4-BE49-F238E27FC236}">
                <a16:creationId xmlns:a16="http://schemas.microsoft.com/office/drawing/2014/main" id="{6811D1E7-13B4-E425-8075-EFC2F5ADB24F}"/>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8" name="Rectangle 4">
            <a:extLst>
              <a:ext uri="{FF2B5EF4-FFF2-40B4-BE49-F238E27FC236}">
                <a16:creationId xmlns:a16="http://schemas.microsoft.com/office/drawing/2014/main" id="{07CF3E59-EE16-9DC2-C27D-88CAB92597B3}"/>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9" name="Rectangle 5">
            <a:extLst>
              <a:ext uri="{FF2B5EF4-FFF2-40B4-BE49-F238E27FC236}">
                <a16:creationId xmlns:a16="http://schemas.microsoft.com/office/drawing/2014/main" id="{4D7648D2-68FD-2260-1D32-34F7219BD0C1}"/>
              </a:ext>
            </a:extLst>
          </p:cNvPr>
          <p:cNvSpPr>
            <a:spLocks noGrp="1" noChangeArrowheads="1"/>
          </p:cNvSpPr>
          <p:nvPr>
            <p:ph type="sldNum" idx="12"/>
          </p:nvPr>
        </p:nvSpPr>
        <p:spPr>
          <a:ln/>
        </p:spPr>
        <p:txBody>
          <a:bodyPr/>
          <a:lstStyle>
            <a:lvl1pPr>
              <a:defRPr/>
            </a:lvl1pPr>
          </a:lstStyle>
          <a:p>
            <a:fld id="{78AA158A-650C-486C-AF0D-22C37A8C05F7}" type="slidenum">
              <a:rPr lang="hu-HU" altLang="hu-HU"/>
              <a:pPr/>
              <a:t>‹#›</a:t>
            </a:fld>
            <a:endParaRPr lang="hu-HU" altLang="hu-HU"/>
          </a:p>
        </p:txBody>
      </p:sp>
    </p:spTree>
    <p:extLst>
      <p:ext uri="{BB962C8B-B14F-4D97-AF65-F5344CB8AC3E}">
        <p14:creationId xmlns:p14="http://schemas.microsoft.com/office/powerpoint/2010/main" val="2403493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3">
            <a:extLst>
              <a:ext uri="{FF2B5EF4-FFF2-40B4-BE49-F238E27FC236}">
                <a16:creationId xmlns:a16="http://schemas.microsoft.com/office/drawing/2014/main" id="{12C032BF-8B88-A29F-8B00-DA1AF6EF05B9}"/>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4" name="Rectangle 4">
            <a:extLst>
              <a:ext uri="{FF2B5EF4-FFF2-40B4-BE49-F238E27FC236}">
                <a16:creationId xmlns:a16="http://schemas.microsoft.com/office/drawing/2014/main" id="{666763D5-197D-6166-F6C4-5E60B68B3CCB}"/>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5" name="Rectangle 5">
            <a:extLst>
              <a:ext uri="{FF2B5EF4-FFF2-40B4-BE49-F238E27FC236}">
                <a16:creationId xmlns:a16="http://schemas.microsoft.com/office/drawing/2014/main" id="{846246D3-D752-30E9-BADB-70E4CC2364E9}"/>
              </a:ext>
            </a:extLst>
          </p:cNvPr>
          <p:cNvSpPr>
            <a:spLocks noGrp="1" noChangeArrowheads="1"/>
          </p:cNvSpPr>
          <p:nvPr>
            <p:ph type="sldNum" idx="12"/>
          </p:nvPr>
        </p:nvSpPr>
        <p:spPr>
          <a:ln/>
        </p:spPr>
        <p:txBody>
          <a:bodyPr/>
          <a:lstStyle>
            <a:lvl1pPr>
              <a:defRPr/>
            </a:lvl1pPr>
          </a:lstStyle>
          <a:p>
            <a:fld id="{A0F91D65-3BDF-4ACE-AB12-AF52E411D6B2}" type="slidenum">
              <a:rPr lang="hu-HU" altLang="hu-HU"/>
              <a:pPr/>
              <a:t>‹#›</a:t>
            </a:fld>
            <a:endParaRPr lang="hu-HU" altLang="hu-HU"/>
          </a:p>
        </p:txBody>
      </p:sp>
    </p:spTree>
    <p:extLst>
      <p:ext uri="{BB962C8B-B14F-4D97-AF65-F5344CB8AC3E}">
        <p14:creationId xmlns:p14="http://schemas.microsoft.com/office/powerpoint/2010/main" val="10853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A658867-EE47-A360-F636-B0AF3DCDDD5C}"/>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3" name="Rectangle 4">
            <a:extLst>
              <a:ext uri="{FF2B5EF4-FFF2-40B4-BE49-F238E27FC236}">
                <a16:creationId xmlns:a16="http://schemas.microsoft.com/office/drawing/2014/main" id="{0F7CD3AB-7E70-D459-1BE3-0A6AA6FF70A3}"/>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4" name="Rectangle 5">
            <a:extLst>
              <a:ext uri="{FF2B5EF4-FFF2-40B4-BE49-F238E27FC236}">
                <a16:creationId xmlns:a16="http://schemas.microsoft.com/office/drawing/2014/main" id="{D5ED4A04-A117-67B1-93A5-0D233E6F636E}"/>
              </a:ext>
            </a:extLst>
          </p:cNvPr>
          <p:cNvSpPr>
            <a:spLocks noGrp="1" noChangeArrowheads="1"/>
          </p:cNvSpPr>
          <p:nvPr>
            <p:ph type="sldNum" idx="12"/>
          </p:nvPr>
        </p:nvSpPr>
        <p:spPr>
          <a:ln/>
        </p:spPr>
        <p:txBody>
          <a:bodyPr/>
          <a:lstStyle>
            <a:lvl1pPr>
              <a:defRPr/>
            </a:lvl1pPr>
          </a:lstStyle>
          <a:p>
            <a:fld id="{57006B66-A094-4201-8F2D-8C0337D5BE67}" type="slidenum">
              <a:rPr lang="hu-HU" altLang="hu-HU"/>
              <a:pPr/>
              <a:t>‹#›</a:t>
            </a:fld>
            <a:endParaRPr lang="hu-HU" altLang="hu-HU"/>
          </a:p>
        </p:txBody>
      </p:sp>
    </p:spTree>
    <p:extLst>
      <p:ext uri="{BB962C8B-B14F-4D97-AF65-F5344CB8AC3E}">
        <p14:creationId xmlns:p14="http://schemas.microsoft.com/office/powerpoint/2010/main" val="26046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E8B7422E-DD63-B7E2-1219-31B57EC2F2DF}"/>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A4E7B193-50F4-2F1A-1CE9-BD0AD050A292}"/>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42D9D1DB-5B39-0AF6-BB8D-F89DD28E4551}"/>
              </a:ext>
            </a:extLst>
          </p:cNvPr>
          <p:cNvSpPr>
            <a:spLocks noGrp="1" noChangeArrowheads="1"/>
          </p:cNvSpPr>
          <p:nvPr>
            <p:ph type="sldNum" idx="12"/>
          </p:nvPr>
        </p:nvSpPr>
        <p:spPr>
          <a:ln/>
        </p:spPr>
        <p:txBody>
          <a:bodyPr/>
          <a:lstStyle>
            <a:lvl1pPr>
              <a:defRPr/>
            </a:lvl1pPr>
          </a:lstStyle>
          <a:p>
            <a:fld id="{5E28C367-C3C1-4CCF-AE63-766FA61CA645}" type="slidenum">
              <a:rPr lang="hu-HU" altLang="hu-HU"/>
              <a:pPr/>
              <a:t>‹#›</a:t>
            </a:fld>
            <a:endParaRPr lang="hu-HU" altLang="hu-HU"/>
          </a:p>
        </p:txBody>
      </p:sp>
    </p:spTree>
    <p:extLst>
      <p:ext uri="{BB962C8B-B14F-4D97-AF65-F5344CB8AC3E}">
        <p14:creationId xmlns:p14="http://schemas.microsoft.com/office/powerpoint/2010/main" val="574616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Rectangle 3">
            <a:extLst>
              <a:ext uri="{FF2B5EF4-FFF2-40B4-BE49-F238E27FC236}">
                <a16:creationId xmlns:a16="http://schemas.microsoft.com/office/drawing/2014/main" id="{DDF022F3-CD39-DD5A-EBF5-E4FA684CECFF}"/>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569B5719-CEBD-AC64-ECED-31CE8329F8B9}"/>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29516FEE-3B04-EAE8-B95C-238FD97C89BB}"/>
              </a:ext>
            </a:extLst>
          </p:cNvPr>
          <p:cNvSpPr>
            <a:spLocks noGrp="1" noChangeArrowheads="1"/>
          </p:cNvSpPr>
          <p:nvPr>
            <p:ph type="sldNum" idx="12"/>
          </p:nvPr>
        </p:nvSpPr>
        <p:spPr>
          <a:ln/>
        </p:spPr>
        <p:txBody>
          <a:bodyPr/>
          <a:lstStyle>
            <a:lvl1pPr>
              <a:defRPr/>
            </a:lvl1pPr>
          </a:lstStyle>
          <a:p>
            <a:fld id="{0A4A08F5-AFC5-4894-AF80-05FFD8B27EA5}" type="slidenum">
              <a:rPr lang="hu-HU" altLang="hu-HU"/>
              <a:pPr/>
              <a:t>‹#›</a:t>
            </a:fld>
            <a:endParaRPr lang="hu-HU" altLang="hu-HU"/>
          </a:p>
        </p:txBody>
      </p:sp>
    </p:spTree>
    <p:extLst>
      <p:ext uri="{BB962C8B-B14F-4D97-AF65-F5344CB8AC3E}">
        <p14:creationId xmlns:p14="http://schemas.microsoft.com/office/powerpoint/2010/main" val="411657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Rectangle 3">
            <a:extLst>
              <a:ext uri="{FF2B5EF4-FFF2-40B4-BE49-F238E27FC236}">
                <a16:creationId xmlns:a16="http://schemas.microsoft.com/office/drawing/2014/main" id="{182C30E2-C687-0710-971F-1B62F1417CC1}"/>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F3E1BE92-C9F5-F0C7-8887-AFD50DB4F4B2}"/>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4D494492-912B-87A8-C0BE-6C4B2404414E}"/>
              </a:ext>
            </a:extLst>
          </p:cNvPr>
          <p:cNvSpPr>
            <a:spLocks noGrp="1" noChangeArrowheads="1"/>
          </p:cNvSpPr>
          <p:nvPr>
            <p:ph type="sldNum" idx="12"/>
          </p:nvPr>
        </p:nvSpPr>
        <p:spPr>
          <a:ln/>
        </p:spPr>
        <p:txBody>
          <a:bodyPr/>
          <a:lstStyle>
            <a:lvl1pPr>
              <a:defRPr/>
            </a:lvl1pPr>
          </a:lstStyle>
          <a:p>
            <a:fld id="{BE8423D3-8518-42FB-AC82-D3181437EA5E}" type="slidenum">
              <a:rPr lang="hu-HU" altLang="hu-HU"/>
              <a:pPr/>
              <a:t>‹#›</a:t>
            </a:fld>
            <a:endParaRPr lang="hu-HU" altLang="hu-HU"/>
          </a:p>
        </p:txBody>
      </p:sp>
    </p:spTree>
    <p:extLst>
      <p:ext uri="{BB962C8B-B14F-4D97-AF65-F5344CB8AC3E}">
        <p14:creationId xmlns:p14="http://schemas.microsoft.com/office/powerpoint/2010/main" val="1002570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a:xfrm>
            <a:off x="628650" y="1825625"/>
            <a:ext cx="7886700" cy="4351338"/>
          </a:xfrm>
          <a:prstGeom prst="rect">
            <a:avLst/>
          </a:prstGeo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221D581F-B014-E5C2-6A3D-0EDBCF51D249}"/>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ABC179A0-AB75-A9B9-0309-6C31680FC5F3}"/>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B64BC027-1238-44C4-F7D7-94969B5FE2C9}"/>
              </a:ext>
            </a:extLst>
          </p:cNvPr>
          <p:cNvSpPr>
            <a:spLocks noGrp="1" noChangeArrowheads="1"/>
          </p:cNvSpPr>
          <p:nvPr>
            <p:ph type="sldNum" idx="12"/>
          </p:nvPr>
        </p:nvSpPr>
        <p:spPr>
          <a:ln/>
        </p:spPr>
        <p:txBody>
          <a:bodyPr/>
          <a:lstStyle>
            <a:lvl1pPr>
              <a:defRPr/>
            </a:lvl1pPr>
          </a:lstStyle>
          <a:p>
            <a:fld id="{B06E0F36-4412-4632-9947-2022906920AF}" type="slidenum">
              <a:rPr lang="hu-HU" altLang="hu-HU"/>
              <a:pPr/>
              <a:t>‹#›</a:t>
            </a:fld>
            <a:endParaRPr lang="hu-HU" altLang="hu-HU"/>
          </a:p>
        </p:txBody>
      </p:sp>
    </p:spTree>
    <p:extLst>
      <p:ext uri="{BB962C8B-B14F-4D97-AF65-F5344CB8AC3E}">
        <p14:creationId xmlns:p14="http://schemas.microsoft.com/office/powerpoint/2010/main" val="1205734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8438" y="1524000"/>
            <a:ext cx="1971675" cy="4652963"/>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1524000"/>
            <a:ext cx="5767388" cy="4652963"/>
          </a:xfrm>
          <a:prstGeom prst="rect">
            <a:avLst/>
          </a:prstGeo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7CB7974D-1C10-19A3-774B-9AC33A86600E}"/>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E0DA6E1F-B2BC-02BB-84B4-DA0D9B36AFFB}"/>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59E29176-51AF-E1C6-2BAE-946615DDCB41}"/>
              </a:ext>
            </a:extLst>
          </p:cNvPr>
          <p:cNvSpPr>
            <a:spLocks noGrp="1" noChangeArrowheads="1"/>
          </p:cNvSpPr>
          <p:nvPr>
            <p:ph type="sldNum" idx="12"/>
          </p:nvPr>
        </p:nvSpPr>
        <p:spPr>
          <a:ln/>
        </p:spPr>
        <p:txBody>
          <a:bodyPr/>
          <a:lstStyle>
            <a:lvl1pPr>
              <a:defRPr/>
            </a:lvl1pPr>
          </a:lstStyle>
          <a:p>
            <a:fld id="{3BDBB8AD-2A95-4725-9A36-39CB9FD427B0}" type="slidenum">
              <a:rPr lang="hu-HU" altLang="hu-HU"/>
              <a:pPr/>
              <a:t>‹#›</a:t>
            </a:fld>
            <a:endParaRPr lang="hu-HU" altLang="hu-HU"/>
          </a:p>
        </p:txBody>
      </p:sp>
    </p:spTree>
    <p:extLst>
      <p:ext uri="{BB962C8B-B14F-4D97-AF65-F5344CB8AC3E}">
        <p14:creationId xmlns:p14="http://schemas.microsoft.com/office/powerpoint/2010/main" val="367608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hu-HU"/>
              <a:t>Mintaszöveg szerkesztése</a:t>
            </a:r>
          </a:p>
        </p:txBody>
      </p:sp>
      <p:sp>
        <p:nvSpPr>
          <p:cNvPr id="4" name="Rectangle 3">
            <a:extLst>
              <a:ext uri="{FF2B5EF4-FFF2-40B4-BE49-F238E27FC236}">
                <a16:creationId xmlns:a16="http://schemas.microsoft.com/office/drawing/2014/main" id="{6B225FD7-D2E9-F7FE-CA28-611199F8AC0B}"/>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98F95F10-8DF8-95AD-0E45-669C863212CC}"/>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9221EC0B-16C3-404B-182C-D5DFF663921B}"/>
              </a:ext>
            </a:extLst>
          </p:cNvPr>
          <p:cNvSpPr>
            <a:spLocks noGrp="1" noChangeArrowheads="1"/>
          </p:cNvSpPr>
          <p:nvPr>
            <p:ph type="sldNum" idx="12"/>
          </p:nvPr>
        </p:nvSpPr>
        <p:spPr>
          <a:ln/>
        </p:spPr>
        <p:txBody>
          <a:bodyPr/>
          <a:lstStyle>
            <a:lvl1pPr>
              <a:defRPr/>
            </a:lvl1pPr>
          </a:lstStyle>
          <a:p>
            <a:fld id="{38E93CE8-F46D-4A8D-A386-8FB214B472A0}" type="slidenum">
              <a:rPr lang="hu-HU" altLang="hu-HU"/>
              <a:pPr/>
              <a:t>‹#›</a:t>
            </a:fld>
            <a:endParaRPr lang="hu-HU" altLang="hu-HU"/>
          </a:p>
        </p:txBody>
      </p:sp>
    </p:spTree>
    <p:extLst>
      <p:ext uri="{BB962C8B-B14F-4D97-AF65-F5344CB8AC3E}">
        <p14:creationId xmlns:p14="http://schemas.microsoft.com/office/powerpoint/2010/main" val="355177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29075" cy="45132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38675" y="1600200"/>
            <a:ext cx="4030663" cy="45132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3">
            <a:extLst>
              <a:ext uri="{FF2B5EF4-FFF2-40B4-BE49-F238E27FC236}">
                <a16:creationId xmlns:a16="http://schemas.microsoft.com/office/drawing/2014/main" id="{6B47D74B-7B4B-09DC-30A2-42D23353AF81}"/>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5295F185-EE66-CF7B-E26E-BBDA32E6CE21}"/>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0A0DD134-3835-6F5D-EE3B-C24B20760600}"/>
              </a:ext>
            </a:extLst>
          </p:cNvPr>
          <p:cNvSpPr>
            <a:spLocks noGrp="1" noChangeArrowheads="1"/>
          </p:cNvSpPr>
          <p:nvPr>
            <p:ph type="sldNum" idx="12"/>
          </p:nvPr>
        </p:nvSpPr>
        <p:spPr>
          <a:ln/>
        </p:spPr>
        <p:txBody>
          <a:bodyPr/>
          <a:lstStyle>
            <a:lvl1pPr>
              <a:defRPr/>
            </a:lvl1pPr>
          </a:lstStyle>
          <a:p>
            <a:fld id="{E74BF5CC-0256-4388-961B-49F9F941ABD4}" type="slidenum">
              <a:rPr lang="hu-HU" altLang="hu-HU"/>
              <a:pPr/>
              <a:t>‹#›</a:t>
            </a:fld>
            <a:endParaRPr lang="hu-HU" altLang="hu-HU"/>
          </a:p>
        </p:txBody>
      </p:sp>
    </p:spTree>
    <p:extLst>
      <p:ext uri="{BB962C8B-B14F-4D97-AF65-F5344CB8AC3E}">
        <p14:creationId xmlns:p14="http://schemas.microsoft.com/office/powerpoint/2010/main" val="262111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630238" y="365125"/>
            <a:ext cx="7886700" cy="1325563"/>
          </a:xfrm>
        </p:spPr>
        <p:txBody>
          <a:bodyPr/>
          <a:lstStyle/>
          <a:p>
            <a:r>
              <a:rPr lang="hu-HU"/>
              <a:t>Mintacím szerkesztése</a:t>
            </a:r>
          </a:p>
        </p:txBody>
      </p:sp>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3">
            <a:extLst>
              <a:ext uri="{FF2B5EF4-FFF2-40B4-BE49-F238E27FC236}">
                <a16:creationId xmlns:a16="http://schemas.microsoft.com/office/drawing/2014/main" id="{1CC30473-00FE-06F2-4301-263E053ECA73}"/>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8" name="Rectangle 4">
            <a:extLst>
              <a:ext uri="{FF2B5EF4-FFF2-40B4-BE49-F238E27FC236}">
                <a16:creationId xmlns:a16="http://schemas.microsoft.com/office/drawing/2014/main" id="{577A7A9B-5098-4F54-E07D-FD72C33ABF26}"/>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9" name="Rectangle 5">
            <a:extLst>
              <a:ext uri="{FF2B5EF4-FFF2-40B4-BE49-F238E27FC236}">
                <a16:creationId xmlns:a16="http://schemas.microsoft.com/office/drawing/2014/main" id="{85F7861C-3331-358B-C338-E700F249F7DC}"/>
              </a:ext>
            </a:extLst>
          </p:cNvPr>
          <p:cNvSpPr>
            <a:spLocks noGrp="1" noChangeArrowheads="1"/>
          </p:cNvSpPr>
          <p:nvPr>
            <p:ph type="sldNum" idx="12"/>
          </p:nvPr>
        </p:nvSpPr>
        <p:spPr>
          <a:ln/>
        </p:spPr>
        <p:txBody>
          <a:bodyPr/>
          <a:lstStyle>
            <a:lvl1pPr>
              <a:defRPr/>
            </a:lvl1pPr>
          </a:lstStyle>
          <a:p>
            <a:fld id="{5CED9890-20C2-4E6C-AB2E-A08EA364B1A0}" type="slidenum">
              <a:rPr lang="hu-HU" altLang="hu-HU"/>
              <a:pPr/>
              <a:t>‹#›</a:t>
            </a:fld>
            <a:endParaRPr lang="hu-HU" altLang="hu-HU"/>
          </a:p>
        </p:txBody>
      </p:sp>
    </p:spTree>
    <p:extLst>
      <p:ext uri="{BB962C8B-B14F-4D97-AF65-F5344CB8AC3E}">
        <p14:creationId xmlns:p14="http://schemas.microsoft.com/office/powerpoint/2010/main" val="294494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3">
            <a:extLst>
              <a:ext uri="{FF2B5EF4-FFF2-40B4-BE49-F238E27FC236}">
                <a16:creationId xmlns:a16="http://schemas.microsoft.com/office/drawing/2014/main" id="{2A5A94D9-4855-1D1F-743D-84D796578115}"/>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4" name="Rectangle 4">
            <a:extLst>
              <a:ext uri="{FF2B5EF4-FFF2-40B4-BE49-F238E27FC236}">
                <a16:creationId xmlns:a16="http://schemas.microsoft.com/office/drawing/2014/main" id="{7E29A499-4A7E-B835-265C-765C906B560D}"/>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5" name="Rectangle 5">
            <a:extLst>
              <a:ext uri="{FF2B5EF4-FFF2-40B4-BE49-F238E27FC236}">
                <a16:creationId xmlns:a16="http://schemas.microsoft.com/office/drawing/2014/main" id="{B78D6E77-AE03-AB82-FC44-3C1FD1C8228D}"/>
              </a:ext>
            </a:extLst>
          </p:cNvPr>
          <p:cNvSpPr>
            <a:spLocks noGrp="1" noChangeArrowheads="1"/>
          </p:cNvSpPr>
          <p:nvPr>
            <p:ph type="sldNum" idx="12"/>
          </p:nvPr>
        </p:nvSpPr>
        <p:spPr>
          <a:ln/>
        </p:spPr>
        <p:txBody>
          <a:bodyPr/>
          <a:lstStyle>
            <a:lvl1pPr>
              <a:defRPr/>
            </a:lvl1pPr>
          </a:lstStyle>
          <a:p>
            <a:fld id="{59A92C6C-7F02-46B0-B2A9-497DBDCD74BA}" type="slidenum">
              <a:rPr lang="hu-HU" altLang="hu-HU"/>
              <a:pPr/>
              <a:t>‹#›</a:t>
            </a:fld>
            <a:endParaRPr lang="hu-HU" altLang="hu-HU"/>
          </a:p>
        </p:txBody>
      </p:sp>
    </p:spTree>
    <p:extLst>
      <p:ext uri="{BB962C8B-B14F-4D97-AF65-F5344CB8AC3E}">
        <p14:creationId xmlns:p14="http://schemas.microsoft.com/office/powerpoint/2010/main" val="159205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72447DC-72ED-C588-459B-9BB88D64014D}"/>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3" name="Rectangle 4">
            <a:extLst>
              <a:ext uri="{FF2B5EF4-FFF2-40B4-BE49-F238E27FC236}">
                <a16:creationId xmlns:a16="http://schemas.microsoft.com/office/drawing/2014/main" id="{5B04EB45-D86F-47DC-E640-41C797FB155C}"/>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4" name="Rectangle 5">
            <a:extLst>
              <a:ext uri="{FF2B5EF4-FFF2-40B4-BE49-F238E27FC236}">
                <a16:creationId xmlns:a16="http://schemas.microsoft.com/office/drawing/2014/main" id="{751855B1-BEA8-396B-D64D-0D1D9EE92498}"/>
              </a:ext>
            </a:extLst>
          </p:cNvPr>
          <p:cNvSpPr>
            <a:spLocks noGrp="1" noChangeArrowheads="1"/>
          </p:cNvSpPr>
          <p:nvPr>
            <p:ph type="sldNum" idx="12"/>
          </p:nvPr>
        </p:nvSpPr>
        <p:spPr>
          <a:ln/>
        </p:spPr>
        <p:txBody>
          <a:bodyPr/>
          <a:lstStyle>
            <a:lvl1pPr>
              <a:defRPr/>
            </a:lvl1pPr>
          </a:lstStyle>
          <a:p>
            <a:fld id="{A7363620-5682-4094-A3C0-BD57489116C5}" type="slidenum">
              <a:rPr lang="hu-HU" altLang="hu-HU"/>
              <a:pPr/>
              <a:t>‹#›</a:t>
            </a:fld>
            <a:endParaRPr lang="hu-HU" altLang="hu-HU"/>
          </a:p>
        </p:txBody>
      </p:sp>
    </p:spTree>
    <p:extLst>
      <p:ext uri="{BB962C8B-B14F-4D97-AF65-F5344CB8AC3E}">
        <p14:creationId xmlns:p14="http://schemas.microsoft.com/office/powerpoint/2010/main" val="295481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Rectangle 3">
            <a:extLst>
              <a:ext uri="{FF2B5EF4-FFF2-40B4-BE49-F238E27FC236}">
                <a16:creationId xmlns:a16="http://schemas.microsoft.com/office/drawing/2014/main" id="{A5C3694C-D152-A538-7B15-1C02A311D30F}"/>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06CDBCC3-8F49-F954-EA8B-31DB6E6B3344}"/>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84CF44AA-4CF5-3231-F257-2EA800C19728}"/>
              </a:ext>
            </a:extLst>
          </p:cNvPr>
          <p:cNvSpPr>
            <a:spLocks noGrp="1" noChangeArrowheads="1"/>
          </p:cNvSpPr>
          <p:nvPr>
            <p:ph type="sldNum" idx="12"/>
          </p:nvPr>
        </p:nvSpPr>
        <p:spPr>
          <a:ln/>
        </p:spPr>
        <p:txBody>
          <a:bodyPr/>
          <a:lstStyle>
            <a:lvl1pPr>
              <a:defRPr/>
            </a:lvl1pPr>
          </a:lstStyle>
          <a:p>
            <a:fld id="{66B392E4-3DEE-46AB-90E6-F30252072965}" type="slidenum">
              <a:rPr lang="hu-HU" altLang="hu-HU"/>
              <a:pPr/>
              <a:t>‹#›</a:t>
            </a:fld>
            <a:endParaRPr lang="hu-HU" altLang="hu-HU"/>
          </a:p>
        </p:txBody>
      </p:sp>
    </p:spTree>
    <p:extLst>
      <p:ext uri="{BB962C8B-B14F-4D97-AF65-F5344CB8AC3E}">
        <p14:creationId xmlns:p14="http://schemas.microsoft.com/office/powerpoint/2010/main" val="405680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Rectangle 3">
            <a:extLst>
              <a:ext uri="{FF2B5EF4-FFF2-40B4-BE49-F238E27FC236}">
                <a16:creationId xmlns:a16="http://schemas.microsoft.com/office/drawing/2014/main" id="{5C167E55-3492-075C-A33B-A3DD169B3A46}"/>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EFDAC5AC-C918-30D3-3C25-C9F57A910841}"/>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E13C72B8-E08C-B00B-07A2-645B2FB4AEDE}"/>
              </a:ext>
            </a:extLst>
          </p:cNvPr>
          <p:cNvSpPr>
            <a:spLocks noGrp="1" noChangeArrowheads="1"/>
          </p:cNvSpPr>
          <p:nvPr>
            <p:ph type="sldNum" idx="12"/>
          </p:nvPr>
        </p:nvSpPr>
        <p:spPr>
          <a:ln/>
        </p:spPr>
        <p:txBody>
          <a:bodyPr/>
          <a:lstStyle>
            <a:lvl1pPr>
              <a:defRPr/>
            </a:lvl1pPr>
          </a:lstStyle>
          <a:p>
            <a:fld id="{CAEBEE05-5A4F-4C95-9746-F1378B890280}" type="slidenum">
              <a:rPr lang="hu-HU" altLang="hu-HU"/>
              <a:pPr/>
              <a:t>‹#›</a:t>
            </a:fld>
            <a:endParaRPr lang="hu-HU" altLang="hu-HU"/>
          </a:p>
        </p:txBody>
      </p:sp>
    </p:spTree>
    <p:extLst>
      <p:ext uri="{BB962C8B-B14F-4D97-AF65-F5344CB8AC3E}">
        <p14:creationId xmlns:p14="http://schemas.microsoft.com/office/powerpoint/2010/main" val="89290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F0B3206-5E94-0DD2-EBA0-C6AD320AFB78}"/>
              </a:ext>
            </a:extLst>
          </p:cNvPr>
          <p:cNvSpPr>
            <a:spLocks noGrp="1" noChangeArrowheads="1"/>
          </p:cNvSpPr>
          <p:nvPr>
            <p:ph type="title"/>
          </p:nvPr>
        </p:nvSpPr>
        <p:spPr bwMode="auto">
          <a:xfrm>
            <a:off x="457200" y="277813"/>
            <a:ext cx="8212138"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hu-HU"/>
              <a:t>Címszöveg formátumának szerkesztése</a:t>
            </a:r>
          </a:p>
        </p:txBody>
      </p:sp>
      <p:sp>
        <p:nvSpPr>
          <p:cNvPr id="1027" name="Rectangle 2">
            <a:extLst>
              <a:ext uri="{FF2B5EF4-FFF2-40B4-BE49-F238E27FC236}">
                <a16:creationId xmlns:a16="http://schemas.microsoft.com/office/drawing/2014/main" id="{FF9A80B3-64BD-6540-0FFC-325611AE4376}"/>
              </a:ext>
            </a:extLst>
          </p:cNvPr>
          <p:cNvSpPr>
            <a:spLocks noGrp="1" noChangeArrowheads="1"/>
          </p:cNvSpPr>
          <p:nvPr>
            <p:ph type="body" idx="1"/>
          </p:nvPr>
        </p:nvSpPr>
        <p:spPr bwMode="auto">
          <a:xfrm>
            <a:off x="457200" y="1600200"/>
            <a:ext cx="8212138" cy="451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hu-HU"/>
              <a:t>Vázlatszöveg formátumának szerkesztése</a:t>
            </a:r>
          </a:p>
          <a:p>
            <a:pPr lvl="1"/>
            <a:r>
              <a:rPr lang="en-GB" altLang="hu-HU"/>
              <a:t>Második vázlatszint</a:t>
            </a:r>
          </a:p>
          <a:p>
            <a:pPr lvl="2"/>
            <a:r>
              <a:rPr lang="en-GB" altLang="hu-HU"/>
              <a:t>Harmadik vázlatszint</a:t>
            </a:r>
          </a:p>
          <a:p>
            <a:pPr lvl="3"/>
            <a:r>
              <a:rPr lang="en-GB" altLang="hu-HU"/>
              <a:t>Negyedik vázlatszint</a:t>
            </a:r>
          </a:p>
          <a:p>
            <a:pPr lvl="4"/>
            <a:r>
              <a:rPr lang="en-GB" altLang="hu-HU"/>
              <a:t>Ötödik vázlatszint</a:t>
            </a:r>
          </a:p>
          <a:p>
            <a:pPr lvl="4"/>
            <a:r>
              <a:rPr lang="en-GB" altLang="hu-HU"/>
              <a:t>Hatodik vázlatszint</a:t>
            </a:r>
          </a:p>
          <a:p>
            <a:pPr lvl="4"/>
            <a:r>
              <a:rPr lang="en-GB" altLang="hu-HU"/>
              <a:t>Hetedik vázlatszint</a:t>
            </a:r>
          </a:p>
        </p:txBody>
      </p:sp>
      <p:sp>
        <p:nvSpPr>
          <p:cNvPr id="2" name="Rectangle 3">
            <a:extLst>
              <a:ext uri="{FF2B5EF4-FFF2-40B4-BE49-F238E27FC236}">
                <a16:creationId xmlns:a16="http://schemas.microsoft.com/office/drawing/2014/main" id="{C9F5B978-1EC3-E5EF-50E8-E72E53566617}"/>
              </a:ext>
            </a:extLst>
          </p:cNvPr>
          <p:cNvSpPr>
            <a:spLocks noGrp="1" noChangeArrowheads="1"/>
          </p:cNvSpPr>
          <p:nvPr>
            <p:ph type="dt"/>
          </p:nvPr>
        </p:nvSpPr>
        <p:spPr bwMode="auto">
          <a:xfrm>
            <a:off x="457200" y="6243638"/>
            <a:ext cx="2116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r>
              <a:rPr lang="hu-HU" altLang="hu-HU"/>
              <a:t>16-07-18</a:t>
            </a:r>
          </a:p>
        </p:txBody>
      </p:sp>
      <p:sp>
        <p:nvSpPr>
          <p:cNvPr id="1028" name="Rectangle 4">
            <a:extLst>
              <a:ext uri="{FF2B5EF4-FFF2-40B4-BE49-F238E27FC236}">
                <a16:creationId xmlns:a16="http://schemas.microsoft.com/office/drawing/2014/main" id="{D018571C-24D7-6CB4-C7D7-F1E2BBDE8475}"/>
              </a:ext>
            </a:extLst>
          </p:cNvPr>
          <p:cNvSpPr>
            <a:spLocks noGrp="1" noChangeArrowheads="1"/>
          </p:cNvSpPr>
          <p:nvPr>
            <p:ph type="ftr"/>
          </p:nvPr>
        </p:nvSpPr>
        <p:spPr bwMode="auto">
          <a:xfrm>
            <a:off x="3124200" y="6248400"/>
            <a:ext cx="2878138"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hu-HU" altLang="hu-HU"/>
          </a:p>
        </p:txBody>
      </p:sp>
      <p:sp>
        <p:nvSpPr>
          <p:cNvPr id="1029" name="Rectangle 5">
            <a:extLst>
              <a:ext uri="{FF2B5EF4-FFF2-40B4-BE49-F238E27FC236}">
                <a16:creationId xmlns:a16="http://schemas.microsoft.com/office/drawing/2014/main" id="{75F871BB-1B71-5BB6-D9AF-CEDF5C40A6A1}"/>
              </a:ext>
            </a:extLst>
          </p:cNvPr>
          <p:cNvSpPr>
            <a:spLocks noGrp="1" noChangeArrowheads="1"/>
          </p:cNvSpPr>
          <p:nvPr>
            <p:ph type="sldNum"/>
          </p:nvPr>
        </p:nvSpPr>
        <p:spPr bwMode="auto">
          <a:xfrm>
            <a:off x="6553200" y="6243638"/>
            <a:ext cx="2116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E978F292-9D9D-419C-B7EB-381F50D14D0D}" type="slidenum">
              <a:rPr lang="hu-HU" altLang="hu-HU"/>
              <a:pPr/>
              <a:t>‹#›</a:t>
            </a:fld>
            <a:endParaRPr lang="hu-HU" altLang="hu-HU"/>
          </a:p>
        </p:txBody>
      </p:sp>
      <p:sp>
        <p:nvSpPr>
          <p:cNvPr id="1031" name="Freeform 6">
            <a:extLst>
              <a:ext uri="{FF2B5EF4-FFF2-40B4-BE49-F238E27FC236}">
                <a16:creationId xmlns:a16="http://schemas.microsoft.com/office/drawing/2014/main" id="{719AC898-6650-C629-7C6F-DD9C9BA37A2F}"/>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80" cap="flat">
            <a:solidFill>
              <a:srgbClr val="CC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Line 7">
            <a:extLst>
              <a:ext uri="{FF2B5EF4-FFF2-40B4-BE49-F238E27FC236}">
                <a16:creationId xmlns:a16="http://schemas.microsoft.com/office/drawing/2014/main" id="{7ABB856C-F03C-E52A-8DE3-66B8B43B33BB}"/>
              </a:ext>
            </a:extLst>
          </p:cNvPr>
          <p:cNvSpPr>
            <a:spLocks noChangeShapeType="1"/>
          </p:cNvSpPr>
          <p:nvPr/>
        </p:nvSpPr>
        <p:spPr bwMode="auto">
          <a:xfrm>
            <a:off x="457200" y="6172200"/>
            <a:ext cx="8229600" cy="1588"/>
          </a:xfrm>
          <a:prstGeom prst="line">
            <a:avLst/>
          </a:prstGeom>
          <a:noFill/>
          <a:ln w="19080" cap="sq">
            <a:solidFill>
              <a:srgbClr val="CC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200" kern="1200">
          <a:solidFill>
            <a:srgbClr val="006633"/>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9pPr>
    </p:titleStyle>
    <p:bodyStyle>
      <a:lvl1pPr marL="342900" indent="-342900" algn="l" defTabSz="449263" rtl="0" eaLnBrk="0" fontAlgn="base" hangingPunct="0">
        <a:spcBef>
          <a:spcPts val="750"/>
        </a:spcBef>
        <a:spcAft>
          <a:spcPct val="0"/>
        </a:spcAft>
        <a:buClr>
          <a:srgbClr val="000000"/>
        </a:buClr>
        <a:buSzPct val="100000"/>
        <a:buFont typeface="Times New Roman" panose="02020603050405020304" pitchFamily="18" charset="0"/>
        <a:defRPr sz="3000" kern="1200">
          <a:solidFill>
            <a:srgbClr val="000000"/>
          </a:solidFill>
          <a:latin typeface="+mn-lt"/>
          <a:ea typeface="+mn-ea"/>
          <a:cs typeface="+mn-cs"/>
        </a:defRPr>
      </a:lvl1pPr>
      <a:lvl2pPr marL="742950" indent="-285750" algn="l" defTabSz="449263"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49263" rtl="0" eaLnBrk="0" fontAlgn="base" hangingPunct="0">
        <a:spcBef>
          <a:spcPts val="550"/>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76E5E5C1-FD82-BFF3-325C-834CA7E3903E}"/>
              </a:ext>
            </a:extLst>
          </p:cNvPr>
          <p:cNvSpPr>
            <a:spLocks noGrp="1" noChangeArrowheads="1"/>
          </p:cNvSpPr>
          <p:nvPr>
            <p:ph type="title"/>
          </p:nvPr>
        </p:nvSpPr>
        <p:spPr bwMode="auto">
          <a:xfrm>
            <a:off x="914400" y="1524000"/>
            <a:ext cx="7605713"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hu-HU"/>
              <a:t>Címszöveg formátumának szerkesztése</a:t>
            </a:r>
          </a:p>
        </p:txBody>
      </p:sp>
      <p:sp>
        <p:nvSpPr>
          <p:cNvPr id="2" name="Rectangle 2">
            <a:extLst>
              <a:ext uri="{FF2B5EF4-FFF2-40B4-BE49-F238E27FC236}">
                <a16:creationId xmlns:a16="http://schemas.microsoft.com/office/drawing/2014/main" id="{4B0F4842-1376-9A46-3DAD-9A4880744DB3}"/>
              </a:ext>
            </a:extLst>
          </p:cNvPr>
          <p:cNvSpPr>
            <a:spLocks noGrp="1" noChangeArrowheads="1"/>
          </p:cNvSpPr>
          <p:nvPr/>
        </p:nvSpPr>
        <p:spPr bwMode="auto">
          <a:xfrm>
            <a:off x="1981200" y="3962400"/>
            <a:ext cx="6535738"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700"/>
              </a:spcBef>
              <a:defRPr sz="2800">
                <a:solidFill>
                  <a:srgbClr val="000000"/>
                </a:solidFill>
                <a:latin typeface="Arial" panose="020B0604020202020204" pitchFamily="34" charset="0"/>
                <a:ea typeface="Microsoft YaHei" panose="020B0503020204020204" pitchFamily="34" charset="-122"/>
              </a:defRPr>
            </a:lvl1pPr>
            <a:lvl2pPr marL="457200">
              <a:spcBef>
                <a:spcPts val="700"/>
              </a:spcBef>
              <a:defRPr sz="2800">
                <a:solidFill>
                  <a:srgbClr val="000000"/>
                </a:solidFill>
                <a:latin typeface="Arial" panose="020B0604020202020204" pitchFamily="34" charset="0"/>
                <a:ea typeface="Microsoft YaHei" panose="020B0503020204020204" pitchFamily="34" charset="-122"/>
              </a:defRPr>
            </a:lvl2pPr>
            <a:lvl3pPr marL="914400">
              <a:spcBef>
                <a:spcPts val="700"/>
              </a:spcBef>
              <a:defRPr sz="2800">
                <a:solidFill>
                  <a:srgbClr val="000000"/>
                </a:solidFill>
                <a:latin typeface="Arial" panose="020B0604020202020204" pitchFamily="34" charset="0"/>
                <a:ea typeface="Microsoft YaHei" panose="020B0503020204020204" pitchFamily="34" charset="-122"/>
              </a:defRPr>
            </a:lvl3pPr>
            <a:lvl4pPr marL="1371600">
              <a:spcBef>
                <a:spcPts val="700"/>
              </a:spcBef>
              <a:defRPr sz="2800">
                <a:solidFill>
                  <a:srgbClr val="000000"/>
                </a:solidFill>
                <a:latin typeface="Arial" panose="020B0604020202020204" pitchFamily="34" charset="0"/>
                <a:ea typeface="Microsoft YaHei" panose="020B0503020204020204" pitchFamily="34" charset="-122"/>
              </a:defRPr>
            </a:lvl4pPr>
            <a:lvl5pPr marL="1828800">
              <a:spcBef>
                <a:spcPts val="700"/>
              </a:spcBef>
              <a:defRPr sz="2800">
                <a:solidFill>
                  <a:srgbClr val="000000"/>
                </a:solidFill>
                <a:latin typeface="Arial" panose="020B0604020202020204" pitchFamily="34" charset="0"/>
                <a:ea typeface="Microsoft YaHei" panose="020B0503020204020204" pitchFamily="34" charset="-122"/>
              </a:defRPr>
            </a:lvl5pPr>
            <a:lvl6pPr defTabSz="449263" fontAlgn="base">
              <a:spcBef>
                <a:spcPts val="700"/>
              </a:spcBef>
              <a:spcAft>
                <a:spcPct val="0"/>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6pPr>
            <a:lvl7pPr defTabSz="449263" fontAlgn="base">
              <a:spcBef>
                <a:spcPts val="700"/>
              </a:spcBef>
              <a:spcAft>
                <a:spcPct val="0"/>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7pPr>
            <a:lvl8pPr defTabSz="449263" fontAlgn="base">
              <a:spcBef>
                <a:spcPts val="700"/>
              </a:spcBef>
              <a:spcAft>
                <a:spcPct val="0"/>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8pPr>
            <a:lvl9pPr defTabSz="449263" fontAlgn="base">
              <a:spcBef>
                <a:spcPts val="700"/>
              </a:spcBef>
              <a:spcAft>
                <a:spcPct val="0"/>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r>
              <a:rPr lang="en-GB" altLang="hu-HU" dirty="0" err="1"/>
              <a:t>Szöveg</a:t>
            </a:r>
            <a:r>
              <a:rPr lang="en-GB" altLang="hu-HU" dirty="0"/>
              <a:t> </a:t>
            </a:r>
            <a:r>
              <a:rPr lang="en-GB" altLang="hu-HU" dirty="0" err="1"/>
              <a:t>beírásához</a:t>
            </a:r>
            <a:r>
              <a:rPr lang="en-GB" altLang="hu-HU" dirty="0"/>
              <a:t> </a:t>
            </a:r>
            <a:r>
              <a:rPr lang="en-GB" altLang="hu-HU" dirty="0" err="1"/>
              <a:t>kattintson</a:t>
            </a:r>
            <a:r>
              <a:rPr lang="en-GB" altLang="hu-HU" dirty="0"/>
              <a:t> ide</a:t>
            </a:r>
          </a:p>
        </p:txBody>
      </p:sp>
      <p:sp>
        <p:nvSpPr>
          <p:cNvPr id="2051" name="Rectangle 3">
            <a:extLst>
              <a:ext uri="{FF2B5EF4-FFF2-40B4-BE49-F238E27FC236}">
                <a16:creationId xmlns:a16="http://schemas.microsoft.com/office/drawing/2014/main" id="{B55F89F0-D521-FDA8-430A-5FC29100F297}"/>
              </a:ext>
            </a:extLst>
          </p:cNvPr>
          <p:cNvSpPr>
            <a:spLocks noGrp="1" noChangeArrowheads="1"/>
          </p:cNvSpPr>
          <p:nvPr>
            <p:ph type="dt"/>
          </p:nvPr>
        </p:nvSpPr>
        <p:spPr bwMode="auto">
          <a:xfrm>
            <a:off x="457200" y="6243638"/>
            <a:ext cx="2116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449263" algn="l"/>
                <a:tab pos="898525" algn="l"/>
                <a:tab pos="1347788" algn="l"/>
                <a:tab pos="1797050" algn="l"/>
              </a:tabLst>
              <a:defRPr sz="1200">
                <a:solidFill>
                  <a:srgbClr val="000000"/>
                </a:solidFill>
                <a:latin typeface="+mj-lt"/>
                <a:cs typeface="Segoe UI" panose="020B0502040204020203" pitchFamily="34" charset="0"/>
              </a:defRPr>
            </a:lvl1pPr>
          </a:lstStyle>
          <a:p>
            <a:pPr>
              <a:defRPr/>
            </a:pPr>
            <a:r>
              <a:rPr lang="hu-HU" altLang="hu-HU"/>
              <a:t>16-07-18</a:t>
            </a:r>
          </a:p>
        </p:txBody>
      </p:sp>
      <p:sp>
        <p:nvSpPr>
          <p:cNvPr id="2052" name="Rectangle 4">
            <a:extLst>
              <a:ext uri="{FF2B5EF4-FFF2-40B4-BE49-F238E27FC236}">
                <a16:creationId xmlns:a16="http://schemas.microsoft.com/office/drawing/2014/main" id="{8C220AEC-84F6-D684-52DD-4522B3D3B5AD}"/>
              </a:ext>
            </a:extLst>
          </p:cNvPr>
          <p:cNvSpPr>
            <a:spLocks noGrp="1" noChangeArrowheads="1"/>
          </p:cNvSpPr>
          <p:nvPr>
            <p:ph type="ftr"/>
          </p:nvPr>
        </p:nvSpPr>
        <p:spPr bwMode="auto">
          <a:xfrm>
            <a:off x="3124200" y="6243638"/>
            <a:ext cx="2878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eaLnBrk="1" hangingPunct="1">
              <a:buClrTx/>
              <a:buSzPct val="100000"/>
              <a:buFontTx/>
              <a:buNone/>
              <a:tabLst>
                <a:tab pos="449263" algn="l"/>
                <a:tab pos="898525" algn="l"/>
                <a:tab pos="1347788" algn="l"/>
                <a:tab pos="1797050" algn="l"/>
                <a:tab pos="2246313" algn="l"/>
                <a:tab pos="2695575" algn="l"/>
              </a:tabLst>
              <a:defRPr sz="1200">
                <a:solidFill>
                  <a:srgbClr val="000000"/>
                </a:solidFill>
                <a:latin typeface="+mj-lt"/>
                <a:cs typeface="Segoe UI" panose="020B0502040204020203" pitchFamily="34" charset="0"/>
              </a:defRPr>
            </a:lvl1pPr>
          </a:lstStyle>
          <a:p>
            <a:pPr>
              <a:defRPr/>
            </a:pPr>
            <a:endParaRPr lang="hu-HU" altLang="hu-HU"/>
          </a:p>
        </p:txBody>
      </p:sp>
      <p:sp>
        <p:nvSpPr>
          <p:cNvPr id="2053" name="Rectangle 5">
            <a:extLst>
              <a:ext uri="{FF2B5EF4-FFF2-40B4-BE49-F238E27FC236}">
                <a16:creationId xmlns:a16="http://schemas.microsoft.com/office/drawing/2014/main" id="{2A6A8653-D977-99E0-9CE1-3A9DB9EC26B1}"/>
              </a:ext>
            </a:extLst>
          </p:cNvPr>
          <p:cNvSpPr>
            <a:spLocks noGrp="1" noChangeArrowheads="1"/>
          </p:cNvSpPr>
          <p:nvPr>
            <p:ph type="sldNum"/>
          </p:nvPr>
        </p:nvSpPr>
        <p:spPr bwMode="auto">
          <a:xfrm>
            <a:off x="6553200" y="6243638"/>
            <a:ext cx="2116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Lst>
              <a:defRPr sz="1200">
                <a:solidFill>
                  <a:srgbClr val="000000"/>
                </a:solidFill>
                <a:latin typeface="Garamond" panose="02020404030301010803" pitchFamily="18" charset="0"/>
                <a:cs typeface="Segoe UI" panose="020B0502040204020203" pitchFamily="34" charset="0"/>
              </a:defRPr>
            </a:lvl1pPr>
          </a:lstStyle>
          <a:p>
            <a:fld id="{8175D444-3D1C-4DDF-8662-2025F70F89A1}" type="slidenum">
              <a:rPr lang="hu-HU" altLang="hu-HU"/>
              <a:pPr/>
              <a:t>‹#›</a:t>
            </a:fld>
            <a:endParaRPr lang="hu-HU" altLang="hu-HU"/>
          </a:p>
        </p:txBody>
      </p:sp>
      <p:sp>
        <p:nvSpPr>
          <p:cNvPr id="2055" name="Freeform 6">
            <a:extLst>
              <a:ext uri="{FF2B5EF4-FFF2-40B4-BE49-F238E27FC236}">
                <a16:creationId xmlns:a16="http://schemas.microsoft.com/office/drawing/2014/main" id="{3B0797D7-8117-DDC7-C6A9-B33D49E5F31A}"/>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560" cap="flat">
            <a:solidFill>
              <a:srgbClr val="CC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Line 7">
            <a:extLst>
              <a:ext uri="{FF2B5EF4-FFF2-40B4-BE49-F238E27FC236}">
                <a16:creationId xmlns:a16="http://schemas.microsoft.com/office/drawing/2014/main" id="{4CEAE084-DF30-C099-4CE7-0F110B399B0F}"/>
              </a:ext>
            </a:extLst>
          </p:cNvPr>
          <p:cNvSpPr>
            <a:spLocks noChangeShapeType="1"/>
          </p:cNvSpPr>
          <p:nvPr/>
        </p:nvSpPr>
        <p:spPr bwMode="auto">
          <a:xfrm>
            <a:off x="1981200" y="3962400"/>
            <a:ext cx="6511925" cy="1588"/>
          </a:xfrm>
          <a:prstGeom prst="line">
            <a:avLst/>
          </a:prstGeom>
          <a:noFill/>
          <a:ln w="19080" cap="sq">
            <a:solidFill>
              <a:srgbClr val="CC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5000" kern="1200">
          <a:solidFill>
            <a:srgbClr val="006633"/>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ctr" defTabSz="449263"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ctr" defTabSz="449263" rtl="0" eaLnBrk="0" fontAlgn="base" hangingPunct="0">
        <a:spcBef>
          <a:spcPts val="550"/>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3pPr>
      <a:lvl4pPr marL="1600200" indent="-228600" algn="ctr"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ctr"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B5C86BC9-56D6-A887-91F9-416539199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80"/>
          <a:stretch>
            <a:fillRect/>
          </a:stretch>
        </p:blipFill>
        <p:spPr bwMode="auto">
          <a:xfrm>
            <a:off x="0" y="1052513"/>
            <a:ext cx="6226175" cy="5008562"/>
          </a:xfrm>
          <a:prstGeom prst="rect">
            <a:avLst/>
          </a:prstGeom>
          <a:noFill/>
          <a:ln>
            <a:noFill/>
          </a:ln>
          <a:effectLst/>
          <a:extLst>
            <a:ext uri="{909E8E84-426E-40DD-AFC4-6F175D3DCCD1}">
              <a14:hiddenFill xmlns:a14="http://schemas.microsoft.com/office/drawing/2010/main">
                <a:blipFill dpi="0" rotWithShape="0">
                  <a:blip/>
                  <a:srcRect l="7980"/>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2">
            <a:extLst>
              <a:ext uri="{FF2B5EF4-FFF2-40B4-BE49-F238E27FC236}">
                <a16:creationId xmlns:a16="http://schemas.microsoft.com/office/drawing/2014/main" id="{FD9AC5C9-FA90-B3CE-3F2F-4EC9B08672BA}"/>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endParaRPr lang="hu-HU" altLang="hu-HU" sz="3200" b="1" i="1">
              <a:latin typeface="Times New Roman" panose="02020603050405020304" pitchFamily="18" charset="0"/>
            </a:endParaRPr>
          </a:p>
        </p:txBody>
      </p:sp>
      <p:sp>
        <p:nvSpPr>
          <p:cNvPr id="4100" name="Rectangle 3">
            <a:extLst>
              <a:ext uri="{FF2B5EF4-FFF2-40B4-BE49-F238E27FC236}">
                <a16:creationId xmlns:a16="http://schemas.microsoft.com/office/drawing/2014/main" id="{ABEE15CE-C1AB-B529-217D-A317644E737B}"/>
              </a:ext>
            </a:extLst>
          </p:cNvPr>
          <p:cNvSpPr>
            <a:spLocks noGrp="1" noChangeArrowheads="1"/>
          </p:cNvSpPr>
          <p:nvPr>
            <p:ph type="body" idx="1"/>
          </p:nvPr>
        </p:nvSpPr>
        <p:spPr>
          <a:xfrm>
            <a:off x="827088" y="333375"/>
            <a:ext cx="7777162" cy="5832475"/>
          </a:xfrm>
        </p:spPr>
        <p:txBody>
          <a:bodyPr/>
          <a:lstStyle/>
          <a:p>
            <a:pPr indent="-325438" algn="r" eaLnBrk="1" hangingPunct="1">
              <a:spcBef>
                <a:spcPts val="5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2000" b="1" i="1">
              <a:latin typeface="Palatino Linotype" panose="02040502050505030304" pitchFamily="18" charset="0"/>
            </a:endParaRPr>
          </a:p>
          <a:p>
            <a:pPr indent="-325438" algn="r" eaLnBrk="1" hangingPunct="1">
              <a:spcBef>
                <a:spcPts val="625"/>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2500" i="1">
              <a:solidFill>
                <a:srgbClr val="006633"/>
              </a:solidFill>
              <a:latin typeface="Palatino Linotype" panose="02040502050505030304" pitchFamily="18" charset="0"/>
            </a:endParaRPr>
          </a:p>
          <a:p>
            <a:pPr indent="-325438" algn="r" eaLnBrk="1" hangingPunct="1">
              <a:spcBef>
                <a:spcPts val="625"/>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2500" i="1">
              <a:solidFill>
                <a:srgbClr val="006633"/>
              </a:solidFill>
              <a:latin typeface="Palatino Linotype" panose="02040502050505030304" pitchFamily="18" charset="0"/>
            </a:endParaRP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200" i="1">
                <a:solidFill>
                  <a:srgbClr val="006633"/>
                </a:solidFill>
                <a:latin typeface="Monotype Corsiva" panose="03010101010201010101" pitchFamily="66" charset="0"/>
              </a:rPr>
              <a:t>Turbucz Dávid </a:t>
            </a: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2400" i="1">
                <a:solidFill>
                  <a:srgbClr val="006633"/>
                </a:solidFill>
                <a:latin typeface="Monotype Corsiva" panose="03010101010201010101" pitchFamily="66" charset="0"/>
              </a:rPr>
              <a:t>(HUN-REN BTK TTI)</a:t>
            </a: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3200" i="1">
              <a:solidFill>
                <a:srgbClr val="006633"/>
              </a:solidFill>
              <a:latin typeface="Monotype Corsiva" panose="03010101010201010101" pitchFamily="66" charset="0"/>
            </a:endParaRP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200" i="1">
                <a:solidFill>
                  <a:srgbClr val="006633"/>
                </a:solidFill>
                <a:latin typeface="Monotype Corsiva" panose="03010101010201010101" pitchFamily="66" charset="0"/>
              </a:rPr>
              <a:t>Horthy Miklós hatalomra </a:t>
            </a: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200" i="1">
                <a:solidFill>
                  <a:srgbClr val="006633"/>
                </a:solidFill>
                <a:latin typeface="Monotype Corsiva" panose="03010101010201010101" pitchFamily="66" charset="0"/>
              </a:rPr>
              <a:t>kerülése (1919–1921)</a:t>
            </a: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3200" i="1">
              <a:solidFill>
                <a:srgbClr val="006633"/>
              </a:solidFill>
              <a:latin typeface="Monotype Corsiva" panose="03010101010201010101" pitchFamily="66" charset="0"/>
            </a:endParaRP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3200" i="1">
              <a:solidFill>
                <a:srgbClr val="006633"/>
              </a:solidFill>
              <a:latin typeface="Monotype Corsiva" panose="03010101010201010101" pitchFamily="66"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42E9DE12-4EA1-F58C-C9FD-AC4E14E660CA}"/>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800"/>
              <a:t>A „numerus clausus”</a:t>
            </a:r>
          </a:p>
        </p:txBody>
      </p:sp>
      <p:pic>
        <p:nvPicPr>
          <p:cNvPr id="22531" name="Tartalom helye 2">
            <a:extLst>
              <a:ext uri="{FF2B5EF4-FFF2-40B4-BE49-F238E27FC236}">
                <a16:creationId xmlns:a16="http://schemas.microsoft.com/office/drawing/2014/main" id="{FCC1B5AA-FD15-6739-3F8D-51E80877BEA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981075"/>
            <a:ext cx="7642225" cy="5080000"/>
          </a:xfrm>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3184B5F0-EF19-589D-B36A-F4BFDAD5D005}"/>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800"/>
              <a:t>1921: IV. Károly visszatérési kísérletei</a:t>
            </a:r>
          </a:p>
        </p:txBody>
      </p:sp>
      <p:sp>
        <p:nvSpPr>
          <p:cNvPr id="18434" name="Rectangle 2">
            <a:extLst>
              <a:ext uri="{FF2B5EF4-FFF2-40B4-BE49-F238E27FC236}">
                <a16:creationId xmlns:a16="http://schemas.microsoft.com/office/drawing/2014/main" id="{777B1BFB-0476-1623-4FA8-A11BA74BC281}"/>
              </a:ext>
            </a:extLst>
          </p:cNvPr>
          <p:cNvSpPr>
            <a:spLocks noGrp="1" noChangeArrowheads="1"/>
          </p:cNvSpPr>
          <p:nvPr>
            <p:ph type="body" idx="1"/>
          </p:nvPr>
        </p:nvSpPr>
        <p:spPr>
          <a:xfrm>
            <a:off x="457200" y="908050"/>
            <a:ext cx="8578850" cy="5222875"/>
          </a:xfrm>
        </p:spPr>
        <p:txBody>
          <a:bodyPr/>
          <a:lstStyle/>
          <a:p>
            <a:pPr marL="325438" indent="-325438" eaLnBrk="1" hangingPunct="1">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márciusban és októberben is sikertelen kísérletet tett az uralkodó a trónra való </a:t>
            </a:r>
            <a:r>
              <a:rPr lang="hu-HU" altLang="hu-HU" sz="1800" dirty="0" err="1">
                <a:latin typeface="Times New Roman" panose="02020603050405020304" pitchFamily="18" charset="0"/>
              </a:rPr>
              <a:t>visszaté</a:t>
            </a:r>
            <a:r>
              <a:rPr lang="hu-HU" altLang="hu-HU" sz="1800" dirty="0">
                <a:latin typeface="Times New Roman" panose="02020603050405020304" pitchFamily="18" charset="0"/>
              </a:rPr>
              <a:t>-résre</a:t>
            </a:r>
          </a:p>
          <a:p>
            <a:pPr marL="325438" indent="-325438" eaLnBrk="1" hangingPunct="1">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0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márciusban tárgyalásos úton, októberben fegyverrel rendeződött a kérdés</a:t>
            </a:r>
          </a:p>
          <a:p>
            <a:pPr marL="325438" indent="-325438" eaLnBrk="1" hangingPunct="1">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0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kudarc okai:</a:t>
            </a:r>
          </a:p>
          <a:p>
            <a:pPr marL="0" indent="0" eaLnBrk="1" hangingPunct="1">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 külpolitikai: a győztes nagyhatalmak és a szomszédos államok sem támogatták a res-</a:t>
            </a:r>
          </a:p>
          <a:p>
            <a:pPr marL="0" indent="0" eaLnBrk="1" hangingPunct="1">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taurációt</a:t>
            </a:r>
          </a:p>
          <a:p>
            <a:pPr marL="0" indent="0" eaLnBrk="1" hangingPunct="1">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 belpolitikai: nem volt elegendő belpolitikai támogatás, a kormányzó ragaszkodott a </a:t>
            </a:r>
          </a:p>
          <a:p>
            <a:pPr marL="0" indent="0" eaLnBrk="1" hangingPunct="1">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hatalmához </a:t>
            </a:r>
          </a:p>
          <a:p>
            <a:pPr marL="0" indent="0" eaLnBrk="1" hangingPunct="1">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0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összességében a kormányzó és a kormány is az ország érdekének megfelelően cseleke-</a:t>
            </a:r>
            <a:r>
              <a:rPr lang="hu-HU" altLang="hu-HU" sz="1800" dirty="0" err="1">
                <a:latin typeface="Times New Roman" panose="02020603050405020304" pitchFamily="18" charset="0"/>
              </a:rPr>
              <a:t>dett</a:t>
            </a:r>
            <a:endParaRPr lang="hu-HU" altLang="hu-HU" sz="1800" dirty="0">
              <a:latin typeface="Times New Roman" panose="02020603050405020304" pitchFamily="18" charset="0"/>
            </a:endParaRPr>
          </a:p>
          <a:p>
            <a:pPr marL="0" indent="0" eaLnBrk="1" hangingPunct="1">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0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következmények: </a:t>
            </a:r>
          </a:p>
          <a:p>
            <a:pPr marL="0" indent="0" eaLnBrk="1" hangingPunct="1">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 közvetlen: a Habsburg-dinasztia trónfosztása</a:t>
            </a:r>
          </a:p>
          <a:p>
            <a:pPr marL="0" indent="0" eaLnBrk="1" hangingPunct="1">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 közvetett: megszilárdult Horthy Miklós kormányzói pozíciója</a:t>
            </a:r>
            <a:r>
              <a:rPr lang="hu-HU" altLang="hu-HU" sz="2100" dirty="0">
                <a:latin typeface="Times New Roman" panose="02020603050405020304" pitchFamily="18" charset="0"/>
              </a:rPr>
              <a:t> </a:t>
            </a:r>
          </a:p>
          <a:p>
            <a:pPr marL="325438" indent="-307975" algn="just" eaLnBrk="1" hangingPunct="1">
              <a:spcBef>
                <a:spcPts val="450"/>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2100" dirty="0">
                <a:latin typeface="Times New Roman" panose="02020603050405020304" pitchFamily="18" charset="0"/>
              </a:rPr>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ím 1">
            <a:extLst>
              <a:ext uri="{FF2B5EF4-FFF2-40B4-BE49-F238E27FC236}">
                <a16:creationId xmlns:a16="http://schemas.microsoft.com/office/drawing/2014/main" id="{C83B59C2-1D96-6562-1F87-A4247DBFB35E}"/>
              </a:ext>
            </a:extLst>
          </p:cNvPr>
          <p:cNvSpPr>
            <a:spLocks noGrp="1"/>
          </p:cNvSpPr>
          <p:nvPr>
            <p:ph type="title"/>
          </p:nvPr>
        </p:nvSpPr>
        <p:spPr>
          <a:xfrm>
            <a:off x="971550" y="2060575"/>
            <a:ext cx="8212138" cy="1122363"/>
          </a:xfrm>
        </p:spPr>
        <p:txBody>
          <a:bodyPr/>
          <a:lstStyle/>
          <a:p>
            <a:r>
              <a:rPr lang="hu-HU" altLang="hu-HU"/>
              <a:t>Köszönöm szépen a figyelmet!</a:t>
            </a:r>
          </a:p>
        </p:txBody>
      </p:sp>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6FD79FE5-A675-D4B4-EE16-7625C73ADDDB}"/>
              </a:ext>
            </a:extLst>
          </p:cNvPr>
          <p:cNvSpPr>
            <a:spLocks noGrp="1" noChangeArrowheads="1"/>
          </p:cNvSpPr>
          <p:nvPr>
            <p:ph type="title" idx="4294967295"/>
          </p:nvPr>
        </p:nvSpPr>
        <p:spPr>
          <a:xfrm>
            <a:off x="457200" y="333375"/>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800"/>
              <a:t>Magyarország az első világháború után</a:t>
            </a:r>
          </a:p>
        </p:txBody>
      </p:sp>
      <p:sp>
        <p:nvSpPr>
          <p:cNvPr id="17410" name="Rectangle 2">
            <a:extLst>
              <a:ext uri="{FF2B5EF4-FFF2-40B4-BE49-F238E27FC236}">
                <a16:creationId xmlns:a16="http://schemas.microsoft.com/office/drawing/2014/main" id="{01BE7392-3607-A66F-6F9F-2AFA2CEC4226}"/>
              </a:ext>
            </a:extLst>
          </p:cNvPr>
          <p:cNvSpPr>
            <a:spLocks noGrp="1" noChangeArrowheads="1"/>
          </p:cNvSpPr>
          <p:nvPr>
            <p:ph type="body" idx="1"/>
          </p:nvPr>
        </p:nvSpPr>
        <p:spPr>
          <a:xfrm>
            <a:off x="457200" y="1052513"/>
            <a:ext cx="8578850" cy="5078412"/>
          </a:xfrm>
        </p:spPr>
        <p:txBody>
          <a:bodyPr/>
          <a:lstStyle/>
          <a:p>
            <a:pPr marL="0" indent="0" eaLnBrk="1" hangingPunct="1">
              <a:spcBef>
                <a:spcPts val="525"/>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2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polgári demokratikus (1918), majd bolsevik-szociáldemokrata hatalomátvétel (1919)</a:t>
            </a:r>
          </a:p>
          <a:p>
            <a:pPr marL="0" indent="0" eaLnBrk="1" hangingPunct="1">
              <a:spcBef>
                <a:spcPts val="525"/>
              </a:spcBef>
              <a:buClr>
                <a:srgbClr val="CC9900"/>
              </a:buClr>
              <a:buSzPct val="6500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az Osztrák-Magyar Monarchia felbomlása és a történelmi magyar állam összeomlása</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politikai, gazdasági és szociális feszültségek</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az ország területének jelentős része idegen (francia, szerb, román, csehszlovák) meg-szállás alá került</a:t>
            </a:r>
          </a:p>
          <a:p>
            <a:pPr marL="0" indent="0" eaLnBrk="1" hangingPunct="1">
              <a:spcBef>
                <a:spcPts val="525"/>
              </a:spcBef>
              <a:buClr>
                <a:srgbClr val="CC9900"/>
              </a:buClr>
              <a:buSzPct val="6500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 magyar állam egy összetett, többrétegű válsághelyzetbe került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EA54545-F05D-DB11-2133-3B74D3530CC4}"/>
              </a:ext>
            </a:extLst>
          </p:cNvPr>
          <p:cNvSpPr>
            <a:spLocks noGrp="1" noChangeArrowheads="1"/>
          </p:cNvSpPr>
          <p:nvPr>
            <p:ph type="title" idx="4294967295"/>
          </p:nvPr>
        </p:nvSpPr>
        <p:spPr>
          <a:xfrm>
            <a:off x="457200" y="333375"/>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800"/>
              <a:t>A szegedi ellenkormány</a:t>
            </a:r>
          </a:p>
        </p:txBody>
      </p:sp>
      <p:sp>
        <p:nvSpPr>
          <p:cNvPr id="17410" name="Rectangle 2">
            <a:extLst>
              <a:ext uri="{FF2B5EF4-FFF2-40B4-BE49-F238E27FC236}">
                <a16:creationId xmlns:a16="http://schemas.microsoft.com/office/drawing/2014/main" id="{BE5B00A3-7958-6B7E-EDC9-984F0922B1E6}"/>
              </a:ext>
            </a:extLst>
          </p:cNvPr>
          <p:cNvSpPr>
            <a:spLocks noGrp="1" noChangeArrowheads="1"/>
          </p:cNvSpPr>
          <p:nvPr>
            <p:ph type="body" idx="1"/>
          </p:nvPr>
        </p:nvSpPr>
        <p:spPr>
          <a:xfrm>
            <a:off x="457200" y="1052513"/>
            <a:ext cx="8362950" cy="5078412"/>
          </a:xfrm>
        </p:spPr>
        <p:txBody>
          <a:bodyPr/>
          <a:lstStyle/>
          <a:p>
            <a:pPr marL="0" indent="0" eaLnBrk="1" hangingPunct="1">
              <a:spcBef>
                <a:spcPts val="525"/>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5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Horthy Miklós hadügyminiszter, majd fővezér</a:t>
            </a:r>
          </a:p>
          <a:p>
            <a:pPr marL="0" indent="0" eaLnBrk="1" hangingPunct="1">
              <a:spcBef>
                <a:spcPts val="525"/>
              </a:spcBef>
              <a:buClr>
                <a:srgbClr val="CC9900"/>
              </a:buClr>
              <a:buSzPct val="6500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hadseregszervezés (Nemzeti Hadsereg) </a:t>
            </a:r>
            <a:r>
              <a:rPr lang="hu-HU" altLang="hu-HU" sz="1800" dirty="0">
                <a:latin typeface="Times New Roman" panose="02020603050405020304" pitchFamily="18" charset="0"/>
                <a:cs typeface="Times New Roman" panose="02020603050405020304" pitchFamily="18" charset="0"/>
              </a:rPr>
              <a:t>→ Gömbös Gyula</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cs typeface="Times New Roman" panose="02020603050405020304" pitchFamily="18" charset="0"/>
              </a:rPr>
              <a:t>a francia megszállók politikája</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 Tanácsköztársaság bukása után az ország jelentős része román megszállás alá került</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 Nemzeti Hadsereg átvonult a Dunántúl déli részére</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2400" dirty="0">
              <a:latin typeface="Times New Roman" panose="02020603050405020304" pitchFamily="18"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Tartalom helye 2">
            <a:extLst>
              <a:ext uri="{FF2B5EF4-FFF2-40B4-BE49-F238E27FC236}">
                <a16:creationId xmlns:a16="http://schemas.microsoft.com/office/drawing/2014/main" id="{769D1DD1-979A-454E-3D2B-B4ED4D05B66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68313" y="333375"/>
            <a:ext cx="8169275" cy="5399088"/>
          </a:xfrm>
        </p:spPr>
      </p:pic>
      <p:sp>
        <p:nvSpPr>
          <p:cNvPr id="10243" name="Szövegdoboz 3">
            <a:extLst>
              <a:ext uri="{FF2B5EF4-FFF2-40B4-BE49-F238E27FC236}">
                <a16:creationId xmlns:a16="http://schemas.microsoft.com/office/drawing/2014/main" id="{EA2CCBBA-4AEC-EEF7-4D28-921CCCCC9E57}"/>
              </a:ext>
            </a:extLst>
          </p:cNvPr>
          <p:cNvSpPr txBox="1">
            <a:spLocks noChangeArrowheads="1"/>
          </p:cNvSpPr>
          <p:nvPr/>
        </p:nvSpPr>
        <p:spPr bwMode="auto">
          <a:xfrm>
            <a:off x="395288" y="5732463"/>
            <a:ext cx="6048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u-HU" altLang="hu-HU" sz="1000">
                <a:solidFill>
                  <a:schemeClr val="tx1"/>
                </a:solidFill>
                <a:latin typeface="Times New Roman" panose="02020603050405020304" pitchFamily="18" charset="0"/>
                <a:cs typeface="Times New Roman" panose="02020603050405020304" pitchFamily="18" charset="0"/>
              </a:rPr>
              <a:t>forrás: https://tti.abtk.hu/terkepek/terkepek/1920-06-04-a-trianoni-bekeszerzodes</a:t>
            </a:r>
            <a:r>
              <a:rPr lang="hu-HU" altLang="hu-HU"/>
              <a: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3121EBA6-22C8-5C33-72C8-06E2CA17511D}"/>
              </a:ext>
            </a:extLst>
          </p:cNvPr>
          <p:cNvSpPr>
            <a:spLocks noGrp="1" noChangeArrowheads="1"/>
          </p:cNvSpPr>
          <p:nvPr>
            <p:ph type="title" idx="4294967295"/>
          </p:nvPr>
        </p:nvSpPr>
        <p:spPr>
          <a:xfrm>
            <a:off x="457200" y="333375"/>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800"/>
              <a:t>Politikai, hatalmi változások</a:t>
            </a:r>
          </a:p>
        </p:txBody>
      </p:sp>
      <p:sp>
        <p:nvSpPr>
          <p:cNvPr id="17410" name="Rectangle 2">
            <a:extLst>
              <a:ext uri="{FF2B5EF4-FFF2-40B4-BE49-F238E27FC236}">
                <a16:creationId xmlns:a16="http://schemas.microsoft.com/office/drawing/2014/main" id="{CFE1D3DA-9CB3-E96E-E8FF-D69D86166F61}"/>
              </a:ext>
            </a:extLst>
          </p:cNvPr>
          <p:cNvSpPr>
            <a:spLocks noGrp="1" noChangeArrowheads="1"/>
          </p:cNvSpPr>
          <p:nvPr>
            <p:ph type="body" idx="1"/>
          </p:nvPr>
        </p:nvSpPr>
        <p:spPr>
          <a:xfrm>
            <a:off x="457200" y="836613"/>
            <a:ext cx="8229600" cy="5294312"/>
          </a:xfrm>
        </p:spPr>
        <p:txBody>
          <a:bodyPr/>
          <a:lstStyle/>
          <a:p>
            <a:pPr marL="0" indent="0" eaLnBrk="1" hangingPunct="1">
              <a:spcBef>
                <a:spcPts val="525"/>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5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két hatalmi központ: 1. megszálló román hadsereg, 2. siófoki fővezérség</a:t>
            </a:r>
          </a:p>
          <a:p>
            <a:pPr marL="0" indent="0" eaLnBrk="1" hangingPunct="1">
              <a:spcBef>
                <a:spcPts val="525"/>
              </a:spcBef>
              <a:buClr>
                <a:srgbClr val="CC9900"/>
              </a:buClr>
              <a:buSzPct val="6500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 politikai folyamatokat az antant moderálta</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az antant nyomására a román hadsereg kivonult (1919. okt. – 1920. ápr. között, több szakaszban)</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 kiürített területekre a Nemzeti Hadsereg vonult be</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szeptemberben az antant elismerte a fővezért és hadseregét</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 politikai, hatalmi viszonyok változása Horthy Miklósnak kedvezett </a:t>
            </a:r>
            <a:r>
              <a:rPr lang="hu-HU" altLang="hu-HU" sz="1800" dirty="0">
                <a:latin typeface="Times New Roman" panose="02020603050405020304" pitchFamily="18" charset="0"/>
                <a:cs typeface="Times New Roman" panose="02020603050405020304" pitchFamily="18" charset="0"/>
              </a:rPr>
              <a:t>→ a fővezér a magyar állam jövőjét meghatározó tárgyalások főszereplője lett 1919 novemberére</a:t>
            </a:r>
            <a:endParaRPr lang="hu-HU" altLang="hu-HU" sz="1800" dirty="0">
              <a:latin typeface="Times New Roman" panose="02020603050405020304" pitchFamily="18" charset="0"/>
            </a:endParaRPr>
          </a:p>
          <a:p>
            <a:pPr marL="0" indent="0" eaLnBrk="1" hangingPunct="1">
              <a:spcBef>
                <a:spcPts val="525"/>
              </a:spcBef>
              <a:buClr>
                <a:srgbClr val="CC9900"/>
              </a:buClr>
              <a:buSzPct val="6500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2400" dirty="0">
              <a:latin typeface="Times New Roman" panose="02020603050405020304" pitchFamily="18"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06CFA2A8-9CEA-2B55-70B2-AE6F51B2ED1C}"/>
              </a:ext>
            </a:extLst>
          </p:cNvPr>
          <p:cNvSpPr>
            <a:spLocks noGrp="1" noChangeArrowheads="1"/>
          </p:cNvSpPr>
          <p:nvPr>
            <p:ph type="title" idx="4294967295"/>
          </p:nvPr>
        </p:nvSpPr>
        <p:spPr>
          <a:xfrm>
            <a:off x="457200" y="277813"/>
            <a:ext cx="8507413"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800"/>
              <a:t>Bevonulás Budapestre: 1919. november 16.</a:t>
            </a:r>
          </a:p>
        </p:txBody>
      </p:sp>
      <p:pic>
        <p:nvPicPr>
          <p:cNvPr id="14339" name="Picture 2">
            <a:extLst>
              <a:ext uri="{FF2B5EF4-FFF2-40B4-BE49-F238E27FC236}">
                <a16:creationId xmlns:a16="http://schemas.microsoft.com/office/drawing/2014/main" id="{3CCC903E-F6FD-79E6-0E31-1FCF87772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52513"/>
            <a:ext cx="3797300" cy="2541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0" name="Picture 3">
            <a:extLst>
              <a:ext uri="{FF2B5EF4-FFF2-40B4-BE49-F238E27FC236}">
                <a16:creationId xmlns:a16="http://schemas.microsoft.com/office/drawing/2014/main" id="{E57F9242-8920-DDCB-8470-CE2A8FA1F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888" y="1065213"/>
            <a:ext cx="3671887" cy="2541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1" name="Szövegdoboz 1">
            <a:extLst>
              <a:ext uri="{FF2B5EF4-FFF2-40B4-BE49-F238E27FC236}">
                <a16:creationId xmlns:a16="http://schemas.microsoft.com/office/drawing/2014/main" id="{D0827FF6-FF97-34AC-96D4-EF52B87CE6BB}"/>
              </a:ext>
            </a:extLst>
          </p:cNvPr>
          <p:cNvSpPr txBox="1">
            <a:spLocks noChangeArrowheads="1"/>
          </p:cNvSpPr>
          <p:nvPr/>
        </p:nvSpPr>
        <p:spPr bwMode="auto">
          <a:xfrm>
            <a:off x="457200" y="3716338"/>
            <a:ext cx="8234363"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u-HU" altLang="hu-HU" sz="1500">
                <a:solidFill>
                  <a:schemeClr val="tx1"/>
                </a:solidFill>
                <a:latin typeface="Times New Roman" panose="02020603050405020304" pitchFamily="18" charset="0"/>
                <a:cs typeface="Times New Roman" panose="02020603050405020304" pitchFamily="18" charset="0"/>
              </a:rPr>
              <a:t>„A magyar nemzet szerette Budapestet és el is kényeztette; mégis az utóbbi időben ez a város lett a vesz-te. </a:t>
            </a:r>
            <a:r>
              <a:rPr lang="en-US" altLang="hu-HU" sz="1500">
                <a:solidFill>
                  <a:schemeClr val="tx1"/>
                </a:solidFill>
                <a:latin typeface="Times New Roman" panose="02020603050405020304" pitchFamily="18" charset="0"/>
                <a:cs typeface="Times New Roman" panose="02020603050405020304" pitchFamily="18" charset="0"/>
              </a:rPr>
              <a:t>Most, itt a Duna partján, tetemre hívom a magyar fővárost.</a:t>
            </a:r>
            <a:r>
              <a:rPr lang="hu-HU" altLang="hu-HU" sz="1500">
                <a:solidFill>
                  <a:schemeClr val="tx1"/>
                </a:solidFill>
                <a:latin typeface="Times New Roman" panose="02020603050405020304" pitchFamily="18" charset="0"/>
                <a:cs typeface="Times New Roman" panose="02020603050405020304" pitchFamily="18" charset="0"/>
              </a:rPr>
              <a:t> Ez a város megtagadta ezer éves történel-mét, </a:t>
            </a:r>
            <a:r>
              <a:rPr lang="pt-BR" altLang="hu-HU" sz="1500">
                <a:solidFill>
                  <a:schemeClr val="tx1"/>
                </a:solidFill>
                <a:latin typeface="Times New Roman" panose="02020603050405020304" pitchFamily="18" charset="0"/>
                <a:cs typeface="Times New Roman" panose="02020603050405020304" pitchFamily="18" charset="0"/>
              </a:rPr>
              <a:t>ez a város porba rántotta a szent koronát, meg a</a:t>
            </a:r>
            <a:r>
              <a:rPr lang="hu-HU" altLang="hu-HU" sz="1500">
                <a:solidFill>
                  <a:schemeClr val="tx1"/>
                </a:solidFill>
                <a:latin typeface="Times New Roman" panose="02020603050405020304" pitchFamily="18" charset="0"/>
                <a:cs typeface="Times New Roman" panose="02020603050405020304" pitchFamily="18" charset="0"/>
              </a:rPr>
              <a:t> nemzet színeit és vörös rongyokba öltözött. A nem-zet legjobbjait börtönbe vetette, vagy kiüldözte hazájukból. Ezen felül még mindenünket el is tékozolta.</a:t>
            </a:r>
          </a:p>
          <a:p>
            <a:r>
              <a:rPr lang="hu-HU" altLang="hu-HU" sz="1500">
                <a:solidFill>
                  <a:schemeClr val="tx1"/>
                </a:solidFill>
                <a:latin typeface="Times New Roman" panose="02020603050405020304" pitchFamily="18" charset="0"/>
                <a:cs typeface="Times New Roman" panose="02020603050405020304" pitchFamily="18" charset="0"/>
              </a:rPr>
              <a:t>Mégis, minél jobban közeledünk ide, annál inkább indult olvadásnak a szívünkre rakódott jégréteg és</a:t>
            </a:r>
          </a:p>
          <a:p>
            <a:r>
              <a:rPr lang="hu-HU" altLang="hu-HU" sz="1500">
                <a:solidFill>
                  <a:schemeClr val="tx1"/>
                </a:solidFill>
                <a:latin typeface="Times New Roman" panose="02020603050405020304" pitchFamily="18" charset="0"/>
                <a:cs typeface="Times New Roman" panose="02020603050405020304" pitchFamily="18" charset="0"/>
              </a:rPr>
              <a:t>hajlandókká váltunk arra, hogy megbocsássunk. Igen, megbocsátunk ennek a bűnbe sodort városnak, ha</a:t>
            </a:r>
          </a:p>
          <a:p>
            <a:r>
              <a:rPr lang="hu-HU" altLang="hu-HU" sz="1500">
                <a:solidFill>
                  <a:schemeClr val="tx1"/>
                </a:solidFill>
                <a:latin typeface="Times New Roman" panose="02020603050405020304" pitchFamily="18" charset="0"/>
                <a:cs typeface="Times New Roman" panose="02020603050405020304" pitchFamily="18" charset="0"/>
              </a:rPr>
              <a:t>visszatér a haza szolgálatába, ha szeretni fogja szíve és lelke minden erejével ezt a földet, melyben őseink</a:t>
            </a:r>
          </a:p>
          <a:p>
            <a:r>
              <a:rPr lang="hu-HU" altLang="hu-HU" sz="1500">
                <a:solidFill>
                  <a:schemeClr val="tx1"/>
                </a:solidFill>
                <a:latin typeface="Times New Roman" panose="02020603050405020304" pitchFamily="18" charset="0"/>
                <a:cs typeface="Times New Roman" panose="02020603050405020304" pitchFamily="18" charset="0"/>
              </a:rPr>
              <a:t>csontjai porlanak, ha szeretni fogja azt a rögöt, melyet testvéreink arcuk verejtékével művelnek, a szent koronát, a kettőskeresztet, meg a négy folyót, egyszóval, ha szeretni fogja magyar hazánkat és magyar</a:t>
            </a:r>
          </a:p>
          <a:p>
            <a:r>
              <a:rPr lang="hu-HU" altLang="hu-HU" sz="1500">
                <a:solidFill>
                  <a:schemeClr val="tx1"/>
                </a:solidFill>
                <a:latin typeface="Times New Roman" panose="02020603050405020304" pitchFamily="18" charset="0"/>
                <a:cs typeface="Times New Roman" panose="02020603050405020304" pitchFamily="18" charset="0"/>
              </a:rPr>
              <a:t>népünket” 						       (részlet Horthy Miklós Gellért-téren elmondott beszédéből)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81B01BEF-7402-EB23-3501-0D9B2741C58D}"/>
              </a:ext>
            </a:extLst>
          </p:cNvPr>
          <p:cNvSpPr>
            <a:spLocks noGrp="1" noChangeArrowheads="1"/>
          </p:cNvSpPr>
          <p:nvPr>
            <p:ph type="title" idx="4294967295"/>
          </p:nvPr>
        </p:nvSpPr>
        <p:spPr>
          <a:xfrm>
            <a:off x="457200" y="333375"/>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hu-HU" altLang="hu-HU" sz="3800" dirty="0"/>
              <a:t>Miért </a:t>
            </a:r>
            <a:r>
              <a:rPr lang="hu-HU" altLang="hu-HU" sz="3800" dirty="0">
                <a:solidFill>
                  <a:schemeClr val="accent1">
                    <a:lumMod val="50000"/>
                  </a:schemeClr>
                </a:solidFill>
              </a:rPr>
              <a:t>Horthy</a:t>
            </a:r>
            <a:r>
              <a:rPr lang="hu-HU" altLang="hu-HU" sz="3800" dirty="0"/>
              <a:t> Miklós lett az államfő?</a:t>
            </a:r>
          </a:p>
        </p:txBody>
      </p:sp>
      <p:sp>
        <p:nvSpPr>
          <p:cNvPr id="17410" name="Rectangle 2">
            <a:extLst>
              <a:ext uri="{FF2B5EF4-FFF2-40B4-BE49-F238E27FC236}">
                <a16:creationId xmlns:a16="http://schemas.microsoft.com/office/drawing/2014/main" id="{29A3847E-32AC-6B27-512B-6B3017EBC10F}"/>
              </a:ext>
            </a:extLst>
          </p:cNvPr>
          <p:cNvSpPr>
            <a:spLocks noGrp="1" noChangeArrowheads="1"/>
          </p:cNvSpPr>
          <p:nvPr>
            <p:ph type="body" idx="1"/>
          </p:nvPr>
        </p:nvSpPr>
        <p:spPr>
          <a:xfrm>
            <a:off x="457200" y="836613"/>
            <a:ext cx="5051425" cy="5294312"/>
          </a:xfrm>
        </p:spPr>
        <p:txBody>
          <a:bodyPr/>
          <a:lstStyle/>
          <a:p>
            <a:pPr marL="0" indent="0" eaLnBrk="1" hangingPunct="1">
              <a:spcBef>
                <a:spcPts val="525"/>
              </a:spcBef>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5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rPr>
              <a:t>az antant elfogadta a személyét </a:t>
            </a:r>
            <a:r>
              <a:rPr lang="hu-HU" altLang="hu-HU" sz="1800" dirty="0">
                <a:latin typeface="Times New Roman" panose="02020603050405020304" pitchFamily="18" charset="0"/>
                <a:cs typeface="Times New Roman" panose="02020603050405020304" pitchFamily="18" charset="0"/>
              </a:rPr>
              <a:t>→ nemzetközi legitimáció</a:t>
            </a:r>
          </a:p>
          <a:p>
            <a:pPr marL="0" indent="0" eaLnBrk="1" hangingPunct="1">
              <a:spcBef>
                <a:spcPts val="525"/>
              </a:spcBef>
              <a:buClr>
                <a:srgbClr val="CC9900"/>
              </a:buClr>
              <a:buSzPct val="6500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cs typeface="Times New Roman" panose="02020603050405020304" pitchFamily="18" charset="0"/>
              </a:rPr>
              <a:t>a Habsburg-dinasztia nem térhetett vissza a trón-</a:t>
            </a:r>
            <a:r>
              <a:rPr lang="hu-HU" altLang="hu-HU" sz="1800" dirty="0" err="1">
                <a:latin typeface="Times New Roman" panose="02020603050405020304" pitchFamily="18" charset="0"/>
                <a:cs typeface="Times New Roman" panose="02020603050405020304" pitchFamily="18" charset="0"/>
              </a:rPr>
              <a:t>ra</a:t>
            </a:r>
            <a:endParaRPr lang="hu-HU" altLang="hu-HU" sz="1800" dirty="0">
              <a:latin typeface="Times New Roman" panose="02020603050405020304" pitchFamily="18" charset="0"/>
              <a:cs typeface="Times New Roman" panose="02020603050405020304" pitchFamily="18" charset="0"/>
            </a:endParaRPr>
          </a:p>
          <a:p>
            <a:pPr marL="0" indent="0" eaLnBrk="1" hangingPunct="1">
              <a:spcBef>
                <a:spcPts val="525"/>
              </a:spcBef>
              <a:buClr>
                <a:srgbClr val="CC9900"/>
              </a:buClr>
              <a:buSzPct val="6500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cs typeface="Times New Roman" panose="02020603050405020304" pitchFamily="18" charset="0"/>
              </a:rPr>
              <a:t>katonai erő állt mögötte </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cs typeface="Times New Roman" panose="02020603050405020304" pitchFamily="18" charset="0"/>
              </a:rPr>
              <a:t>fehérterror</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cs typeface="Times New Roman" panose="02020603050405020304" pitchFamily="18" charset="0"/>
              </a:rPr>
              <a:t>propaganda, kultuszépítés</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cs typeface="Times New Roman" panose="02020603050405020304" pitchFamily="18" charset="0"/>
              </a:rPr>
              <a:t>politikai alkuk</a:t>
            </a:r>
          </a:p>
          <a:p>
            <a:pPr marL="0" indent="0" eaLnBrk="1" hangingPunct="1">
              <a:spcBef>
                <a:spcPts val="525"/>
              </a:spcBef>
              <a:buClr>
                <a:srgbClr val="CC9900"/>
              </a:buClr>
              <a:buSzPct val="6500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cs typeface="Times New Roman" panose="02020603050405020304" pitchFamily="18" charset="0"/>
              </a:rPr>
              <a:t>					</a:t>
            </a:r>
            <a:r>
              <a:rPr lang="hu-HU" altLang="hu-HU" sz="1800" dirty="0">
                <a:solidFill>
                  <a:schemeClr val="accent1">
                    <a:lumMod val="50000"/>
                  </a:schemeClr>
                </a:solidFill>
                <a:latin typeface="Times New Roman" panose="02020603050405020304" pitchFamily="18" charset="0"/>
                <a:cs typeface="Times New Roman" panose="02020603050405020304" pitchFamily="18" charset="0"/>
              </a:rPr>
              <a:t>↓</a:t>
            </a: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r>
              <a:rPr lang="hu-HU" altLang="hu-HU" sz="1800" dirty="0">
                <a:latin typeface="Times New Roman" panose="02020603050405020304" pitchFamily="18" charset="0"/>
                <a:cs typeface="Times New Roman" panose="02020603050405020304" pitchFamily="18" charset="0"/>
              </a:rPr>
              <a:t>1920. március 1.: kormányzóválasztás</a:t>
            </a:r>
            <a:endParaRPr lang="hu-HU" altLang="hu-HU" sz="18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2400" dirty="0">
              <a:latin typeface="Times New Roman" panose="02020603050405020304" pitchFamily="18" charset="0"/>
            </a:endParaRPr>
          </a:p>
          <a:p>
            <a:pPr marL="325438" indent="-325438" eaLnBrk="1" hangingPunct="1">
              <a:spcBef>
                <a:spcPts val="525"/>
              </a:spcBef>
              <a:buClr>
                <a:srgbClr val="CC9900"/>
              </a:buClr>
              <a:buSzPct val="65000"/>
              <a:buFont typeface="Wingdings" panose="05000000000000000000" pitchFamily="2" charset="2"/>
              <a:buChar cha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pPr>
            <a:endParaRPr lang="hu-HU" altLang="hu-HU" sz="2400" dirty="0">
              <a:latin typeface="Times New Roman" panose="02020603050405020304" pitchFamily="18" charset="0"/>
            </a:endParaRPr>
          </a:p>
        </p:txBody>
      </p:sp>
      <p:pic>
        <p:nvPicPr>
          <p:cNvPr id="16388" name="Kép 1">
            <a:extLst>
              <a:ext uri="{FF2B5EF4-FFF2-40B4-BE49-F238E27FC236}">
                <a16:creationId xmlns:a16="http://schemas.microsoft.com/office/drawing/2014/main" id="{E6CAC06C-7DEF-D570-5118-EF72E0238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052513"/>
            <a:ext cx="3178175"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Szövegdoboz 2">
            <a:extLst>
              <a:ext uri="{FF2B5EF4-FFF2-40B4-BE49-F238E27FC236}">
                <a16:creationId xmlns:a16="http://schemas.microsoft.com/office/drawing/2014/main" id="{6904B2C7-11BE-AE2D-ECF7-0A5F75DE8B96}"/>
              </a:ext>
            </a:extLst>
          </p:cNvPr>
          <p:cNvSpPr txBox="1">
            <a:spLocks noChangeArrowheads="1"/>
          </p:cNvSpPr>
          <p:nvPr/>
        </p:nvSpPr>
        <p:spPr bwMode="auto">
          <a:xfrm>
            <a:off x="5446713" y="5827713"/>
            <a:ext cx="32400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u-HU" altLang="hu-HU" sz="1000">
                <a:solidFill>
                  <a:schemeClr val="tx1"/>
                </a:solidFill>
                <a:latin typeface="Times New Roman" panose="02020603050405020304" pitchFamily="18" charset="0"/>
                <a:cs typeface="Times New Roman" panose="02020603050405020304" pitchFamily="18" charset="0"/>
              </a:rPr>
              <a:t>Tudósítás a kormányzóválasztásról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2A014CA7-B749-61B0-BA98-DBFA6D5FC4B7}"/>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800"/>
              <a:t>Horthy Miklós világképe (1919-1921)</a:t>
            </a:r>
          </a:p>
        </p:txBody>
      </p:sp>
      <p:sp>
        <p:nvSpPr>
          <p:cNvPr id="2" name="Rectangle 2">
            <a:extLst>
              <a:ext uri="{FF2B5EF4-FFF2-40B4-BE49-F238E27FC236}">
                <a16:creationId xmlns:a16="http://schemas.microsoft.com/office/drawing/2014/main" id="{F50A3A99-8629-5DF8-A6AF-EA226D2B1797}"/>
              </a:ext>
            </a:extLst>
          </p:cNvPr>
          <p:cNvSpPr>
            <a:spLocks noGrp="1" noChangeArrowheads="1"/>
          </p:cNvSpPr>
          <p:nvPr>
            <p:ph type="body" idx="1"/>
          </p:nvPr>
        </p:nvSpPr>
        <p:spPr>
          <a:xfrm>
            <a:off x="457200" y="1125538"/>
            <a:ext cx="8435975" cy="5005387"/>
          </a:xfrm>
        </p:spPr>
        <p:txBody>
          <a:bodyPr/>
          <a:lstStyle/>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1918 előtt – a korszellemnek megfelelően – konzervatív-liberális világnézet jellemez-te</a:t>
            </a:r>
          </a:p>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az első világháborús összeomlás eredményeként ezzel azonban szakított 1919-ben</a:t>
            </a:r>
          </a:p>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gondolkodásmódja radikalizálódott 1919 első felében:</a:t>
            </a:r>
          </a:p>
          <a:p>
            <a:pPr marL="0" indent="0" eaLnBrk="1" hangingPunct="1">
              <a:lnSpc>
                <a:spcPct val="90000"/>
              </a:lnSpc>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 militarizmus </a:t>
            </a:r>
            <a:r>
              <a:rPr lang="hu-HU" altLang="hu-HU" sz="1800" dirty="0">
                <a:latin typeface="Times New Roman" panose="02020603050405020304" pitchFamily="18" charset="0"/>
                <a:cs typeface="Times New Roman" panose="02020603050405020304" pitchFamily="18" charset="0"/>
              </a:rPr>
              <a:t>→</a:t>
            </a:r>
            <a:r>
              <a:rPr lang="hu-HU" altLang="hu-HU" sz="1800" dirty="0">
                <a:latin typeface="Times New Roman" panose="02020603050405020304" pitchFamily="18" charset="0"/>
              </a:rPr>
              <a:t> katonai diktatúra</a:t>
            </a:r>
          </a:p>
          <a:p>
            <a:pPr marL="0" indent="0" eaLnBrk="1" hangingPunct="1">
              <a:lnSpc>
                <a:spcPct val="90000"/>
              </a:lnSpc>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i="1" dirty="0">
                <a:latin typeface="Times New Roman" panose="02020603050405020304" pitchFamily="18" charset="0"/>
              </a:rPr>
              <a:t>	- </a:t>
            </a:r>
            <a:r>
              <a:rPr lang="hu-HU" altLang="hu-HU" sz="1800" dirty="0">
                <a:latin typeface="Times New Roman" panose="02020603050405020304" pitchFamily="18" charset="0"/>
              </a:rPr>
              <a:t>antiszemitizmus </a:t>
            </a:r>
            <a:r>
              <a:rPr lang="hu-HU" altLang="hu-HU" sz="1800" dirty="0">
                <a:latin typeface="Times New Roman" panose="02020603050405020304" pitchFamily="18" charset="0"/>
                <a:cs typeface="Times New Roman" panose="02020603050405020304" pitchFamily="18" charset="0"/>
              </a:rPr>
              <a:t>→ zsidóellenes intézkedések </a:t>
            </a:r>
            <a:endParaRPr lang="hu-HU" altLang="hu-HU" sz="1800" dirty="0">
              <a:latin typeface="Times New Roman" panose="02020603050405020304" pitchFamily="18" charset="0"/>
            </a:endParaRPr>
          </a:p>
          <a:p>
            <a:pPr marL="325438" indent="-307975" eaLnBrk="1" hangingPunct="1">
              <a:lnSpc>
                <a:spcPct val="90000"/>
              </a:lnSpc>
              <a:spcBef>
                <a:spcPts val="525"/>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 antibolsevizmus </a:t>
            </a:r>
            <a:r>
              <a:rPr lang="hu-HU" altLang="hu-HU" sz="1800" dirty="0">
                <a:latin typeface="Times New Roman" panose="02020603050405020304" pitchFamily="18" charset="0"/>
                <a:cs typeface="Times New Roman" panose="02020603050405020304" pitchFamily="18" charset="0"/>
              </a:rPr>
              <a:t>→ „keresztes hadjárat” a bolsevizmus ellen</a:t>
            </a:r>
            <a:endParaRPr lang="hu-HU" altLang="hu-HU" sz="1800" dirty="0">
              <a:latin typeface="Times New Roman" panose="02020603050405020304" pitchFamily="18" charset="0"/>
            </a:endParaRPr>
          </a:p>
          <a:p>
            <a:pPr marL="325438" indent="-307975" eaLnBrk="1" hangingPunct="1">
              <a:lnSpc>
                <a:spcPct val="90000"/>
              </a:lnSpc>
              <a:spcBef>
                <a:spcPts val="525"/>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 </a:t>
            </a:r>
            <a:r>
              <a:rPr lang="hu-HU" altLang="hu-HU" sz="1800" dirty="0" err="1">
                <a:latin typeface="Times New Roman" panose="02020603050405020304" pitchFamily="18" charset="0"/>
              </a:rPr>
              <a:t>antiliberalizmus</a:t>
            </a:r>
            <a:r>
              <a:rPr lang="hu-HU" altLang="hu-HU" sz="1800" dirty="0">
                <a:latin typeface="Times New Roman" panose="02020603050405020304" pitchFamily="18" charset="0"/>
              </a:rPr>
              <a:t> és a demokrácia elutasítása</a:t>
            </a:r>
          </a:p>
          <a:p>
            <a:pPr marL="325438" indent="-307975" eaLnBrk="1" hangingPunct="1">
              <a:lnSpc>
                <a:spcPct val="90000"/>
              </a:lnSpc>
              <a:spcBef>
                <a:spcPts val="525"/>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 nacionalizmus (irredentizmus) </a:t>
            </a:r>
            <a:r>
              <a:rPr lang="hu-HU" altLang="hu-HU" sz="1800" dirty="0">
                <a:latin typeface="Times New Roman" panose="02020603050405020304" pitchFamily="18" charset="0"/>
                <a:cs typeface="Times New Roman" panose="02020603050405020304" pitchFamily="18" charset="0"/>
              </a:rPr>
              <a:t>→ mielőbbi területi revízió</a:t>
            </a:r>
            <a:endParaRPr lang="hu-HU" altLang="hu-HU" sz="1800" dirty="0">
              <a:latin typeface="Times New Roman" panose="02020603050405020304" pitchFamily="18" charset="0"/>
            </a:endParaRPr>
          </a:p>
          <a:p>
            <a:pPr marL="325438" indent="-307975" eaLnBrk="1" hangingPunct="1">
              <a:lnSpc>
                <a:spcPct val="90000"/>
              </a:lnSpc>
              <a:spcBef>
                <a:spcPts val="525"/>
              </a:spcBef>
              <a:buClrTx/>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 az erőszak alkalmazása </a:t>
            </a:r>
            <a:r>
              <a:rPr lang="hu-HU" altLang="hu-HU" sz="1800" dirty="0">
                <a:latin typeface="Times New Roman" panose="02020603050405020304" pitchFamily="18" charset="0"/>
                <a:cs typeface="Times New Roman" panose="02020603050405020304" pitchFamily="18" charset="0"/>
              </a:rPr>
              <a:t>→ terror</a:t>
            </a:r>
            <a:endParaRPr lang="hu-HU" altLang="hu-HU" sz="1800" dirty="0">
              <a:latin typeface="Times New Roman" panose="02020603050405020304" pitchFamily="18" charset="0"/>
            </a:endParaRPr>
          </a:p>
          <a:p>
            <a:pPr marL="325438" indent="-325438" algn="just" eaLnBrk="1" hangingPunct="1">
              <a:lnSpc>
                <a:spcPct val="90000"/>
              </a:lnSpc>
              <a:spcBef>
                <a:spcPts val="45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algn="just" eaLnBrk="1" hangingPunct="1">
              <a:lnSpc>
                <a:spcPct val="90000"/>
              </a:lnSpc>
              <a:spcBef>
                <a:spcPts val="45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ezután a konzervativizmus és a jobboldali radikalizmus sajátos keveréke jellemezte a világképét</a:t>
            </a:r>
            <a:endParaRPr lang="hu-HU" altLang="hu-HU" sz="18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82" name="Tartalom helye 2">
            <a:extLst>
              <a:ext uri="{FF2B5EF4-FFF2-40B4-BE49-F238E27FC236}">
                <a16:creationId xmlns:a16="http://schemas.microsoft.com/office/drawing/2014/main" id="{7150A3A4-7182-5404-363F-4FE878C0EA7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68313" y="333375"/>
            <a:ext cx="8104187" cy="5183188"/>
          </a:xfrm>
        </p:spPr>
      </p:pic>
      <p:sp>
        <p:nvSpPr>
          <p:cNvPr id="20483" name="Szövegdoboz 5">
            <a:extLst>
              <a:ext uri="{FF2B5EF4-FFF2-40B4-BE49-F238E27FC236}">
                <a16:creationId xmlns:a16="http://schemas.microsoft.com/office/drawing/2014/main" id="{B7617EEB-C9F9-850C-A965-829B8C30B534}"/>
              </a:ext>
            </a:extLst>
          </p:cNvPr>
          <p:cNvSpPr txBox="1">
            <a:spLocks noChangeArrowheads="1"/>
          </p:cNvSpPr>
          <p:nvPr/>
        </p:nvSpPr>
        <p:spPr bwMode="auto">
          <a:xfrm>
            <a:off x="395288" y="5516563"/>
            <a:ext cx="6048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u-HU" altLang="hu-HU" sz="1000">
                <a:solidFill>
                  <a:schemeClr val="tx1"/>
                </a:solidFill>
                <a:latin typeface="Times New Roman" panose="02020603050405020304" pitchFamily="18" charset="0"/>
                <a:cs typeface="Times New Roman" panose="02020603050405020304" pitchFamily="18" charset="0"/>
              </a:rPr>
              <a:t>forrás: https://tti.abtk.hu/terkepek/terkepek/1919-1924-magyarorszag-teruleti-integritasanak-helyreallitasa</a:t>
            </a:r>
            <a:r>
              <a:rPr lang="hu-HU" altLang="hu-HU"/>
              <a: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éma">
  <a:themeElements>
    <a:clrScheme name="Office-té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éma">
      <a:majorFont>
        <a:latin typeface="Garamond"/>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hu-HU"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hu-HU"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té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é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é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é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é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é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é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té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éma">
      <a:majorFont>
        <a:latin typeface="Garamond"/>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hu-HU"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hu-HU"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té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é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é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é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é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é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é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10468</TotalTime>
  <Words>703</Words>
  <Application>Microsoft Office PowerPoint</Application>
  <PresentationFormat>Diavetítés a képernyőre (4:3 oldalarány)</PresentationFormat>
  <Paragraphs>124</Paragraphs>
  <Slides>12</Slides>
  <Notes>11</Notes>
  <HiddenSlides>0</HiddenSlides>
  <MMClips>0</MMClips>
  <ScaleCrop>false</ScaleCrop>
  <HeadingPairs>
    <vt:vector size="6" baseType="variant">
      <vt:variant>
        <vt:lpstr>Használt betűtípusok</vt:lpstr>
      </vt:variant>
      <vt:variant>
        <vt:i4>8</vt:i4>
      </vt:variant>
      <vt:variant>
        <vt:lpstr>Téma</vt:lpstr>
      </vt:variant>
      <vt:variant>
        <vt:i4>2</vt:i4>
      </vt:variant>
      <vt:variant>
        <vt:lpstr>Diacímek</vt:lpstr>
      </vt:variant>
      <vt:variant>
        <vt:i4>12</vt:i4>
      </vt:variant>
    </vt:vector>
  </HeadingPairs>
  <TitlesOfParts>
    <vt:vector size="22" baseType="lpstr">
      <vt:lpstr>Arial</vt:lpstr>
      <vt:lpstr>Microsoft YaHei</vt:lpstr>
      <vt:lpstr>Garamond</vt:lpstr>
      <vt:lpstr>Times New Roman</vt:lpstr>
      <vt:lpstr>Segoe UI</vt:lpstr>
      <vt:lpstr>Palatino Linotype</vt:lpstr>
      <vt:lpstr>Monotype Corsiva</vt:lpstr>
      <vt:lpstr>Wingdings</vt:lpstr>
      <vt:lpstr>Office-téma</vt:lpstr>
      <vt:lpstr>Office-téma</vt:lpstr>
      <vt:lpstr>              </vt:lpstr>
      <vt:lpstr>Magyarország az első világháború után</vt:lpstr>
      <vt:lpstr>A szegedi ellenkormány</vt:lpstr>
      <vt:lpstr>PowerPoint-bemutató</vt:lpstr>
      <vt:lpstr>Politikai, hatalmi változások</vt:lpstr>
      <vt:lpstr>Bevonulás Budapestre: 1919. november 16.</vt:lpstr>
      <vt:lpstr>Miért Horthy Miklós lett az államfő?</vt:lpstr>
      <vt:lpstr>Horthy Miklós világképe (1919-1921)</vt:lpstr>
      <vt:lpstr>PowerPoint-bemutató</vt:lpstr>
      <vt:lpstr>A „numerus clausus”</vt:lpstr>
      <vt:lpstr>1921: IV. Károly visszatérési kísérletei</vt:lpstr>
      <vt:lpstr>Köszönöm szépen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dia</dc:title>
  <dc:subject/>
  <dc:creator>Turbucz Dávid</dc:creator>
  <cp:keywords/>
  <dc:description/>
  <cp:lastModifiedBy>Szokoly Armand</cp:lastModifiedBy>
  <cp:revision>1628</cp:revision>
  <cp:lastPrinted>1601-01-01T00:00:00Z</cp:lastPrinted>
  <dcterms:created xsi:type="dcterms:W3CDTF">2006-09-22T21:23:32Z</dcterms:created>
  <dcterms:modified xsi:type="dcterms:W3CDTF">2024-09-14T16:23:41Z</dcterms:modified>
</cp:coreProperties>
</file>