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5F62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63E297D-CEAF-4D82-BAA7-B4C93C37FC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AB98B43B-AE57-417E-9D03-879925FA67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73255F7-75D4-40A7-AC2A-326D55693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5EA1F-46E9-427C-A7DF-D08CC3061059}" type="datetimeFigureOut">
              <a:rPr lang="hu-HU" smtClean="0"/>
              <a:t>2024. 09. 14.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D2E2659-3533-49CA-BA03-1B5FF9960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4C8EC6E-A69A-4BF9-917E-D5AC1937E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2EE0F-CFF3-46C8-8E4F-7EC89554F82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74616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4FB2CA8-FE7F-45AB-923B-5EFD1B236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BC896308-B643-4D72-BB56-54AF103D43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482D974-6EDF-4C70-89C4-C833225BC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5EA1F-46E9-427C-A7DF-D08CC3061059}" type="datetimeFigureOut">
              <a:rPr lang="hu-HU" smtClean="0"/>
              <a:t>2024. 09. 14.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C83A1DB-905F-4E06-B9BB-A4E1CC9A1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94E6506-046C-47C7-8767-C7287EFA2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2EE0F-CFF3-46C8-8E4F-7EC89554F82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43998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5FEA8833-3CC7-4A0E-9F81-4FCA277EFB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7AFBDBBF-9A4E-43AA-A7C0-FCB0FBC168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01EB8E6-3684-4619-B65B-F16BFABE2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5EA1F-46E9-427C-A7DF-D08CC3061059}" type="datetimeFigureOut">
              <a:rPr lang="hu-HU" smtClean="0"/>
              <a:t>2024. 09. 14.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F7BE1DD-CF79-4F58-AFAB-E27C608E9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2869E33-D2F1-43B7-A680-67E28961D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2EE0F-CFF3-46C8-8E4F-7EC89554F82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27428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A987AE-AF06-46E7-BCA8-4A18B631A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8AC5C20-40C5-480F-B012-450736570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69779F3-2227-48D8-AC25-692AF5260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5EA1F-46E9-427C-A7DF-D08CC3061059}" type="datetimeFigureOut">
              <a:rPr lang="hu-HU" smtClean="0"/>
              <a:t>2024. 09. 14.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EDEE416-2DA0-49FB-B431-EB6A32E89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223A876-979F-4FDC-8989-F1A937D5E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2EE0F-CFF3-46C8-8E4F-7EC89554F82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37191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1FDDC3D-39FF-4C67-A306-B13B4E019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3B39A05-17F0-41FF-ABBF-7C74FF5C9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7837404-078B-4D19-8D73-6A1EF9C65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5EA1F-46E9-427C-A7DF-D08CC3061059}" type="datetimeFigureOut">
              <a:rPr lang="hu-HU" smtClean="0"/>
              <a:t>2024. 09. 14.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564BCBA-5108-4FD7-869A-24D373194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9960C97-0B7D-4D73-AAFE-59D21D464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2EE0F-CFF3-46C8-8E4F-7EC89554F82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76540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40E8249-47EE-4B7C-8A0B-B475BED25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AE07DC0-FA7E-4BFE-8914-C4B8110148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766A42A9-8EA6-4879-9B9C-C9F6922BE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8A9E9401-E917-4BC4-9CBF-DDC793674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5EA1F-46E9-427C-A7DF-D08CC3061059}" type="datetimeFigureOut">
              <a:rPr lang="hu-HU" smtClean="0"/>
              <a:t>2024. 09. 14.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AB4FE815-E3B8-40BC-8A78-9D2F1220B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7145AAEA-EA5F-4C14-B4C6-D43CA8AD8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2EE0F-CFF3-46C8-8E4F-7EC89554F82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33247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C5A9E8C-950D-412A-AF37-5160BCEDD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AB887483-85CC-4EA7-98ED-0FD9FB9530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4E8CE065-C672-4293-ACA9-A066B6F2C0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85922887-E71A-4186-BBFB-7C6CE72749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AFCCD432-2061-4214-8BE0-C6F16E92FF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37412FCD-946F-46D8-8623-9B9BE8816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5EA1F-46E9-427C-A7DF-D08CC3061059}" type="datetimeFigureOut">
              <a:rPr lang="hu-HU" smtClean="0"/>
              <a:t>2024. 09. 14.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4EE2A410-0CAC-48F9-9E15-7F65C1DDC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E7A18828-5B8A-46DC-B331-E72017F24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2EE0F-CFF3-46C8-8E4F-7EC89554F82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42524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6F85C94-B00B-4FDA-8D5C-F407895F9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93EBCB9A-0AF0-4535-A67F-E3AEE5548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5EA1F-46E9-427C-A7DF-D08CC3061059}" type="datetimeFigureOut">
              <a:rPr lang="hu-HU" smtClean="0"/>
              <a:t>2024. 09. 14.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7E33E134-C83C-4C17-A96B-AFAB8BF3D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9900D639-AD74-45B4-8212-75DC6ABB6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2EE0F-CFF3-46C8-8E4F-7EC89554F82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88151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EE5F13B9-DEF9-463A-8BF9-2219656A7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5EA1F-46E9-427C-A7DF-D08CC3061059}" type="datetimeFigureOut">
              <a:rPr lang="hu-HU" smtClean="0"/>
              <a:t>2024. 09. 14.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920D3DCC-341D-430A-BEC2-417640A4F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5C3CBAC0-D238-4196-A4BE-6F41A4FAB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2EE0F-CFF3-46C8-8E4F-7EC89554F82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80277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733275E-56FC-44C0-B8F7-3C39EF15D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D75A2F2-EDD9-434D-B3B3-4DB5FCA64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2951457F-7A6D-4F36-99B1-A89F1DF73A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80935549-C8C9-4713-82E0-37988C2D5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5EA1F-46E9-427C-A7DF-D08CC3061059}" type="datetimeFigureOut">
              <a:rPr lang="hu-HU" smtClean="0"/>
              <a:t>2024. 09. 14.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4BF1FCD4-333B-4452-BF4A-A6903A324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FCCE0E29-0CCC-435D-A140-853CC1034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2EE0F-CFF3-46C8-8E4F-7EC89554F82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47120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D2EF3B7-549D-4138-8559-CF973C5F8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4A46860F-F8D2-48D2-ACB0-7B004975BE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E750EC9-623F-43B9-94CC-0BE8E8DF58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50972296-62BF-484A-802E-C689DEA88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5EA1F-46E9-427C-A7DF-D08CC3061059}" type="datetimeFigureOut">
              <a:rPr lang="hu-HU" smtClean="0"/>
              <a:t>2024. 09. 14.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9863C5E8-9CF9-47F6-9585-81B6CBE74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DDE09B5A-CD88-498D-A91F-373A6FB40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2EE0F-CFF3-46C8-8E4F-7EC89554F82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32548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Háromszög 12">
            <a:extLst>
              <a:ext uri="{FF2B5EF4-FFF2-40B4-BE49-F238E27FC236}">
                <a16:creationId xmlns:a16="http://schemas.microsoft.com/office/drawing/2014/main" id="{44B8762E-404C-49BC-A778-5BEBB47DA5C2}"/>
              </a:ext>
            </a:extLst>
          </p:cNvPr>
          <p:cNvSpPr/>
          <p:nvPr userDrawn="1"/>
        </p:nvSpPr>
        <p:spPr>
          <a:xfrm>
            <a:off x="7872000" y="2538000"/>
            <a:ext cx="4320000" cy="4320000"/>
          </a:xfrm>
          <a:prstGeom prst="triangle">
            <a:avLst>
              <a:gd name="adj" fmla="val 100000"/>
            </a:avLst>
          </a:prstGeom>
          <a:solidFill>
            <a:srgbClr val="CBE5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" name="Cím helye 1">
            <a:extLst>
              <a:ext uri="{FF2B5EF4-FFF2-40B4-BE49-F238E27FC236}">
                <a16:creationId xmlns:a16="http://schemas.microsoft.com/office/drawing/2014/main" id="{90BDDA01-666E-4961-91F9-D60F7E628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FE83A043-D309-4E4C-904C-7D04C7E0B1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DB4BC48-A7FD-416F-AC11-FBD4984B0A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5EA1F-46E9-427C-A7DF-D08CC3061059}" type="datetimeFigureOut">
              <a:rPr lang="hu-HU" smtClean="0"/>
              <a:t>2024. 09. 14.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0ADBB34-FAA1-4A3C-89AA-236AA08774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F55384B-3FD2-4068-8D61-E838542E27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2EE0F-CFF3-46C8-8E4F-7EC89554F82B}" type="slidenum">
              <a:rPr lang="hu-HU" smtClean="0"/>
              <a:t>‹#›</a:t>
            </a:fld>
            <a:endParaRPr lang="hu-HU"/>
          </a:p>
        </p:txBody>
      </p:sp>
      <p:sp>
        <p:nvSpPr>
          <p:cNvPr id="12" name="Háromszög 11">
            <a:extLst>
              <a:ext uri="{FF2B5EF4-FFF2-40B4-BE49-F238E27FC236}">
                <a16:creationId xmlns:a16="http://schemas.microsoft.com/office/drawing/2014/main" id="{58534464-11DA-4886-9581-C65E4C239F57}"/>
              </a:ext>
            </a:extLst>
          </p:cNvPr>
          <p:cNvSpPr/>
          <p:nvPr userDrawn="1"/>
        </p:nvSpPr>
        <p:spPr>
          <a:xfrm>
            <a:off x="8232000" y="2898000"/>
            <a:ext cx="3960000" cy="3960000"/>
          </a:xfrm>
          <a:prstGeom prst="triangle">
            <a:avLst>
              <a:gd name="adj" fmla="val 100000"/>
            </a:avLst>
          </a:prstGeom>
          <a:solidFill>
            <a:srgbClr val="4E9D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0" name="Háromszög 9">
            <a:extLst>
              <a:ext uri="{FF2B5EF4-FFF2-40B4-BE49-F238E27FC236}">
                <a16:creationId xmlns:a16="http://schemas.microsoft.com/office/drawing/2014/main" id="{5395E670-2D2E-4515-92F3-A72028BDF5B4}"/>
              </a:ext>
            </a:extLst>
          </p:cNvPr>
          <p:cNvSpPr/>
          <p:nvPr userDrawn="1"/>
        </p:nvSpPr>
        <p:spPr>
          <a:xfrm>
            <a:off x="8592000" y="3258000"/>
            <a:ext cx="3600000" cy="3600000"/>
          </a:xfrm>
          <a:prstGeom prst="triangle">
            <a:avLst>
              <a:gd name="adj" fmla="val 100000"/>
            </a:avLst>
          </a:prstGeom>
          <a:solidFill>
            <a:srgbClr val="2C5F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26325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2C5F62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255BFEA-EF84-49FB-AE1C-B1845F27D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>
                <a:latin typeface="Arial Black" panose="020B0A04020102020204" pitchFamily="34" charset="0"/>
              </a:rPr>
              <a:t>Arial</a:t>
            </a:r>
            <a:r>
              <a:rPr lang="hu-HU" dirty="0">
                <a:latin typeface="Arial Black" panose="020B0A04020102020204" pitchFamily="34" charset="0"/>
              </a:rPr>
              <a:t> Black betűtípus</a:t>
            </a:r>
          </a:p>
        </p:txBody>
      </p:sp>
      <p:sp>
        <p:nvSpPr>
          <p:cNvPr id="7" name="Tartalom helye 6">
            <a:extLst>
              <a:ext uri="{FF2B5EF4-FFF2-40B4-BE49-F238E27FC236}">
                <a16:creationId xmlns:a16="http://schemas.microsoft.com/office/drawing/2014/main" id="{834852BA-C631-4406-8B09-15DB28E35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Calibri</a:t>
            </a:r>
            <a:r>
              <a:rPr lang="hu-HU" dirty="0"/>
              <a:t> betűtípus </a:t>
            </a:r>
          </a:p>
          <a:p>
            <a:r>
              <a:rPr lang="hu-HU" dirty="0"/>
              <a:t>Sic </a:t>
            </a:r>
            <a:r>
              <a:rPr lang="hu-HU" dirty="0" err="1"/>
              <a:t>mundus</a:t>
            </a:r>
            <a:r>
              <a:rPr lang="hu-HU" dirty="0"/>
              <a:t> </a:t>
            </a:r>
            <a:r>
              <a:rPr lang="hu-HU" dirty="0" err="1"/>
              <a:t>creatus</a:t>
            </a:r>
            <a:r>
              <a:rPr lang="hu-HU" dirty="0"/>
              <a:t> est</a:t>
            </a:r>
          </a:p>
          <a:p>
            <a:r>
              <a:rPr lang="hu-HU" dirty="0" err="1"/>
              <a:t>Lorem</a:t>
            </a:r>
            <a:r>
              <a:rPr lang="hu-HU" dirty="0"/>
              <a:t> </a:t>
            </a:r>
            <a:r>
              <a:rPr lang="hu-HU" dirty="0" err="1"/>
              <a:t>ipsum</a:t>
            </a:r>
            <a:r>
              <a:rPr lang="hu-HU" dirty="0"/>
              <a:t> </a:t>
            </a:r>
          </a:p>
          <a:p>
            <a:r>
              <a:rPr lang="hu-HU" dirty="0" err="1"/>
              <a:t>Dolor</a:t>
            </a:r>
            <a:r>
              <a:rPr lang="hu-HU" dirty="0"/>
              <a:t> </a:t>
            </a:r>
            <a:r>
              <a:rPr lang="hu-HU" dirty="0" err="1"/>
              <a:t>sit</a:t>
            </a:r>
            <a:r>
              <a:rPr lang="hu-HU" dirty="0"/>
              <a:t> </a:t>
            </a:r>
            <a:r>
              <a:rPr lang="hu-HU" dirty="0" err="1"/>
              <a:t>amet</a:t>
            </a:r>
            <a:endParaRPr lang="hu-HU" dirty="0"/>
          </a:p>
          <a:p>
            <a:r>
              <a:rPr lang="hu-HU" dirty="0"/>
              <a:t>Nullam vitae </a:t>
            </a:r>
            <a:r>
              <a:rPr lang="hu-HU" dirty="0" err="1"/>
              <a:t>nunc</a:t>
            </a:r>
            <a:r>
              <a:rPr lang="hu-HU" dirty="0"/>
              <a:t> </a:t>
            </a:r>
            <a:r>
              <a:rPr lang="hu-HU" dirty="0" err="1"/>
              <a:t>phaetera</a:t>
            </a:r>
            <a:r>
              <a:rPr lang="hu-HU" dirty="0"/>
              <a:t> </a:t>
            </a:r>
          </a:p>
          <a:p>
            <a:r>
              <a:rPr lang="hu-HU" dirty="0" err="1"/>
              <a:t>Lorem</a:t>
            </a:r>
            <a:r>
              <a:rPr lang="hu-HU" dirty="0"/>
              <a:t> </a:t>
            </a:r>
            <a:r>
              <a:rPr lang="hu-HU" dirty="0" err="1"/>
              <a:t>ipsum</a:t>
            </a:r>
            <a:r>
              <a:rPr lang="hu-HU" dirty="0"/>
              <a:t> </a:t>
            </a:r>
          </a:p>
          <a:p>
            <a:r>
              <a:rPr lang="hu-HU" dirty="0"/>
              <a:t>Nullam </a:t>
            </a:r>
            <a:r>
              <a:rPr lang="hu-HU" dirty="0" err="1"/>
              <a:t>nunc</a:t>
            </a:r>
            <a:endParaRPr lang="hu-HU" dirty="0"/>
          </a:p>
          <a:p>
            <a:r>
              <a:rPr lang="hu-HU" dirty="0" err="1"/>
              <a:t>Etham</a:t>
            </a:r>
            <a:r>
              <a:rPr lang="hu-HU" dirty="0"/>
              <a:t> </a:t>
            </a:r>
            <a:r>
              <a:rPr lang="hu-HU" dirty="0" err="1"/>
              <a:t>phatera</a:t>
            </a:r>
            <a:r>
              <a:rPr lang="hu-HU"/>
              <a:t> </a:t>
            </a:r>
          </a:p>
          <a:p>
            <a:pPr marL="0" indent="0">
              <a:buNone/>
            </a:pP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03092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24</Words>
  <Application>Microsoft Office PowerPoint</Application>
  <PresentationFormat>Szélesvásznú</PresentationFormat>
  <Paragraphs>9</Paragraphs>
  <Slides>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</vt:i4>
      </vt:variant>
    </vt:vector>
  </HeadingPairs>
  <TitlesOfParts>
    <vt:vector size="5" baseType="lpstr">
      <vt:lpstr>Arial</vt:lpstr>
      <vt:lpstr>Arial Black</vt:lpstr>
      <vt:lpstr>Calibri</vt:lpstr>
      <vt:lpstr>Office-téma</vt:lpstr>
      <vt:lpstr>Arial Black betűtípus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Arial Black betűtípus</dc:title>
  <dc:creator>Dániel Pálfay</dc:creator>
  <cp:lastModifiedBy>Dániel Pálfay</cp:lastModifiedBy>
  <cp:revision>2</cp:revision>
  <dcterms:created xsi:type="dcterms:W3CDTF">2024-09-14T18:00:53Z</dcterms:created>
  <dcterms:modified xsi:type="dcterms:W3CDTF">2024-09-14T18:11:19Z</dcterms:modified>
</cp:coreProperties>
</file>