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56" r:id="rId3"/>
    <p:sldId id="275" r:id="rId4"/>
    <p:sldId id="279" r:id="rId5"/>
    <p:sldId id="260" r:id="rId6"/>
    <p:sldId id="277" r:id="rId7"/>
    <p:sldId id="278" r:id="rId8"/>
    <p:sldId id="263" r:id="rId9"/>
    <p:sldId id="267" r:id="rId10"/>
    <p:sldId id="283" r:id="rId11"/>
    <p:sldId id="268" r:id="rId12"/>
    <p:sldId id="274" r:id="rId13"/>
    <p:sldId id="280" r:id="rId14"/>
    <p:sldId id="281" r:id="rId15"/>
    <p:sldId id="282" r:id="rId16"/>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25T16:10:21" idx="1">
    <p:pos x="983055" y="983055"/>
    <p:text>A radikális jobboldali környezete hatására radikalizálódott a gondolkodásmódja, amely addig alapvetően a liberális-konzervatív jelzővel volt illethető. 
Jelezni kell, hogy Horthy Miklós nem volt egy intellektuális alkat, politikai gondolkodó, 1918 előtt politikával nem foglalkozott, az új viszonyok közepette pedig nehezebben tájékozódott, így viszonylag könnyű volt hatni rá.</p:text>
  </p:cm>
  <p:cm authorId="1" dt="2016-07-25T16:11:43" idx="2">
    <p:pos x="983055" y="0"/>
    <p:text>Ismertetni kell a korabeli viszonyokat, a 3 hatalmi tényezőt. Rövid köztörténet. Az antant szerepe.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131757D4-BF9E-76C5-1186-D141E65CF77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5" name="AutoShape 2">
            <a:extLst>
              <a:ext uri="{FF2B5EF4-FFF2-40B4-BE49-F238E27FC236}">
                <a16:creationId xmlns:a16="http://schemas.microsoft.com/office/drawing/2014/main" id="{C6F827E1-05DD-A3B8-09D1-473D9D97361B}"/>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6" name="AutoShape 3">
            <a:extLst>
              <a:ext uri="{FF2B5EF4-FFF2-40B4-BE49-F238E27FC236}">
                <a16:creationId xmlns:a16="http://schemas.microsoft.com/office/drawing/2014/main" id="{5A233C00-1845-882E-51B3-96F3D187AEA1}"/>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7" name="AutoShape 4">
            <a:extLst>
              <a:ext uri="{FF2B5EF4-FFF2-40B4-BE49-F238E27FC236}">
                <a16:creationId xmlns:a16="http://schemas.microsoft.com/office/drawing/2014/main" id="{85DF040A-5695-6387-746B-777BABED536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8" name="AutoShape 5">
            <a:extLst>
              <a:ext uri="{FF2B5EF4-FFF2-40B4-BE49-F238E27FC236}">
                <a16:creationId xmlns:a16="http://schemas.microsoft.com/office/drawing/2014/main" id="{6B12FA2E-B287-56C4-D0D0-95CE5F91D0A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79" name="AutoShape 6">
            <a:extLst>
              <a:ext uri="{FF2B5EF4-FFF2-40B4-BE49-F238E27FC236}">
                <a16:creationId xmlns:a16="http://schemas.microsoft.com/office/drawing/2014/main" id="{747EE2D8-7DE8-F156-1F4E-B2C70190939A}"/>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0" name="AutoShape 7">
            <a:extLst>
              <a:ext uri="{FF2B5EF4-FFF2-40B4-BE49-F238E27FC236}">
                <a16:creationId xmlns:a16="http://schemas.microsoft.com/office/drawing/2014/main" id="{3AD084DB-FB07-9F95-26FE-8CFCD8ED1C95}"/>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1" name="AutoShape 8">
            <a:extLst>
              <a:ext uri="{FF2B5EF4-FFF2-40B4-BE49-F238E27FC236}">
                <a16:creationId xmlns:a16="http://schemas.microsoft.com/office/drawing/2014/main" id="{9580ED28-20F9-32BF-9B01-141E625BEBA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2" name="AutoShape 9">
            <a:extLst>
              <a:ext uri="{FF2B5EF4-FFF2-40B4-BE49-F238E27FC236}">
                <a16:creationId xmlns:a16="http://schemas.microsoft.com/office/drawing/2014/main" id="{DD77C207-F6F6-999A-DE9A-E21A3E81D9B3}"/>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3" name="AutoShape 10">
            <a:extLst>
              <a:ext uri="{FF2B5EF4-FFF2-40B4-BE49-F238E27FC236}">
                <a16:creationId xmlns:a16="http://schemas.microsoft.com/office/drawing/2014/main" id="{EDE27FB8-5662-D31F-69BA-6E105AC2A0CF}"/>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3084" name="AutoShape 11">
            <a:extLst>
              <a:ext uri="{FF2B5EF4-FFF2-40B4-BE49-F238E27FC236}">
                <a16:creationId xmlns:a16="http://schemas.microsoft.com/office/drawing/2014/main" id="{27F9F3D5-9D9A-A03A-F6F8-34D60880AA42}"/>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
        <p:nvSpPr>
          <p:cNvPr id="2" name="Rectangle 12">
            <a:extLst>
              <a:ext uri="{FF2B5EF4-FFF2-40B4-BE49-F238E27FC236}">
                <a16:creationId xmlns:a16="http://schemas.microsoft.com/office/drawing/2014/main" id="{5A1D6AD2-5C83-794B-0900-58D17BF509B3}"/>
              </a:ext>
            </a:extLst>
          </p:cNvPr>
          <p:cNvSpPr>
            <a:spLocks noGrp="1" noChangeArrowheads="1"/>
          </p:cNvSpPr>
          <p:nvPr>
            <p:ph type="hdr"/>
          </p:nvPr>
        </p:nvSpPr>
        <p:spPr bwMode="auto">
          <a:xfrm>
            <a:off x="0" y="0"/>
            <a:ext cx="29543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endParaRPr lang="hu-HU" altLang="hu-HU"/>
          </a:p>
        </p:txBody>
      </p:sp>
      <p:sp>
        <p:nvSpPr>
          <p:cNvPr id="3085" name="Rectangle 13">
            <a:extLst>
              <a:ext uri="{FF2B5EF4-FFF2-40B4-BE49-F238E27FC236}">
                <a16:creationId xmlns:a16="http://schemas.microsoft.com/office/drawing/2014/main" id="{917DE683-862E-5B0A-1FD2-A0ED15477B20}"/>
              </a:ext>
            </a:extLst>
          </p:cNvPr>
          <p:cNvSpPr>
            <a:spLocks noGrp="1" noChangeArrowheads="1"/>
          </p:cNvSpPr>
          <p:nvPr>
            <p:ph type="dt"/>
          </p:nvPr>
        </p:nvSpPr>
        <p:spPr bwMode="auto">
          <a:xfrm>
            <a:off x="3884613" y="0"/>
            <a:ext cx="29543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r>
              <a:rPr lang="hu-HU" altLang="hu-HU"/>
              <a:t>16-07-18</a:t>
            </a:r>
          </a:p>
        </p:txBody>
      </p:sp>
      <p:sp>
        <p:nvSpPr>
          <p:cNvPr id="3087" name="Rectangle 14">
            <a:extLst>
              <a:ext uri="{FF2B5EF4-FFF2-40B4-BE49-F238E27FC236}">
                <a16:creationId xmlns:a16="http://schemas.microsoft.com/office/drawing/2014/main" id="{79DEE4B4-6216-E14F-C392-B5F39909EDF3}"/>
              </a:ext>
            </a:extLst>
          </p:cNvPr>
          <p:cNvSpPr>
            <a:spLocks noGrp="1" noChangeArrowheads="1"/>
          </p:cNvSpPr>
          <p:nvPr>
            <p:ph type="sldImg"/>
          </p:nvPr>
        </p:nvSpPr>
        <p:spPr bwMode="auto">
          <a:xfrm>
            <a:off x="1143000" y="685800"/>
            <a:ext cx="4554538" cy="341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15">
            <a:extLst>
              <a:ext uri="{FF2B5EF4-FFF2-40B4-BE49-F238E27FC236}">
                <a16:creationId xmlns:a16="http://schemas.microsoft.com/office/drawing/2014/main" id="{C11B2FB6-FC58-944C-8314-34E9AA09FB86}"/>
              </a:ext>
            </a:extLst>
          </p:cNvPr>
          <p:cNvSpPr>
            <a:spLocks noGrp="1" noChangeArrowheads="1"/>
          </p:cNvSpPr>
          <p:nvPr>
            <p:ph type="body"/>
          </p:nvPr>
        </p:nvSpPr>
        <p:spPr bwMode="auto">
          <a:xfrm>
            <a:off x="685800" y="4343400"/>
            <a:ext cx="5468938" cy="409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hu-HU" altLang="hu-HU" noProof="0"/>
          </a:p>
        </p:txBody>
      </p:sp>
      <p:sp>
        <p:nvSpPr>
          <p:cNvPr id="3088" name="Rectangle 16">
            <a:extLst>
              <a:ext uri="{FF2B5EF4-FFF2-40B4-BE49-F238E27FC236}">
                <a16:creationId xmlns:a16="http://schemas.microsoft.com/office/drawing/2014/main" id="{CC5AA07C-7CC6-347B-876C-8B8CD2D9DCA3}"/>
              </a:ext>
            </a:extLst>
          </p:cNvPr>
          <p:cNvSpPr>
            <a:spLocks noGrp="1" noChangeArrowheads="1"/>
          </p:cNvSpPr>
          <p:nvPr>
            <p:ph type="ftr"/>
          </p:nvPr>
        </p:nvSpPr>
        <p:spPr bwMode="auto">
          <a:xfrm>
            <a:off x="0" y="8685213"/>
            <a:ext cx="29543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pPr>
              <a:defRPr/>
            </a:pPr>
            <a:endParaRPr lang="hu-HU" altLang="hu-HU"/>
          </a:p>
        </p:txBody>
      </p:sp>
      <p:sp>
        <p:nvSpPr>
          <p:cNvPr id="3089" name="Rectangle 17">
            <a:extLst>
              <a:ext uri="{FF2B5EF4-FFF2-40B4-BE49-F238E27FC236}">
                <a16:creationId xmlns:a16="http://schemas.microsoft.com/office/drawing/2014/main" id="{C83C151B-E961-EC8F-2BE6-26C78D87394C}"/>
              </a:ext>
            </a:extLst>
          </p:cNvPr>
          <p:cNvSpPr>
            <a:spLocks noGrp="1" noChangeArrowheads="1"/>
          </p:cNvSpPr>
          <p:nvPr>
            <p:ph type="sldNum"/>
          </p:nvPr>
        </p:nvSpPr>
        <p:spPr bwMode="auto">
          <a:xfrm>
            <a:off x="3884613" y="8685213"/>
            <a:ext cx="29543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cs typeface="Segoe UI" panose="020B0502040204020203" pitchFamily="34" charset="0"/>
              </a:defRPr>
            </a:lvl1pPr>
          </a:lstStyle>
          <a:p>
            <a:fld id="{C5AC1F8A-20E1-4C13-8087-ADFAD5AB7681}" type="slidenum">
              <a:rPr lang="hu-HU" altLang="hu-HU"/>
              <a:pPr/>
              <a:t>‹#›</a:t>
            </a:fld>
            <a:endParaRPr lang="hu-HU" altLang="hu-HU"/>
          </a:p>
        </p:txBody>
      </p:sp>
    </p:spTree>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3">
            <a:extLst>
              <a:ext uri="{FF2B5EF4-FFF2-40B4-BE49-F238E27FC236}">
                <a16:creationId xmlns:a16="http://schemas.microsoft.com/office/drawing/2014/main" id="{99597B68-3708-905A-CDA5-A132501119FA}"/>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5123" name="Rectangle 17">
            <a:extLst>
              <a:ext uri="{FF2B5EF4-FFF2-40B4-BE49-F238E27FC236}">
                <a16:creationId xmlns:a16="http://schemas.microsoft.com/office/drawing/2014/main" id="{9BF9969A-B580-8BF4-1F12-FFF10C5CC86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1C8C606E-93F9-487B-9723-BB1A20A27B3F}" type="slidenum">
              <a:rPr lang="hu-HU" altLang="hu-HU">
                <a:latin typeface="Arial" panose="020B0604020202020204" pitchFamily="34" charset="0"/>
              </a:rPr>
              <a:pPr>
                <a:spcBef>
                  <a:spcPct val="0"/>
                </a:spcBef>
                <a:buClrTx/>
                <a:buFontTx/>
                <a:buNone/>
              </a:pPr>
              <a:t>1</a:t>
            </a:fld>
            <a:endParaRPr lang="hu-HU" altLang="hu-HU">
              <a:latin typeface="Arial" panose="020B0604020202020204" pitchFamily="34" charset="0"/>
            </a:endParaRPr>
          </a:p>
        </p:txBody>
      </p:sp>
      <p:sp>
        <p:nvSpPr>
          <p:cNvPr id="5124" name="Rectangle 1">
            <a:extLst>
              <a:ext uri="{FF2B5EF4-FFF2-40B4-BE49-F238E27FC236}">
                <a16:creationId xmlns:a16="http://schemas.microsoft.com/office/drawing/2014/main" id="{E53E8A48-373A-83B3-3BC5-53B09A21654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Text Box 2">
            <a:extLst>
              <a:ext uri="{FF2B5EF4-FFF2-40B4-BE49-F238E27FC236}">
                <a16:creationId xmlns:a16="http://schemas.microsoft.com/office/drawing/2014/main" id="{B008D09A-6AA6-DB2A-F5BD-EAC81D6FA2B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3">
            <a:extLst>
              <a:ext uri="{FF2B5EF4-FFF2-40B4-BE49-F238E27FC236}">
                <a16:creationId xmlns:a16="http://schemas.microsoft.com/office/drawing/2014/main" id="{10CAA768-3CF2-88D1-9833-0E5700F715D1}"/>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4579" name="Rectangle 17">
            <a:extLst>
              <a:ext uri="{FF2B5EF4-FFF2-40B4-BE49-F238E27FC236}">
                <a16:creationId xmlns:a16="http://schemas.microsoft.com/office/drawing/2014/main" id="{BF9770B1-FE8C-C80D-3A1E-AD644EB325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5CBB509-30FD-486D-A6BF-DE30294D6E8A}" type="slidenum">
              <a:rPr lang="hu-HU" altLang="hu-HU">
                <a:latin typeface="Arial" panose="020B0604020202020204" pitchFamily="34" charset="0"/>
              </a:rPr>
              <a:pPr>
                <a:spcBef>
                  <a:spcPct val="0"/>
                </a:spcBef>
                <a:buClrTx/>
                <a:buFontTx/>
                <a:buNone/>
              </a:pPr>
              <a:t>11</a:t>
            </a:fld>
            <a:endParaRPr lang="hu-HU" altLang="hu-HU">
              <a:latin typeface="Arial" panose="020B0604020202020204" pitchFamily="34" charset="0"/>
            </a:endParaRPr>
          </a:p>
        </p:txBody>
      </p:sp>
      <p:sp>
        <p:nvSpPr>
          <p:cNvPr id="24580" name="Rectangle 1">
            <a:extLst>
              <a:ext uri="{FF2B5EF4-FFF2-40B4-BE49-F238E27FC236}">
                <a16:creationId xmlns:a16="http://schemas.microsoft.com/office/drawing/2014/main" id="{178AEE08-0AC9-0750-1234-48902778A370}"/>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1" name="Text Box 2">
            <a:extLst>
              <a:ext uri="{FF2B5EF4-FFF2-40B4-BE49-F238E27FC236}">
                <a16:creationId xmlns:a16="http://schemas.microsoft.com/office/drawing/2014/main" id="{5C394AE5-997B-B750-B727-89A3DB81D77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3">
            <a:extLst>
              <a:ext uri="{FF2B5EF4-FFF2-40B4-BE49-F238E27FC236}">
                <a16:creationId xmlns:a16="http://schemas.microsoft.com/office/drawing/2014/main" id="{B72F4BED-DAC5-D139-CA88-BD02E2070326}"/>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6627" name="Rectangle 17">
            <a:extLst>
              <a:ext uri="{FF2B5EF4-FFF2-40B4-BE49-F238E27FC236}">
                <a16:creationId xmlns:a16="http://schemas.microsoft.com/office/drawing/2014/main" id="{D7F7929D-5945-C4BB-0DEF-D45B61424B7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0C41589-FB26-44A8-AC6E-0DCADE1EF85F}" type="slidenum">
              <a:rPr lang="hu-HU" altLang="hu-HU">
                <a:latin typeface="Arial" panose="020B0604020202020204" pitchFamily="34" charset="0"/>
              </a:rPr>
              <a:pPr>
                <a:spcBef>
                  <a:spcPct val="0"/>
                </a:spcBef>
                <a:buClrTx/>
                <a:buFontTx/>
                <a:buNone/>
              </a:pPr>
              <a:t>12</a:t>
            </a:fld>
            <a:endParaRPr lang="hu-HU" altLang="hu-HU">
              <a:latin typeface="Arial" panose="020B0604020202020204" pitchFamily="34" charset="0"/>
            </a:endParaRPr>
          </a:p>
        </p:txBody>
      </p:sp>
      <p:sp>
        <p:nvSpPr>
          <p:cNvPr id="26628" name="Rectangle 1">
            <a:extLst>
              <a:ext uri="{FF2B5EF4-FFF2-40B4-BE49-F238E27FC236}">
                <a16:creationId xmlns:a16="http://schemas.microsoft.com/office/drawing/2014/main" id="{D8BCBD05-4CD0-2536-0D20-73F391CD031A}"/>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Text Box 2">
            <a:extLst>
              <a:ext uri="{FF2B5EF4-FFF2-40B4-BE49-F238E27FC236}">
                <a16:creationId xmlns:a16="http://schemas.microsoft.com/office/drawing/2014/main" id="{E458013B-D53D-7C84-344D-FFDB837488A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3">
            <a:extLst>
              <a:ext uri="{FF2B5EF4-FFF2-40B4-BE49-F238E27FC236}">
                <a16:creationId xmlns:a16="http://schemas.microsoft.com/office/drawing/2014/main" id="{CD630148-5D33-6E64-97A4-0B959F22329A}"/>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8675" name="Rectangle 17">
            <a:extLst>
              <a:ext uri="{FF2B5EF4-FFF2-40B4-BE49-F238E27FC236}">
                <a16:creationId xmlns:a16="http://schemas.microsoft.com/office/drawing/2014/main" id="{2BACDF64-8C53-BB17-AEF7-751C235F8B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EB48F6C-38F5-4EFD-AF34-B59B6660EA98}" type="slidenum">
              <a:rPr lang="hu-HU" altLang="hu-HU">
                <a:latin typeface="Arial" panose="020B0604020202020204" pitchFamily="34" charset="0"/>
              </a:rPr>
              <a:pPr>
                <a:spcBef>
                  <a:spcPct val="0"/>
                </a:spcBef>
                <a:buClrTx/>
                <a:buFontTx/>
                <a:buNone/>
              </a:pPr>
              <a:t>13</a:t>
            </a:fld>
            <a:endParaRPr lang="hu-HU" altLang="hu-HU">
              <a:latin typeface="Arial" panose="020B0604020202020204" pitchFamily="34" charset="0"/>
            </a:endParaRPr>
          </a:p>
        </p:txBody>
      </p:sp>
      <p:sp>
        <p:nvSpPr>
          <p:cNvPr id="28676" name="Rectangle 1">
            <a:extLst>
              <a:ext uri="{FF2B5EF4-FFF2-40B4-BE49-F238E27FC236}">
                <a16:creationId xmlns:a16="http://schemas.microsoft.com/office/drawing/2014/main" id="{41334FDB-F5CA-224F-171C-E7FA32D5C7BC}"/>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7" name="Text Box 2">
            <a:extLst>
              <a:ext uri="{FF2B5EF4-FFF2-40B4-BE49-F238E27FC236}">
                <a16:creationId xmlns:a16="http://schemas.microsoft.com/office/drawing/2014/main" id="{ED69FE06-19F5-7BF2-4BDE-507B0E668F2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3">
            <a:extLst>
              <a:ext uri="{FF2B5EF4-FFF2-40B4-BE49-F238E27FC236}">
                <a16:creationId xmlns:a16="http://schemas.microsoft.com/office/drawing/2014/main" id="{033884E2-9028-8D51-908F-6EE2B200AA63}"/>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7171" name="Rectangle 17">
            <a:extLst>
              <a:ext uri="{FF2B5EF4-FFF2-40B4-BE49-F238E27FC236}">
                <a16:creationId xmlns:a16="http://schemas.microsoft.com/office/drawing/2014/main" id="{414B1538-9850-186A-9B2A-3EF83950507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3BA447B-1C6E-4AE3-BE5A-8C129FC29A7E}" type="slidenum">
              <a:rPr lang="hu-HU" altLang="hu-HU">
                <a:latin typeface="Arial" panose="020B0604020202020204" pitchFamily="34" charset="0"/>
              </a:rPr>
              <a:pPr>
                <a:spcBef>
                  <a:spcPct val="0"/>
                </a:spcBef>
                <a:buClrTx/>
                <a:buFontTx/>
                <a:buNone/>
              </a:pPr>
              <a:t>2</a:t>
            </a:fld>
            <a:endParaRPr lang="hu-HU" altLang="hu-HU">
              <a:latin typeface="Arial" panose="020B0604020202020204" pitchFamily="34" charset="0"/>
            </a:endParaRPr>
          </a:p>
        </p:txBody>
      </p:sp>
      <p:sp>
        <p:nvSpPr>
          <p:cNvPr id="7172" name="Rectangle 1">
            <a:extLst>
              <a:ext uri="{FF2B5EF4-FFF2-40B4-BE49-F238E27FC236}">
                <a16:creationId xmlns:a16="http://schemas.microsoft.com/office/drawing/2014/main" id="{C9C16C5E-10F8-92E6-CAED-70F1699160B0}"/>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3" name="Text Box 2">
            <a:extLst>
              <a:ext uri="{FF2B5EF4-FFF2-40B4-BE49-F238E27FC236}">
                <a16:creationId xmlns:a16="http://schemas.microsoft.com/office/drawing/2014/main" id="{2AF72C31-D497-80A5-6AEC-0005FA3BAD6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3">
            <a:extLst>
              <a:ext uri="{FF2B5EF4-FFF2-40B4-BE49-F238E27FC236}">
                <a16:creationId xmlns:a16="http://schemas.microsoft.com/office/drawing/2014/main" id="{011168C0-C110-AE34-22A3-923FACA30F2A}"/>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9219" name="Rectangle 17">
            <a:extLst>
              <a:ext uri="{FF2B5EF4-FFF2-40B4-BE49-F238E27FC236}">
                <a16:creationId xmlns:a16="http://schemas.microsoft.com/office/drawing/2014/main" id="{2864437F-9997-A4A3-DB85-DB7D4F3EAD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91505D28-BE76-4660-AC4D-5F50126718FC}" type="slidenum">
              <a:rPr lang="hu-HU" altLang="hu-HU">
                <a:latin typeface="Arial" panose="020B0604020202020204" pitchFamily="34" charset="0"/>
              </a:rPr>
              <a:pPr>
                <a:spcBef>
                  <a:spcPct val="0"/>
                </a:spcBef>
                <a:buClrTx/>
                <a:buFontTx/>
                <a:buNone/>
              </a:pPr>
              <a:t>3</a:t>
            </a:fld>
            <a:endParaRPr lang="hu-HU" altLang="hu-HU">
              <a:latin typeface="Arial" panose="020B0604020202020204" pitchFamily="34" charset="0"/>
            </a:endParaRPr>
          </a:p>
        </p:txBody>
      </p:sp>
      <p:sp>
        <p:nvSpPr>
          <p:cNvPr id="9220" name="Rectangle 1">
            <a:extLst>
              <a:ext uri="{FF2B5EF4-FFF2-40B4-BE49-F238E27FC236}">
                <a16:creationId xmlns:a16="http://schemas.microsoft.com/office/drawing/2014/main" id="{1760232B-B1BF-F17D-83CD-1EC513C3D099}"/>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Text Box 2">
            <a:extLst>
              <a:ext uri="{FF2B5EF4-FFF2-40B4-BE49-F238E27FC236}">
                <a16:creationId xmlns:a16="http://schemas.microsoft.com/office/drawing/2014/main" id="{6121F5C1-4999-8A54-8B3E-0E9D3172F90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3">
            <a:extLst>
              <a:ext uri="{FF2B5EF4-FFF2-40B4-BE49-F238E27FC236}">
                <a16:creationId xmlns:a16="http://schemas.microsoft.com/office/drawing/2014/main" id="{DE64F1E0-CFB0-5208-A617-DEAE729BCA63}"/>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1267" name="Rectangle 17">
            <a:extLst>
              <a:ext uri="{FF2B5EF4-FFF2-40B4-BE49-F238E27FC236}">
                <a16:creationId xmlns:a16="http://schemas.microsoft.com/office/drawing/2014/main" id="{1D8245EB-4712-3B36-BCCF-3A1F384E3C9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71A570E-4631-41F3-A9B4-3D70AEAB1AAB}" type="slidenum">
              <a:rPr lang="hu-HU" altLang="hu-HU">
                <a:latin typeface="Arial" panose="020B0604020202020204" pitchFamily="34" charset="0"/>
              </a:rPr>
              <a:pPr>
                <a:spcBef>
                  <a:spcPct val="0"/>
                </a:spcBef>
                <a:buClrTx/>
                <a:buFontTx/>
                <a:buNone/>
              </a:pPr>
              <a:t>4</a:t>
            </a:fld>
            <a:endParaRPr lang="hu-HU" altLang="hu-HU">
              <a:latin typeface="Arial" panose="020B0604020202020204" pitchFamily="34" charset="0"/>
            </a:endParaRPr>
          </a:p>
        </p:txBody>
      </p:sp>
      <p:sp>
        <p:nvSpPr>
          <p:cNvPr id="11268" name="Rectangle 1">
            <a:extLst>
              <a:ext uri="{FF2B5EF4-FFF2-40B4-BE49-F238E27FC236}">
                <a16:creationId xmlns:a16="http://schemas.microsoft.com/office/drawing/2014/main" id="{0AC3996B-2457-84E3-F429-0C11BAA25C45}"/>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9" name="Text Box 2">
            <a:extLst>
              <a:ext uri="{FF2B5EF4-FFF2-40B4-BE49-F238E27FC236}">
                <a16:creationId xmlns:a16="http://schemas.microsoft.com/office/drawing/2014/main" id="{7F211200-6FBC-5C29-A71A-B3871BC83D3D}"/>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3">
            <a:extLst>
              <a:ext uri="{FF2B5EF4-FFF2-40B4-BE49-F238E27FC236}">
                <a16:creationId xmlns:a16="http://schemas.microsoft.com/office/drawing/2014/main" id="{2F517A67-8CA9-28A4-798D-B0C1F0740976}"/>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3315" name="Rectangle 17">
            <a:extLst>
              <a:ext uri="{FF2B5EF4-FFF2-40B4-BE49-F238E27FC236}">
                <a16:creationId xmlns:a16="http://schemas.microsoft.com/office/drawing/2014/main" id="{78639D32-9C51-0FED-5148-415146B1E8F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585CF33-D312-4014-A73F-8BFFF8C546C7}" type="slidenum">
              <a:rPr lang="hu-HU" altLang="hu-HU">
                <a:latin typeface="Arial" panose="020B0604020202020204" pitchFamily="34" charset="0"/>
              </a:rPr>
              <a:pPr>
                <a:spcBef>
                  <a:spcPct val="0"/>
                </a:spcBef>
                <a:buClrTx/>
                <a:buFontTx/>
                <a:buNone/>
              </a:pPr>
              <a:t>5</a:t>
            </a:fld>
            <a:endParaRPr lang="hu-HU" altLang="hu-HU">
              <a:latin typeface="Arial" panose="020B0604020202020204" pitchFamily="34" charset="0"/>
            </a:endParaRPr>
          </a:p>
        </p:txBody>
      </p:sp>
      <p:sp>
        <p:nvSpPr>
          <p:cNvPr id="13316" name="Rectangle 1">
            <a:extLst>
              <a:ext uri="{FF2B5EF4-FFF2-40B4-BE49-F238E27FC236}">
                <a16:creationId xmlns:a16="http://schemas.microsoft.com/office/drawing/2014/main" id="{F0BA1A1D-E4D2-1271-5AC7-3786D9FB8AE8}"/>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7" name="Text Box 2">
            <a:extLst>
              <a:ext uri="{FF2B5EF4-FFF2-40B4-BE49-F238E27FC236}">
                <a16:creationId xmlns:a16="http://schemas.microsoft.com/office/drawing/2014/main" id="{7B2A0472-2F52-4464-A0A3-3D957B664B9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a:extLst>
              <a:ext uri="{FF2B5EF4-FFF2-40B4-BE49-F238E27FC236}">
                <a16:creationId xmlns:a16="http://schemas.microsoft.com/office/drawing/2014/main" id="{A139FF4B-24FD-3098-A59C-DAF53AFB8B6F}"/>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6387" name="Rectangle 17">
            <a:extLst>
              <a:ext uri="{FF2B5EF4-FFF2-40B4-BE49-F238E27FC236}">
                <a16:creationId xmlns:a16="http://schemas.microsoft.com/office/drawing/2014/main" id="{AD91958A-D685-63FA-A386-59A03644EB1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E1F6E2F9-372F-40D1-99CA-AC5F11E12038}" type="slidenum">
              <a:rPr lang="hu-HU" altLang="hu-HU">
                <a:latin typeface="Arial" panose="020B0604020202020204" pitchFamily="34" charset="0"/>
              </a:rPr>
              <a:pPr>
                <a:spcBef>
                  <a:spcPct val="0"/>
                </a:spcBef>
                <a:buClrTx/>
                <a:buFontTx/>
                <a:buNone/>
              </a:pPr>
              <a:t>7</a:t>
            </a:fld>
            <a:endParaRPr lang="hu-HU" altLang="hu-HU">
              <a:latin typeface="Arial" panose="020B0604020202020204" pitchFamily="34" charset="0"/>
            </a:endParaRPr>
          </a:p>
        </p:txBody>
      </p:sp>
      <p:sp>
        <p:nvSpPr>
          <p:cNvPr id="16388" name="Rectangle 1">
            <a:extLst>
              <a:ext uri="{FF2B5EF4-FFF2-40B4-BE49-F238E27FC236}">
                <a16:creationId xmlns:a16="http://schemas.microsoft.com/office/drawing/2014/main" id="{4B12DB89-7E12-9C51-0F82-6D9C96E2ACA8}"/>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Text Box 2">
            <a:extLst>
              <a:ext uri="{FF2B5EF4-FFF2-40B4-BE49-F238E27FC236}">
                <a16:creationId xmlns:a16="http://schemas.microsoft.com/office/drawing/2014/main" id="{E067105D-5DCD-4431-A5F4-F14D2001B41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a:extLst>
              <a:ext uri="{FF2B5EF4-FFF2-40B4-BE49-F238E27FC236}">
                <a16:creationId xmlns:a16="http://schemas.microsoft.com/office/drawing/2014/main" id="{E082812D-E044-3CEC-456F-0D68E78B2117}"/>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18435" name="Rectangle 17">
            <a:extLst>
              <a:ext uri="{FF2B5EF4-FFF2-40B4-BE49-F238E27FC236}">
                <a16:creationId xmlns:a16="http://schemas.microsoft.com/office/drawing/2014/main" id="{C18DDEAC-B00F-FFA4-5BAC-84015C663D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67CC7996-DC81-4694-AE0F-174D4ABEA072}" type="slidenum">
              <a:rPr lang="hu-HU" altLang="hu-HU">
                <a:latin typeface="Arial" panose="020B0604020202020204" pitchFamily="34" charset="0"/>
              </a:rPr>
              <a:pPr>
                <a:spcBef>
                  <a:spcPct val="0"/>
                </a:spcBef>
                <a:buClrTx/>
                <a:buFontTx/>
                <a:buNone/>
              </a:pPr>
              <a:t>8</a:t>
            </a:fld>
            <a:endParaRPr lang="hu-HU" altLang="hu-HU">
              <a:latin typeface="Arial" panose="020B0604020202020204" pitchFamily="34" charset="0"/>
            </a:endParaRPr>
          </a:p>
        </p:txBody>
      </p:sp>
      <p:sp>
        <p:nvSpPr>
          <p:cNvPr id="18436" name="Rectangle 1">
            <a:extLst>
              <a:ext uri="{FF2B5EF4-FFF2-40B4-BE49-F238E27FC236}">
                <a16:creationId xmlns:a16="http://schemas.microsoft.com/office/drawing/2014/main" id="{63DE1605-A609-47BC-AA9A-DA81C005B138}"/>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Text Box 2">
            <a:extLst>
              <a:ext uri="{FF2B5EF4-FFF2-40B4-BE49-F238E27FC236}">
                <a16:creationId xmlns:a16="http://schemas.microsoft.com/office/drawing/2014/main" id="{2C3FD862-DFB5-3D25-0564-09D1816E78AB}"/>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3">
            <a:extLst>
              <a:ext uri="{FF2B5EF4-FFF2-40B4-BE49-F238E27FC236}">
                <a16:creationId xmlns:a16="http://schemas.microsoft.com/office/drawing/2014/main" id="{DCC30095-7F9D-9954-8F46-F97A362A36F8}"/>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0483" name="Rectangle 17">
            <a:extLst>
              <a:ext uri="{FF2B5EF4-FFF2-40B4-BE49-F238E27FC236}">
                <a16:creationId xmlns:a16="http://schemas.microsoft.com/office/drawing/2014/main" id="{44F7B0E4-67A8-A46E-8C05-8ACB11C5C09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E08AD8F-A341-4916-A2AA-2A5F7DAD5AF7}" type="slidenum">
              <a:rPr lang="hu-HU" altLang="hu-HU">
                <a:latin typeface="Arial" panose="020B0604020202020204" pitchFamily="34" charset="0"/>
              </a:rPr>
              <a:pPr>
                <a:spcBef>
                  <a:spcPct val="0"/>
                </a:spcBef>
                <a:buClrTx/>
                <a:buFontTx/>
                <a:buNone/>
              </a:pPr>
              <a:t>9</a:t>
            </a:fld>
            <a:endParaRPr lang="hu-HU" altLang="hu-HU">
              <a:latin typeface="Arial" panose="020B0604020202020204" pitchFamily="34" charset="0"/>
            </a:endParaRPr>
          </a:p>
        </p:txBody>
      </p:sp>
      <p:sp>
        <p:nvSpPr>
          <p:cNvPr id="20484" name="Rectangle 1">
            <a:extLst>
              <a:ext uri="{FF2B5EF4-FFF2-40B4-BE49-F238E27FC236}">
                <a16:creationId xmlns:a16="http://schemas.microsoft.com/office/drawing/2014/main" id="{D7D84FD2-3C62-03D7-2134-D971BBB5BCB9}"/>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5" name="Text Box 2">
            <a:extLst>
              <a:ext uri="{FF2B5EF4-FFF2-40B4-BE49-F238E27FC236}">
                <a16:creationId xmlns:a16="http://schemas.microsoft.com/office/drawing/2014/main" id="{70295F77-4818-27BC-7A24-9CC090D6873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a:extLst>
              <a:ext uri="{FF2B5EF4-FFF2-40B4-BE49-F238E27FC236}">
                <a16:creationId xmlns:a16="http://schemas.microsoft.com/office/drawing/2014/main" id="{9F206FE7-F9D7-35C6-937D-C0BCB7855057}"/>
              </a:ext>
            </a:extLst>
          </p:cNvPr>
          <p:cNvSpPr>
            <a:spLocks noGrp="1" noChangeArrowheads="1"/>
          </p:cNvSpPr>
          <p:nvPr>
            <p:ph type="dt"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r>
              <a:rPr lang="hu-HU" altLang="hu-HU">
                <a:latin typeface="Arial" panose="020B0604020202020204" pitchFamily="34" charset="0"/>
              </a:rPr>
              <a:t>16-07-18</a:t>
            </a:r>
          </a:p>
        </p:txBody>
      </p:sp>
      <p:sp>
        <p:nvSpPr>
          <p:cNvPr id="22531" name="Rectangle 17">
            <a:extLst>
              <a:ext uri="{FF2B5EF4-FFF2-40B4-BE49-F238E27FC236}">
                <a16:creationId xmlns:a16="http://schemas.microsoft.com/office/drawing/2014/main" id="{8EF81035-BC13-4CDC-9F09-89EDA32D3DC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B4C9AFDC-1604-4768-BB8F-8ED8027CF85C}" type="slidenum">
              <a:rPr lang="hu-HU" altLang="hu-HU">
                <a:latin typeface="Arial" panose="020B0604020202020204" pitchFamily="34" charset="0"/>
              </a:rPr>
              <a:pPr>
                <a:spcBef>
                  <a:spcPct val="0"/>
                </a:spcBef>
                <a:buClrTx/>
                <a:buFontTx/>
                <a:buNone/>
              </a:pPr>
              <a:t>10</a:t>
            </a:fld>
            <a:endParaRPr lang="hu-HU" altLang="hu-HU">
              <a:latin typeface="Arial" panose="020B0604020202020204" pitchFamily="34" charset="0"/>
            </a:endParaRPr>
          </a:p>
        </p:txBody>
      </p:sp>
      <p:sp>
        <p:nvSpPr>
          <p:cNvPr id="22532" name="Rectangle 1">
            <a:extLst>
              <a:ext uri="{FF2B5EF4-FFF2-40B4-BE49-F238E27FC236}">
                <a16:creationId xmlns:a16="http://schemas.microsoft.com/office/drawing/2014/main" id="{E3A54612-929C-C07A-18BD-DD1918E63BFB}"/>
              </a:ext>
            </a:extLst>
          </p:cNvPr>
          <p:cNvSpPr>
            <a:spLocks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Text Box 2">
            <a:extLst>
              <a:ext uri="{FF2B5EF4-FFF2-40B4-BE49-F238E27FC236}">
                <a16:creationId xmlns:a16="http://schemas.microsoft.com/office/drawing/2014/main" id="{2A77E502-6F79-9ED4-262A-D554112EDF3C}"/>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Rectangle 3">
            <a:extLst>
              <a:ext uri="{FF2B5EF4-FFF2-40B4-BE49-F238E27FC236}">
                <a16:creationId xmlns:a16="http://schemas.microsoft.com/office/drawing/2014/main" id="{6B53FD75-C5F8-9B7B-8D5F-744693CB754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C7CF74F1-0E41-95B9-FE94-10D5F1E92FAD}"/>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841E94DA-4B4E-4276-8710-049422A56483}"/>
              </a:ext>
            </a:extLst>
          </p:cNvPr>
          <p:cNvSpPr>
            <a:spLocks noGrp="1" noChangeArrowheads="1"/>
          </p:cNvSpPr>
          <p:nvPr>
            <p:ph type="sldNum" idx="12"/>
          </p:nvPr>
        </p:nvSpPr>
        <p:spPr>
          <a:ln/>
        </p:spPr>
        <p:txBody>
          <a:bodyPr/>
          <a:lstStyle>
            <a:lvl1pPr>
              <a:defRPr/>
            </a:lvl1pPr>
          </a:lstStyle>
          <a:p>
            <a:fld id="{BAD85B84-37AE-4C7A-8F69-70AE4F9C184E}" type="slidenum">
              <a:rPr lang="hu-HU" altLang="hu-HU"/>
              <a:pPr/>
              <a:t>‹#›</a:t>
            </a:fld>
            <a:endParaRPr lang="hu-HU" altLang="hu-HU"/>
          </a:p>
        </p:txBody>
      </p:sp>
    </p:spTree>
    <p:extLst>
      <p:ext uri="{BB962C8B-B14F-4D97-AF65-F5344CB8AC3E}">
        <p14:creationId xmlns:p14="http://schemas.microsoft.com/office/powerpoint/2010/main" val="2601823362"/>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07184988-255E-E7D4-0655-659B67003EE5}"/>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C357813E-D678-6191-6D3A-CC6E7903AE55}"/>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470C9515-585E-1CD5-B4BF-BEB60DF3A1A3}"/>
              </a:ext>
            </a:extLst>
          </p:cNvPr>
          <p:cNvSpPr>
            <a:spLocks noGrp="1" noChangeArrowheads="1"/>
          </p:cNvSpPr>
          <p:nvPr>
            <p:ph type="sldNum" idx="12"/>
          </p:nvPr>
        </p:nvSpPr>
        <p:spPr>
          <a:ln/>
        </p:spPr>
        <p:txBody>
          <a:bodyPr/>
          <a:lstStyle>
            <a:lvl1pPr>
              <a:defRPr/>
            </a:lvl1pPr>
          </a:lstStyle>
          <a:p>
            <a:fld id="{FC0B6D92-D0D3-4154-AA33-0A69ACC178D7}" type="slidenum">
              <a:rPr lang="hu-HU" altLang="hu-HU"/>
              <a:pPr/>
              <a:t>‹#›</a:t>
            </a:fld>
            <a:endParaRPr lang="hu-HU" altLang="hu-HU"/>
          </a:p>
        </p:txBody>
      </p:sp>
    </p:spTree>
    <p:extLst>
      <p:ext uri="{BB962C8B-B14F-4D97-AF65-F5344CB8AC3E}">
        <p14:creationId xmlns:p14="http://schemas.microsoft.com/office/powerpoint/2010/main" val="1389941468"/>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16700" y="277813"/>
            <a:ext cx="2052638" cy="5835650"/>
          </a:xfrm>
        </p:spPr>
        <p:txBody>
          <a:bodyPr vert="eaVert"/>
          <a:lstStyle/>
          <a:p>
            <a:r>
              <a:rPr lang="hu-HU"/>
              <a:t>Mintacím szerkesztése</a:t>
            </a:r>
          </a:p>
        </p:txBody>
      </p:sp>
      <p:sp>
        <p:nvSpPr>
          <p:cNvPr id="3" name="Függőleges szöveg helye 2"/>
          <p:cNvSpPr>
            <a:spLocks noGrp="1"/>
          </p:cNvSpPr>
          <p:nvPr>
            <p:ph type="body" orient="vert" idx="1"/>
          </p:nvPr>
        </p:nvSpPr>
        <p:spPr>
          <a:xfrm>
            <a:off x="457200" y="277813"/>
            <a:ext cx="6007100" cy="583565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FF36BEFB-97D4-98AE-2629-92D5CD656AE6}"/>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82FADF55-2042-702E-39CA-73918AE0CFAE}"/>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54493B3C-C923-0F04-FDBB-D02765766C1A}"/>
              </a:ext>
            </a:extLst>
          </p:cNvPr>
          <p:cNvSpPr>
            <a:spLocks noGrp="1" noChangeArrowheads="1"/>
          </p:cNvSpPr>
          <p:nvPr>
            <p:ph type="sldNum" idx="12"/>
          </p:nvPr>
        </p:nvSpPr>
        <p:spPr>
          <a:ln/>
        </p:spPr>
        <p:txBody>
          <a:bodyPr/>
          <a:lstStyle>
            <a:lvl1pPr>
              <a:defRPr/>
            </a:lvl1pPr>
          </a:lstStyle>
          <a:p>
            <a:fld id="{651B8E27-CC4A-45DD-A303-BE24212DC76C}" type="slidenum">
              <a:rPr lang="hu-HU" altLang="hu-HU"/>
              <a:pPr/>
              <a:t>‹#›</a:t>
            </a:fld>
            <a:endParaRPr lang="hu-HU" altLang="hu-HU"/>
          </a:p>
        </p:txBody>
      </p:sp>
    </p:spTree>
    <p:extLst>
      <p:ext uri="{BB962C8B-B14F-4D97-AF65-F5344CB8AC3E}">
        <p14:creationId xmlns:p14="http://schemas.microsoft.com/office/powerpoint/2010/main" val="496127045"/>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7813"/>
            <a:ext cx="8212138" cy="1122362"/>
          </a:xfrm>
        </p:spPr>
        <p:txBody>
          <a:bodyPr/>
          <a:lstStyle/>
          <a:p>
            <a:r>
              <a:rPr lang="hu-HU"/>
              <a:t>Mintacím szerkesztése</a:t>
            </a:r>
          </a:p>
        </p:txBody>
      </p:sp>
      <p:sp>
        <p:nvSpPr>
          <p:cNvPr id="3" name="Szöveg helye 2"/>
          <p:cNvSpPr>
            <a:spLocks noGrp="1"/>
          </p:cNvSpPr>
          <p:nvPr>
            <p:ph type="body" sz="half" idx="1"/>
          </p:nvPr>
        </p:nvSpPr>
        <p:spPr>
          <a:xfrm>
            <a:off x="457200" y="1600200"/>
            <a:ext cx="4029075"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38675" y="1600200"/>
            <a:ext cx="4030663" cy="21796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38675" y="3932238"/>
            <a:ext cx="4030663" cy="218122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3">
            <a:extLst>
              <a:ext uri="{FF2B5EF4-FFF2-40B4-BE49-F238E27FC236}">
                <a16:creationId xmlns:a16="http://schemas.microsoft.com/office/drawing/2014/main" id="{45FE5A9A-809C-6FDE-8624-C838B86E55A0}"/>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7" name="Rectangle 4">
            <a:extLst>
              <a:ext uri="{FF2B5EF4-FFF2-40B4-BE49-F238E27FC236}">
                <a16:creationId xmlns:a16="http://schemas.microsoft.com/office/drawing/2014/main" id="{764DE6AE-280F-74B0-CD91-7B667DA979CA}"/>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8" name="Rectangle 5">
            <a:extLst>
              <a:ext uri="{FF2B5EF4-FFF2-40B4-BE49-F238E27FC236}">
                <a16:creationId xmlns:a16="http://schemas.microsoft.com/office/drawing/2014/main" id="{E59FCBA5-B9D7-BB6E-3C69-00A1DD86FA07}"/>
              </a:ext>
            </a:extLst>
          </p:cNvPr>
          <p:cNvSpPr>
            <a:spLocks noGrp="1" noChangeArrowheads="1"/>
          </p:cNvSpPr>
          <p:nvPr>
            <p:ph type="sldNum" idx="12"/>
          </p:nvPr>
        </p:nvSpPr>
        <p:spPr>
          <a:ln/>
        </p:spPr>
        <p:txBody>
          <a:bodyPr/>
          <a:lstStyle>
            <a:lvl1pPr>
              <a:defRPr/>
            </a:lvl1pPr>
          </a:lstStyle>
          <a:p>
            <a:fld id="{C3C4CAF1-D578-4983-9D6F-39B9EC4B2FE8}" type="slidenum">
              <a:rPr lang="hu-HU" altLang="hu-HU"/>
              <a:pPr/>
              <a:t>‹#›</a:t>
            </a:fld>
            <a:endParaRPr lang="hu-HU" altLang="hu-HU"/>
          </a:p>
        </p:txBody>
      </p:sp>
    </p:spTree>
    <p:extLst>
      <p:ext uri="{BB962C8B-B14F-4D97-AF65-F5344CB8AC3E}">
        <p14:creationId xmlns:p14="http://schemas.microsoft.com/office/powerpoint/2010/main" val="3131215033"/>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143000" y="1122363"/>
            <a:ext cx="6858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Rectangle 3">
            <a:extLst>
              <a:ext uri="{FF2B5EF4-FFF2-40B4-BE49-F238E27FC236}">
                <a16:creationId xmlns:a16="http://schemas.microsoft.com/office/drawing/2014/main" id="{9725DC59-442B-D229-CE85-4FB1728ECC2A}"/>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EEAFBBC6-4B74-B5BE-6E6F-CAB8435BC410}"/>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8509AE6B-0589-D240-6C42-4119CC55776D}"/>
              </a:ext>
            </a:extLst>
          </p:cNvPr>
          <p:cNvSpPr>
            <a:spLocks noGrp="1" noChangeArrowheads="1"/>
          </p:cNvSpPr>
          <p:nvPr>
            <p:ph type="sldNum" idx="12"/>
          </p:nvPr>
        </p:nvSpPr>
        <p:spPr>
          <a:ln/>
        </p:spPr>
        <p:txBody>
          <a:bodyPr/>
          <a:lstStyle>
            <a:lvl1pPr>
              <a:defRPr/>
            </a:lvl1pPr>
          </a:lstStyle>
          <a:p>
            <a:fld id="{E50E768B-0AF6-40B7-85EC-F8B4A04C1992}" type="slidenum">
              <a:rPr lang="hu-HU" altLang="hu-HU"/>
              <a:pPr/>
              <a:t>‹#›</a:t>
            </a:fld>
            <a:endParaRPr lang="hu-HU" altLang="hu-HU"/>
          </a:p>
        </p:txBody>
      </p:sp>
    </p:spTree>
    <p:extLst>
      <p:ext uri="{BB962C8B-B14F-4D97-AF65-F5344CB8AC3E}">
        <p14:creationId xmlns:p14="http://schemas.microsoft.com/office/powerpoint/2010/main" val="1882800705"/>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a:xfrm>
            <a:off x="628650" y="1825625"/>
            <a:ext cx="788670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B1BF6BD0-E66B-05D0-6AC8-C2E404026A37}"/>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4578CF9A-7DFA-2D56-5792-2012E41F2497}"/>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15719500-1834-2531-DFA7-4FC4D00B9E27}"/>
              </a:ext>
            </a:extLst>
          </p:cNvPr>
          <p:cNvSpPr>
            <a:spLocks noGrp="1" noChangeArrowheads="1"/>
          </p:cNvSpPr>
          <p:nvPr>
            <p:ph type="sldNum" idx="12"/>
          </p:nvPr>
        </p:nvSpPr>
        <p:spPr>
          <a:ln/>
        </p:spPr>
        <p:txBody>
          <a:bodyPr/>
          <a:lstStyle>
            <a:lvl1pPr>
              <a:defRPr/>
            </a:lvl1pPr>
          </a:lstStyle>
          <a:p>
            <a:fld id="{49A858FC-B411-4791-B250-72E41C723ABC}" type="slidenum">
              <a:rPr lang="hu-HU" altLang="hu-HU"/>
              <a:pPr/>
              <a:t>‹#›</a:t>
            </a:fld>
            <a:endParaRPr lang="hu-HU" altLang="hu-HU"/>
          </a:p>
        </p:txBody>
      </p:sp>
    </p:spTree>
    <p:extLst>
      <p:ext uri="{BB962C8B-B14F-4D97-AF65-F5344CB8AC3E}">
        <p14:creationId xmlns:p14="http://schemas.microsoft.com/office/powerpoint/2010/main" val="1223343444"/>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hu-HU"/>
              <a:t>Mintaszöveg szerkesztése</a:t>
            </a:r>
          </a:p>
        </p:txBody>
      </p:sp>
      <p:sp>
        <p:nvSpPr>
          <p:cNvPr id="4" name="Rectangle 3">
            <a:extLst>
              <a:ext uri="{FF2B5EF4-FFF2-40B4-BE49-F238E27FC236}">
                <a16:creationId xmlns:a16="http://schemas.microsoft.com/office/drawing/2014/main" id="{DFE6DBBC-9F12-B820-B6BA-B6940DE8B1F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00FC3C92-D513-B505-1586-B196F3499611}"/>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308A04F4-7324-7B04-7C51-428D72524AFA}"/>
              </a:ext>
            </a:extLst>
          </p:cNvPr>
          <p:cNvSpPr>
            <a:spLocks noGrp="1" noChangeArrowheads="1"/>
          </p:cNvSpPr>
          <p:nvPr>
            <p:ph type="sldNum" idx="12"/>
          </p:nvPr>
        </p:nvSpPr>
        <p:spPr>
          <a:ln/>
        </p:spPr>
        <p:txBody>
          <a:bodyPr/>
          <a:lstStyle>
            <a:lvl1pPr>
              <a:defRPr/>
            </a:lvl1pPr>
          </a:lstStyle>
          <a:p>
            <a:fld id="{310151EC-456A-489B-AA2B-C0EAD58F010E}" type="slidenum">
              <a:rPr lang="hu-HU" altLang="hu-HU"/>
              <a:pPr/>
              <a:t>‹#›</a:t>
            </a:fld>
            <a:endParaRPr lang="hu-HU" altLang="hu-HU"/>
          </a:p>
        </p:txBody>
      </p:sp>
    </p:spTree>
    <p:extLst>
      <p:ext uri="{BB962C8B-B14F-4D97-AF65-F5344CB8AC3E}">
        <p14:creationId xmlns:p14="http://schemas.microsoft.com/office/powerpoint/2010/main" val="3878174919"/>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628650" y="1825625"/>
            <a:ext cx="386715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1825625"/>
            <a:ext cx="3867150" cy="435133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3">
            <a:extLst>
              <a:ext uri="{FF2B5EF4-FFF2-40B4-BE49-F238E27FC236}">
                <a16:creationId xmlns:a16="http://schemas.microsoft.com/office/drawing/2014/main" id="{847D7786-0065-CB54-B314-69D3F2FD1E6D}"/>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52C75548-FF1E-4298-3861-A845983E68AF}"/>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FDD4546C-C7AD-69D3-D681-90855820BE34}"/>
              </a:ext>
            </a:extLst>
          </p:cNvPr>
          <p:cNvSpPr>
            <a:spLocks noGrp="1" noChangeArrowheads="1"/>
          </p:cNvSpPr>
          <p:nvPr>
            <p:ph type="sldNum" idx="12"/>
          </p:nvPr>
        </p:nvSpPr>
        <p:spPr>
          <a:ln/>
        </p:spPr>
        <p:txBody>
          <a:bodyPr/>
          <a:lstStyle>
            <a:lvl1pPr>
              <a:defRPr/>
            </a:lvl1pPr>
          </a:lstStyle>
          <a:p>
            <a:fld id="{A2651C3E-8AD1-4959-8BDF-2703C07C76FB}" type="slidenum">
              <a:rPr lang="hu-HU" altLang="hu-HU"/>
              <a:pPr/>
              <a:t>‹#›</a:t>
            </a:fld>
            <a:endParaRPr lang="hu-HU" altLang="hu-HU"/>
          </a:p>
        </p:txBody>
      </p:sp>
    </p:spTree>
    <p:extLst>
      <p:ext uri="{BB962C8B-B14F-4D97-AF65-F5344CB8AC3E}">
        <p14:creationId xmlns:p14="http://schemas.microsoft.com/office/powerpoint/2010/main" val="3747742502"/>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630238" y="365125"/>
            <a:ext cx="7886700" cy="1325563"/>
          </a:xfrm>
        </p:spPr>
        <p:txBody>
          <a:bodyPr/>
          <a:lstStyle/>
          <a:p>
            <a:r>
              <a:rPr lang="hu-HU"/>
              <a:t>Mintacím szerkesztése</a:t>
            </a:r>
          </a:p>
        </p:txBody>
      </p:sp>
      <p:sp>
        <p:nvSpPr>
          <p:cNvPr id="3" name="Szöveg helye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a:prstGeom prst="rect">
            <a:avLst/>
          </a:prstGeo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3">
            <a:extLst>
              <a:ext uri="{FF2B5EF4-FFF2-40B4-BE49-F238E27FC236}">
                <a16:creationId xmlns:a16="http://schemas.microsoft.com/office/drawing/2014/main" id="{89847051-402E-BDA1-172A-09706404B3D8}"/>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8" name="Rectangle 4">
            <a:extLst>
              <a:ext uri="{FF2B5EF4-FFF2-40B4-BE49-F238E27FC236}">
                <a16:creationId xmlns:a16="http://schemas.microsoft.com/office/drawing/2014/main" id="{88FBE1FA-A4F0-066E-549D-69BFF611E52B}"/>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9" name="Rectangle 5">
            <a:extLst>
              <a:ext uri="{FF2B5EF4-FFF2-40B4-BE49-F238E27FC236}">
                <a16:creationId xmlns:a16="http://schemas.microsoft.com/office/drawing/2014/main" id="{049B0B6E-7B5C-9171-2EEB-E5EEA7C18685}"/>
              </a:ext>
            </a:extLst>
          </p:cNvPr>
          <p:cNvSpPr>
            <a:spLocks noGrp="1" noChangeArrowheads="1"/>
          </p:cNvSpPr>
          <p:nvPr>
            <p:ph type="sldNum" idx="12"/>
          </p:nvPr>
        </p:nvSpPr>
        <p:spPr>
          <a:ln/>
        </p:spPr>
        <p:txBody>
          <a:bodyPr/>
          <a:lstStyle>
            <a:lvl1pPr>
              <a:defRPr/>
            </a:lvl1pPr>
          </a:lstStyle>
          <a:p>
            <a:fld id="{DBD8876B-F04F-4299-BFE7-6444730F288C}" type="slidenum">
              <a:rPr lang="hu-HU" altLang="hu-HU"/>
              <a:pPr/>
              <a:t>‹#›</a:t>
            </a:fld>
            <a:endParaRPr lang="hu-HU" altLang="hu-HU"/>
          </a:p>
        </p:txBody>
      </p:sp>
    </p:spTree>
    <p:extLst>
      <p:ext uri="{BB962C8B-B14F-4D97-AF65-F5344CB8AC3E}">
        <p14:creationId xmlns:p14="http://schemas.microsoft.com/office/powerpoint/2010/main" val="236179972"/>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3">
            <a:extLst>
              <a:ext uri="{FF2B5EF4-FFF2-40B4-BE49-F238E27FC236}">
                <a16:creationId xmlns:a16="http://schemas.microsoft.com/office/drawing/2014/main" id="{6D08924B-609B-5CC7-4B93-C39729B222B2}"/>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4" name="Rectangle 4">
            <a:extLst>
              <a:ext uri="{FF2B5EF4-FFF2-40B4-BE49-F238E27FC236}">
                <a16:creationId xmlns:a16="http://schemas.microsoft.com/office/drawing/2014/main" id="{68EF864D-3E27-E1EA-3C22-EBB7A97A2CA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5" name="Rectangle 5">
            <a:extLst>
              <a:ext uri="{FF2B5EF4-FFF2-40B4-BE49-F238E27FC236}">
                <a16:creationId xmlns:a16="http://schemas.microsoft.com/office/drawing/2014/main" id="{A33DD23B-AF0C-AC1B-9C43-4F75224620CE}"/>
              </a:ext>
            </a:extLst>
          </p:cNvPr>
          <p:cNvSpPr>
            <a:spLocks noGrp="1" noChangeArrowheads="1"/>
          </p:cNvSpPr>
          <p:nvPr>
            <p:ph type="sldNum" idx="12"/>
          </p:nvPr>
        </p:nvSpPr>
        <p:spPr>
          <a:ln/>
        </p:spPr>
        <p:txBody>
          <a:bodyPr/>
          <a:lstStyle>
            <a:lvl1pPr>
              <a:defRPr/>
            </a:lvl1pPr>
          </a:lstStyle>
          <a:p>
            <a:fld id="{89F791C8-3A94-4A33-BD56-3083DE34A2BF}" type="slidenum">
              <a:rPr lang="hu-HU" altLang="hu-HU"/>
              <a:pPr/>
              <a:t>‹#›</a:t>
            </a:fld>
            <a:endParaRPr lang="hu-HU" altLang="hu-HU"/>
          </a:p>
        </p:txBody>
      </p:sp>
    </p:spTree>
    <p:extLst>
      <p:ext uri="{BB962C8B-B14F-4D97-AF65-F5344CB8AC3E}">
        <p14:creationId xmlns:p14="http://schemas.microsoft.com/office/powerpoint/2010/main" val="1057644269"/>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A27AC19-5786-3541-EB5C-B3BB7CF417AE}"/>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3" name="Rectangle 4">
            <a:extLst>
              <a:ext uri="{FF2B5EF4-FFF2-40B4-BE49-F238E27FC236}">
                <a16:creationId xmlns:a16="http://schemas.microsoft.com/office/drawing/2014/main" id="{360D29B2-5DA5-1B26-E570-EED3EF5CC048}"/>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4" name="Rectangle 5">
            <a:extLst>
              <a:ext uri="{FF2B5EF4-FFF2-40B4-BE49-F238E27FC236}">
                <a16:creationId xmlns:a16="http://schemas.microsoft.com/office/drawing/2014/main" id="{5E2881DC-0AA9-9593-1A48-00280DBBBDA8}"/>
              </a:ext>
            </a:extLst>
          </p:cNvPr>
          <p:cNvSpPr>
            <a:spLocks noGrp="1" noChangeArrowheads="1"/>
          </p:cNvSpPr>
          <p:nvPr>
            <p:ph type="sldNum" idx="12"/>
          </p:nvPr>
        </p:nvSpPr>
        <p:spPr>
          <a:ln/>
        </p:spPr>
        <p:txBody>
          <a:bodyPr/>
          <a:lstStyle>
            <a:lvl1pPr>
              <a:defRPr/>
            </a:lvl1pPr>
          </a:lstStyle>
          <a:p>
            <a:fld id="{7DCADE94-7932-4361-82AB-7F93328A8F7E}" type="slidenum">
              <a:rPr lang="hu-HU" altLang="hu-HU"/>
              <a:pPr/>
              <a:t>‹#›</a:t>
            </a:fld>
            <a:endParaRPr lang="hu-HU" altLang="hu-HU"/>
          </a:p>
        </p:txBody>
      </p:sp>
    </p:spTree>
    <p:extLst>
      <p:ext uri="{BB962C8B-B14F-4D97-AF65-F5344CB8AC3E}">
        <p14:creationId xmlns:p14="http://schemas.microsoft.com/office/powerpoint/2010/main" val="2077799340"/>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491CFAA8-996A-3A64-E71D-4594A20E87BA}"/>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7B02EC0D-D692-B6FB-8C68-A0C97AC07D08}"/>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1246A5A8-8460-C5B6-E084-2DC5262BBBEE}"/>
              </a:ext>
            </a:extLst>
          </p:cNvPr>
          <p:cNvSpPr>
            <a:spLocks noGrp="1" noChangeArrowheads="1"/>
          </p:cNvSpPr>
          <p:nvPr>
            <p:ph type="sldNum" idx="12"/>
          </p:nvPr>
        </p:nvSpPr>
        <p:spPr>
          <a:ln/>
        </p:spPr>
        <p:txBody>
          <a:bodyPr/>
          <a:lstStyle>
            <a:lvl1pPr>
              <a:defRPr/>
            </a:lvl1pPr>
          </a:lstStyle>
          <a:p>
            <a:fld id="{B8B3F629-258A-4C49-B8EE-AF640D1797BC}" type="slidenum">
              <a:rPr lang="hu-HU" altLang="hu-HU"/>
              <a:pPr/>
              <a:t>‹#›</a:t>
            </a:fld>
            <a:endParaRPr lang="hu-HU" altLang="hu-HU"/>
          </a:p>
        </p:txBody>
      </p:sp>
    </p:spTree>
    <p:extLst>
      <p:ext uri="{BB962C8B-B14F-4D97-AF65-F5344CB8AC3E}">
        <p14:creationId xmlns:p14="http://schemas.microsoft.com/office/powerpoint/2010/main" val="64864544"/>
      </p:ext>
    </p:extLst>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F8D04955-E822-39D5-F55F-343740A61694}"/>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793DD99E-DCD3-1586-9D43-242367E20149}"/>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469641F2-4545-ABB1-75B9-68CDFB147518}"/>
              </a:ext>
            </a:extLst>
          </p:cNvPr>
          <p:cNvSpPr>
            <a:spLocks noGrp="1" noChangeArrowheads="1"/>
          </p:cNvSpPr>
          <p:nvPr>
            <p:ph type="sldNum" idx="12"/>
          </p:nvPr>
        </p:nvSpPr>
        <p:spPr>
          <a:ln/>
        </p:spPr>
        <p:txBody>
          <a:bodyPr/>
          <a:lstStyle>
            <a:lvl1pPr>
              <a:defRPr/>
            </a:lvl1pPr>
          </a:lstStyle>
          <a:p>
            <a:fld id="{CD9A7ECE-806B-4816-9B06-C28242DCFB12}" type="slidenum">
              <a:rPr lang="hu-HU" altLang="hu-HU"/>
              <a:pPr/>
              <a:t>‹#›</a:t>
            </a:fld>
            <a:endParaRPr lang="hu-HU" altLang="hu-HU"/>
          </a:p>
        </p:txBody>
      </p:sp>
    </p:spTree>
    <p:extLst>
      <p:ext uri="{BB962C8B-B14F-4D97-AF65-F5344CB8AC3E}">
        <p14:creationId xmlns:p14="http://schemas.microsoft.com/office/powerpoint/2010/main" val="1495815947"/>
      </p:ext>
    </p:extLst>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70CE33F6-68D8-EFF1-387A-3C472D17D846}"/>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2AC7F0A5-9EF4-5684-0FD2-657DFE658ABA}"/>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95E94B45-4295-3B8E-8B5E-2140EFE80A3C}"/>
              </a:ext>
            </a:extLst>
          </p:cNvPr>
          <p:cNvSpPr>
            <a:spLocks noGrp="1" noChangeArrowheads="1"/>
          </p:cNvSpPr>
          <p:nvPr>
            <p:ph type="sldNum" idx="12"/>
          </p:nvPr>
        </p:nvSpPr>
        <p:spPr>
          <a:ln/>
        </p:spPr>
        <p:txBody>
          <a:bodyPr/>
          <a:lstStyle>
            <a:lvl1pPr>
              <a:defRPr/>
            </a:lvl1pPr>
          </a:lstStyle>
          <a:p>
            <a:fld id="{19102DBF-0475-4A07-A808-FFCD886BE0CC}" type="slidenum">
              <a:rPr lang="hu-HU" altLang="hu-HU"/>
              <a:pPr/>
              <a:t>‹#›</a:t>
            </a:fld>
            <a:endParaRPr lang="hu-HU" altLang="hu-HU"/>
          </a:p>
        </p:txBody>
      </p:sp>
    </p:spTree>
    <p:extLst>
      <p:ext uri="{BB962C8B-B14F-4D97-AF65-F5344CB8AC3E}">
        <p14:creationId xmlns:p14="http://schemas.microsoft.com/office/powerpoint/2010/main" val="1957421841"/>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a:xfrm>
            <a:off x="628650" y="1825625"/>
            <a:ext cx="7886700" cy="4351338"/>
          </a:xfrm>
          <a:prstGeom prst="rect">
            <a:avLst/>
          </a:prstGeo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ABB08365-56C7-8F56-0A1A-0CAEFE608B74}"/>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8F2C03E1-07A5-51C8-A8DF-6A411D060FFE}"/>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3943921B-5B78-EF13-CEDD-71148F2EF7E2}"/>
              </a:ext>
            </a:extLst>
          </p:cNvPr>
          <p:cNvSpPr>
            <a:spLocks noGrp="1" noChangeArrowheads="1"/>
          </p:cNvSpPr>
          <p:nvPr>
            <p:ph type="sldNum" idx="12"/>
          </p:nvPr>
        </p:nvSpPr>
        <p:spPr>
          <a:ln/>
        </p:spPr>
        <p:txBody>
          <a:bodyPr/>
          <a:lstStyle>
            <a:lvl1pPr>
              <a:defRPr/>
            </a:lvl1pPr>
          </a:lstStyle>
          <a:p>
            <a:fld id="{CF699A82-8B01-46CD-8632-C03D90BE84F0}" type="slidenum">
              <a:rPr lang="hu-HU" altLang="hu-HU"/>
              <a:pPr/>
              <a:t>‹#›</a:t>
            </a:fld>
            <a:endParaRPr lang="hu-HU" altLang="hu-HU"/>
          </a:p>
        </p:txBody>
      </p:sp>
    </p:spTree>
    <p:extLst>
      <p:ext uri="{BB962C8B-B14F-4D97-AF65-F5344CB8AC3E}">
        <p14:creationId xmlns:p14="http://schemas.microsoft.com/office/powerpoint/2010/main" val="201911078"/>
      </p:ext>
    </p:extLst>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548438" y="1524000"/>
            <a:ext cx="1971675" cy="4652963"/>
          </a:xfrm>
        </p:spPr>
        <p:txBody>
          <a:bodyPr vert="eaVert"/>
          <a:lstStyle/>
          <a:p>
            <a:r>
              <a:rPr lang="hu-HU"/>
              <a:t>Mintacím szerkesztése</a:t>
            </a:r>
          </a:p>
        </p:txBody>
      </p:sp>
      <p:sp>
        <p:nvSpPr>
          <p:cNvPr id="3" name="Függőleges szöveg helye 2"/>
          <p:cNvSpPr>
            <a:spLocks noGrp="1"/>
          </p:cNvSpPr>
          <p:nvPr>
            <p:ph type="body" orient="vert" idx="1"/>
          </p:nvPr>
        </p:nvSpPr>
        <p:spPr>
          <a:xfrm>
            <a:off x="628650" y="1524000"/>
            <a:ext cx="5767388" cy="4652963"/>
          </a:xfrm>
          <a:prstGeom prst="rect">
            <a:avLst/>
          </a:prstGeo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Rectangle 3">
            <a:extLst>
              <a:ext uri="{FF2B5EF4-FFF2-40B4-BE49-F238E27FC236}">
                <a16:creationId xmlns:a16="http://schemas.microsoft.com/office/drawing/2014/main" id="{EFEE92C8-51EE-EB75-1891-5FF337A0518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AA30AD90-A834-BE52-625A-B29DF5541896}"/>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FE71C599-C5FB-1269-4B32-D03D3CB1683D}"/>
              </a:ext>
            </a:extLst>
          </p:cNvPr>
          <p:cNvSpPr>
            <a:spLocks noGrp="1" noChangeArrowheads="1"/>
          </p:cNvSpPr>
          <p:nvPr>
            <p:ph type="sldNum" idx="12"/>
          </p:nvPr>
        </p:nvSpPr>
        <p:spPr>
          <a:ln/>
        </p:spPr>
        <p:txBody>
          <a:bodyPr/>
          <a:lstStyle>
            <a:lvl1pPr>
              <a:defRPr/>
            </a:lvl1pPr>
          </a:lstStyle>
          <a:p>
            <a:fld id="{7A27A84C-B223-4912-98CB-D726F2CB403E}" type="slidenum">
              <a:rPr lang="hu-HU" altLang="hu-HU"/>
              <a:pPr/>
              <a:t>‹#›</a:t>
            </a:fld>
            <a:endParaRPr lang="hu-HU" altLang="hu-HU"/>
          </a:p>
        </p:txBody>
      </p:sp>
    </p:spTree>
    <p:extLst>
      <p:ext uri="{BB962C8B-B14F-4D97-AF65-F5344CB8AC3E}">
        <p14:creationId xmlns:p14="http://schemas.microsoft.com/office/powerpoint/2010/main" val="2525602680"/>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623888" y="1709738"/>
            <a:ext cx="78867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hu-HU"/>
              <a:t>Mintaszöveg szerkesztése</a:t>
            </a:r>
          </a:p>
        </p:txBody>
      </p:sp>
      <p:sp>
        <p:nvSpPr>
          <p:cNvPr id="4" name="Rectangle 3">
            <a:extLst>
              <a:ext uri="{FF2B5EF4-FFF2-40B4-BE49-F238E27FC236}">
                <a16:creationId xmlns:a16="http://schemas.microsoft.com/office/drawing/2014/main" id="{DAD33A7B-71DB-ABAC-6012-9629D4F87AC0}"/>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5" name="Rectangle 4">
            <a:extLst>
              <a:ext uri="{FF2B5EF4-FFF2-40B4-BE49-F238E27FC236}">
                <a16:creationId xmlns:a16="http://schemas.microsoft.com/office/drawing/2014/main" id="{099EB89C-8B01-341C-2D4C-696D78FF450C}"/>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6" name="Rectangle 5">
            <a:extLst>
              <a:ext uri="{FF2B5EF4-FFF2-40B4-BE49-F238E27FC236}">
                <a16:creationId xmlns:a16="http://schemas.microsoft.com/office/drawing/2014/main" id="{022D237E-6524-2127-DE6D-B4F4401AF93C}"/>
              </a:ext>
            </a:extLst>
          </p:cNvPr>
          <p:cNvSpPr>
            <a:spLocks noGrp="1" noChangeArrowheads="1"/>
          </p:cNvSpPr>
          <p:nvPr>
            <p:ph type="sldNum" idx="12"/>
          </p:nvPr>
        </p:nvSpPr>
        <p:spPr>
          <a:ln/>
        </p:spPr>
        <p:txBody>
          <a:bodyPr/>
          <a:lstStyle>
            <a:lvl1pPr>
              <a:defRPr/>
            </a:lvl1pPr>
          </a:lstStyle>
          <a:p>
            <a:fld id="{499C01EE-E31D-4EEE-84BE-8D59A43249D9}" type="slidenum">
              <a:rPr lang="hu-HU" altLang="hu-HU"/>
              <a:pPr/>
              <a:t>‹#›</a:t>
            </a:fld>
            <a:endParaRPr lang="hu-HU" altLang="hu-HU"/>
          </a:p>
        </p:txBody>
      </p:sp>
    </p:spTree>
    <p:extLst>
      <p:ext uri="{BB962C8B-B14F-4D97-AF65-F5344CB8AC3E}">
        <p14:creationId xmlns:p14="http://schemas.microsoft.com/office/powerpoint/2010/main" val="224284095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457200" y="1600200"/>
            <a:ext cx="4029075"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38675" y="1600200"/>
            <a:ext cx="4030663" cy="45132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Rectangle 3">
            <a:extLst>
              <a:ext uri="{FF2B5EF4-FFF2-40B4-BE49-F238E27FC236}">
                <a16:creationId xmlns:a16="http://schemas.microsoft.com/office/drawing/2014/main" id="{ECF55495-BE0D-B6BD-0F85-C84E333D8F96}"/>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D3FE2F65-C448-709A-3C11-579B15F8FDE5}"/>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AEEC8BC1-9D31-5708-7D40-7A73C33177E7}"/>
              </a:ext>
            </a:extLst>
          </p:cNvPr>
          <p:cNvSpPr>
            <a:spLocks noGrp="1" noChangeArrowheads="1"/>
          </p:cNvSpPr>
          <p:nvPr>
            <p:ph type="sldNum" idx="12"/>
          </p:nvPr>
        </p:nvSpPr>
        <p:spPr>
          <a:ln/>
        </p:spPr>
        <p:txBody>
          <a:bodyPr/>
          <a:lstStyle>
            <a:lvl1pPr>
              <a:defRPr/>
            </a:lvl1pPr>
          </a:lstStyle>
          <a:p>
            <a:fld id="{1BA5059C-5C23-4F0F-8C59-628A58D64B39}" type="slidenum">
              <a:rPr lang="hu-HU" altLang="hu-HU"/>
              <a:pPr/>
              <a:t>‹#›</a:t>
            </a:fld>
            <a:endParaRPr lang="hu-HU" altLang="hu-HU"/>
          </a:p>
        </p:txBody>
      </p:sp>
    </p:spTree>
    <p:extLst>
      <p:ext uri="{BB962C8B-B14F-4D97-AF65-F5344CB8AC3E}">
        <p14:creationId xmlns:p14="http://schemas.microsoft.com/office/powerpoint/2010/main" val="2779605448"/>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630238" y="365125"/>
            <a:ext cx="7886700" cy="1325563"/>
          </a:xfrm>
        </p:spPr>
        <p:txBody>
          <a:bodyPr/>
          <a:lstStyle/>
          <a:p>
            <a:r>
              <a:rPr lang="hu-HU"/>
              <a:t>Mintacím szerkesztése</a:t>
            </a:r>
          </a:p>
        </p:txBody>
      </p:sp>
      <p:sp>
        <p:nvSpPr>
          <p:cNvPr id="3" name="Szöveg helye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630238" y="2505075"/>
            <a:ext cx="386873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29150" y="2505075"/>
            <a:ext cx="38877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Rectangle 3">
            <a:extLst>
              <a:ext uri="{FF2B5EF4-FFF2-40B4-BE49-F238E27FC236}">
                <a16:creationId xmlns:a16="http://schemas.microsoft.com/office/drawing/2014/main" id="{76479FFE-A4D2-BE64-83DD-22A593622E9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8" name="Rectangle 4">
            <a:extLst>
              <a:ext uri="{FF2B5EF4-FFF2-40B4-BE49-F238E27FC236}">
                <a16:creationId xmlns:a16="http://schemas.microsoft.com/office/drawing/2014/main" id="{1C4E1200-0F4E-0D6A-2EF0-80D72571326B}"/>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9" name="Rectangle 5">
            <a:extLst>
              <a:ext uri="{FF2B5EF4-FFF2-40B4-BE49-F238E27FC236}">
                <a16:creationId xmlns:a16="http://schemas.microsoft.com/office/drawing/2014/main" id="{B6CDE3C5-D277-7D2E-EEA2-0F9B95F7E834}"/>
              </a:ext>
            </a:extLst>
          </p:cNvPr>
          <p:cNvSpPr>
            <a:spLocks noGrp="1" noChangeArrowheads="1"/>
          </p:cNvSpPr>
          <p:nvPr>
            <p:ph type="sldNum" idx="12"/>
          </p:nvPr>
        </p:nvSpPr>
        <p:spPr>
          <a:ln/>
        </p:spPr>
        <p:txBody>
          <a:bodyPr/>
          <a:lstStyle>
            <a:lvl1pPr>
              <a:defRPr/>
            </a:lvl1pPr>
          </a:lstStyle>
          <a:p>
            <a:fld id="{A67229AB-AFA9-4005-8A55-A434929C3C67}" type="slidenum">
              <a:rPr lang="hu-HU" altLang="hu-HU"/>
              <a:pPr/>
              <a:t>‹#›</a:t>
            </a:fld>
            <a:endParaRPr lang="hu-HU" altLang="hu-HU"/>
          </a:p>
        </p:txBody>
      </p:sp>
    </p:spTree>
    <p:extLst>
      <p:ext uri="{BB962C8B-B14F-4D97-AF65-F5344CB8AC3E}">
        <p14:creationId xmlns:p14="http://schemas.microsoft.com/office/powerpoint/2010/main" val="4089743804"/>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Rectangle 3">
            <a:extLst>
              <a:ext uri="{FF2B5EF4-FFF2-40B4-BE49-F238E27FC236}">
                <a16:creationId xmlns:a16="http://schemas.microsoft.com/office/drawing/2014/main" id="{E58B462F-4E6A-A5B9-F6A6-A8930CDE08B1}"/>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4" name="Rectangle 4">
            <a:extLst>
              <a:ext uri="{FF2B5EF4-FFF2-40B4-BE49-F238E27FC236}">
                <a16:creationId xmlns:a16="http://schemas.microsoft.com/office/drawing/2014/main" id="{0491A592-4256-6177-04A3-015D21F6563F}"/>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5" name="Rectangle 5">
            <a:extLst>
              <a:ext uri="{FF2B5EF4-FFF2-40B4-BE49-F238E27FC236}">
                <a16:creationId xmlns:a16="http://schemas.microsoft.com/office/drawing/2014/main" id="{53373BBA-E093-ED15-2C31-F539E87CA958}"/>
              </a:ext>
            </a:extLst>
          </p:cNvPr>
          <p:cNvSpPr>
            <a:spLocks noGrp="1" noChangeArrowheads="1"/>
          </p:cNvSpPr>
          <p:nvPr>
            <p:ph type="sldNum" idx="12"/>
          </p:nvPr>
        </p:nvSpPr>
        <p:spPr>
          <a:ln/>
        </p:spPr>
        <p:txBody>
          <a:bodyPr/>
          <a:lstStyle>
            <a:lvl1pPr>
              <a:defRPr/>
            </a:lvl1pPr>
          </a:lstStyle>
          <a:p>
            <a:fld id="{E41FF760-0AE4-4CBA-B3BB-10E7E0259501}" type="slidenum">
              <a:rPr lang="hu-HU" altLang="hu-HU"/>
              <a:pPr/>
              <a:t>‹#›</a:t>
            </a:fld>
            <a:endParaRPr lang="hu-HU" altLang="hu-HU"/>
          </a:p>
        </p:txBody>
      </p:sp>
    </p:spTree>
    <p:extLst>
      <p:ext uri="{BB962C8B-B14F-4D97-AF65-F5344CB8AC3E}">
        <p14:creationId xmlns:p14="http://schemas.microsoft.com/office/powerpoint/2010/main" val="107736521"/>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FF8901D-53F2-2CDF-D55D-58316E7ADAC3}"/>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3" name="Rectangle 4">
            <a:extLst>
              <a:ext uri="{FF2B5EF4-FFF2-40B4-BE49-F238E27FC236}">
                <a16:creationId xmlns:a16="http://schemas.microsoft.com/office/drawing/2014/main" id="{01745F43-53AA-FA37-413F-982D1E935338}"/>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4" name="Rectangle 5">
            <a:extLst>
              <a:ext uri="{FF2B5EF4-FFF2-40B4-BE49-F238E27FC236}">
                <a16:creationId xmlns:a16="http://schemas.microsoft.com/office/drawing/2014/main" id="{E0A2E7D6-A6A9-6F4F-374B-F6A52C69EFDA}"/>
              </a:ext>
            </a:extLst>
          </p:cNvPr>
          <p:cNvSpPr>
            <a:spLocks noGrp="1" noChangeArrowheads="1"/>
          </p:cNvSpPr>
          <p:nvPr>
            <p:ph type="sldNum" idx="12"/>
          </p:nvPr>
        </p:nvSpPr>
        <p:spPr>
          <a:ln/>
        </p:spPr>
        <p:txBody>
          <a:bodyPr/>
          <a:lstStyle>
            <a:lvl1pPr>
              <a:defRPr/>
            </a:lvl1pPr>
          </a:lstStyle>
          <a:p>
            <a:fld id="{FFCC593C-D2D3-4181-B9F2-CFC95CCD2048}" type="slidenum">
              <a:rPr lang="hu-HU" altLang="hu-HU"/>
              <a:pPr/>
              <a:t>‹#›</a:t>
            </a:fld>
            <a:endParaRPr lang="hu-HU" altLang="hu-HU"/>
          </a:p>
        </p:txBody>
      </p:sp>
    </p:spTree>
    <p:extLst>
      <p:ext uri="{BB962C8B-B14F-4D97-AF65-F5344CB8AC3E}">
        <p14:creationId xmlns:p14="http://schemas.microsoft.com/office/powerpoint/2010/main" val="825182985"/>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DE065568-4712-4BA1-B8AB-AD11D670F0DF}"/>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A6C450DE-1D21-1FCE-B87F-DBAADA3A5507}"/>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05799D60-9839-80B3-C763-4A0B1D208197}"/>
              </a:ext>
            </a:extLst>
          </p:cNvPr>
          <p:cNvSpPr>
            <a:spLocks noGrp="1" noChangeArrowheads="1"/>
          </p:cNvSpPr>
          <p:nvPr>
            <p:ph type="sldNum" idx="12"/>
          </p:nvPr>
        </p:nvSpPr>
        <p:spPr>
          <a:ln/>
        </p:spPr>
        <p:txBody>
          <a:bodyPr/>
          <a:lstStyle>
            <a:lvl1pPr>
              <a:defRPr/>
            </a:lvl1pPr>
          </a:lstStyle>
          <a:p>
            <a:fld id="{5DCF61F6-5037-456E-942E-190ED5E447BA}" type="slidenum">
              <a:rPr lang="hu-HU" altLang="hu-HU"/>
              <a:pPr/>
              <a:t>‹#›</a:t>
            </a:fld>
            <a:endParaRPr lang="hu-HU" altLang="hu-HU"/>
          </a:p>
        </p:txBody>
      </p:sp>
    </p:spTree>
    <p:extLst>
      <p:ext uri="{BB962C8B-B14F-4D97-AF65-F5344CB8AC3E}">
        <p14:creationId xmlns:p14="http://schemas.microsoft.com/office/powerpoint/2010/main" val="2688367487"/>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630238" y="457200"/>
            <a:ext cx="2949575"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u-HU" noProof="0"/>
          </a:p>
        </p:txBody>
      </p:sp>
      <p:sp>
        <p:nvSpPr>
          <p:cNvPr id="4" name="Szöveg helye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Rectangle 3">
            <a:extLst>
              <a:ext uri="{FF2B5EF4-FFF2-40B4-BE49-F238E27FC236}">
                <a16:creationId xmlns:a16="http://schemas.microsoft.com/office/drawing/2014/main" id="{2C5E64F5-8F2E-C18F-3F9F-4834D32FCCD3}"/>
              </a:ext>
            </a:extLst>
          </p:cNvPr>
          <p:cNvSpPr>
            <a:spLocks noGrp="1" noChangeArrowheads="1"/>
          </p:cNvSpPr>
          <p:nvPr>
            <p:ph type="dt" idx="10"/>
          </p:nvPr>
        </p:nvSpPr>
        <p:spPr>
          <a:ln/>
        </p:spPr>
        <p:txBody>
          <a:bodyPr/>
          <a:lstStyle>
            <a:lvl1pPr>
              <a:defRPr/>
            </a:lvl1pPr>
          </a:lstStyle>
          <a:p>
            <a:pPr>
              <a:defRPr/>
            </a:pPr>
            <a:r>
              <a:rPr lang="hu-HU" altLang="hu-HU"/>
              <a:t>16-07-18</a:t>
            </a:r>
          </a:p>
        </p:txBody>
      </p:sp>
      <p:sp>
        <p:nvSpPr>
          <p:cNvPr id="6" name="Rectangle 4">
            <a:extLst>
              <a:ext uri="{FF2B5EF4-FFF2-40B4-BE49-F238E27FC236}">
                <a16:creationId xmlns:a16="http://schemas.microsoft.com/office/drawing/2014/main" id="{EDC43DA4-559C-D71D-56CC-15293BC94CF3}"/>
              </a:ext>
            </a:extLst>
          </p:cNvPr>
          <p:cNvSpPr>
            <a:spLocks noGrp="1" noChangeArrowheads="1"/>
          </p:cNvSpPr>
          <p:nvPr>
            <p:ph type="ftr" idx="11"/>
          </p:nvPr>
        </p:nvSpPr>
        <p:spPr>
          <a:ln/>
        </p:spPr>
        <p:txBody>
          <a:bodyPr/>
          <a:lstStyle>
            <a:lvl1pPr>
              <a:defRPr/>
            </a:lvl1pPr>
          </a:lstStyle>
          <a:p>
            <a:pPr>
              <a:defRPr/>
            </a:pPr>
            <a:endParaRPr lang="hu-HU" altLang="hu-HU"/>
          </a:p>
        </p:txBody>
      </p:sp>
      <p:sp>
        <p:nvSpPr>
          <p:cNvPr id="7" name="Rectangle 5">
            <a:extLst>
              <a:ext uri="{FF2B5EF4-FFF2-40B4-BE49-F238E27FC236}">
                <a16:creationId xmlns:a16="http://schemas.microsoft.com/office/drawing/2014/main" id="{ED41DA71-335A-D3B8-7E49-C5276DED1EEA}"/>
              </a:ext>
            </a:extLst>
          </p:cNvPr>
          <p:cNvSpPr>
            <a:spLocks noGrp="1" noChangeArrowheads="1"/>
          </p:cNvSpPr>
          <p:nvPr>
            <p:ph type="sldNum" idx="12"/>
          </p:nvPr>
        </p:nvSpPr>
        <p:spPr>
          <a:ln/>
        </p:spPr>
        <p:txBody>
          <a:bodyPr/>
          <a:lstStyle>
            <a:lvl1pPr>
              <a:defRPr/>
            </a:lvl1pPr>
          </a:lstStyle>
          <a:p>
            <a:fld id="{2B715B68-93FF-48D6-836A-588E44666B89}" type="slidenum">
              <a:rPr lang="hu-HU" altLang="hu-HU"/>
              <a:pPr/>
              <a:t>‹#›</a:t>
            </a:fld>
            <a:endParaRPr lang="hu-HU" altLang="hu-HU"/>
          </a:p>
        </p:txBody>
      </p:sp>
    </p:spTree>
    <p:extLst>
      <p:ext uri="{BB962C8B-B14F-4D97-AF65-F5344CB8AC3E}">
        <p14:creationId xmlns:p14="http://schemas.microsoft.com/office/powerpoint/2010/main" val="2522430673"/>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9ED61D28-A7B4-6705-50A8-21A8F6E66391}"/>
              </a:ext>
            </a:extLst>
          </p:cNvPr>
          <p:cNvSpPr>
            <a:spLocks noGrp="1" noChangeArrowheads="1"/>
          </p:cNvSpPr>
          <p:nvPr>
            <p:ph type="title"/>
          </p:nvPr>
        </p:nvSpPr>
        <p:spPr bwMode="auto">
          <a:xfrm>
            <a:off x="457200" y="277813"/>
            <a:ext cx="8212138"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Címszöveg formátumának szerkesztése</a:t>
            </a:r>
          </a:p>
        </p:txBody>
      </p:sp>
      <p:sp>
        <p:nvSpPr>
          <p:cNvPr id="1027" name="Rectangle 2">
            <a:extLst>
              <a:ext uri="{FF2B5EF4-FFF2-40B4-BE49-F238E27FC236}">
                <a16:creationId xmlns:a16="http://schemas.microsoft.com/office/drawing/2014/main" id="{B143C3A8-DF70-B640-0F35-340DA13D920D}"/>
              </a:ext>
            </a:extLst>
          </p:cNvPr>
          <p:cNvSpPr>
            <a:spLocks noGrp="1" noChangeArrowheads="1"/>
          </p:cNvSpPr>
          <p:nvPr>
            <p:ph type="body" idx="1"/>
          </p:nvPr>
        </p:nvSpPr>
        <p:spPr bwMode="auto">
          <a:xfrm>
            <a:off x="457200" y="1600200"/>
            <a:ext cx="8212138" cy="451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Vázlatszöveg formátumának szerkesztése</a:t>
            </a:r>
          </a:p>
          <a:p>
            <a:pPr lvl="1"/>
            <a:r>
              <a:rPr lang="en-GB" altLang="hu-HU"/>
              <a:t>Második vázlatszint</a:t>
            </a:r>
          </a:p>
          <a:p>
            <a:pPr lvl="2"/>
            <a:r>
              <a:rPr lang="en-GB" altLang="hu-HU"/>
              <a:t>Harmadik vázlatszint</a:t>
            </a:r>
          </a:p>
          <a:p>
            <a:pPr lvl="3"/>
            <a:r>
              <a:rPr lang="en-GB" altLang="hu-HU"/>
              <a:t>Negyedik vázlatszint</a:t>
            </a:r>
          </a:p>
          <a:p>
            <a:pPr lvl="4"/>
            <a:r>
              <a:rPr lang="en-GB" altLang="hu-HU"/>
              <a:t>Ötödik vázlatszint</a:t>
            </a:r>
          </a:p>
          <a:p>
            <a:pPr lvl="4"/>
            <a:r>
              <a:rPr lang="en-GB" altLang="hu-HU"/>
              <a:t>Hatodik vázlatszint</a:t>
            </a:r>
          </a:p>
          <a:p>
            <a:pPr lvl="4"/>
            <a:r>
              <a:rPr lang="en-GB" altLang="hu-HU"/>
              <a:t>Hetedik vázlatszint</a:t>
            </a:r>
          </a:p>
        </p:txBody>
      </p:sp>
      <p:sp>
        <p:nvSpPr>
          <p:cNvPr id="2" name="Rectangle 3">
            <a:extLst>
              <a:ext uri="{FF2B5EF4-FFF2-40B4-BE49-F238E27FC236}">
                <a16:creationId xmlns:a16="http://schemas.microsoft.com/office/drawing/2014/main" id="{5DB04422-FDA8-18EB-6EB9-C1E5A5FDDF65}"/>
              </a:ext>
            </a:extLst>
          </p:cNvPr>
          <p:cNvSpPr>
            <a:spLocks noGrp="1" noChangeArrowheads="1"/>
          </p:cNvSpPr>
          <p:nvPr>
            <p:ph type="dt"/>
          </p:nvPr>
        </p:nvSpPr>
        <p:spPr bwMode="auto">
          <a:xfrm>
            <a:off x="457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r>
              <a:rPr lang="hu-HU" altLang="hu-HU"/>
              <a:t>16-07-18</a:t>
            </a:r>
          </a:p>
        </p:txBody>
      </p:sp>
      <p:sp>
        <p:nvSpPr>
          <p:cNvPr id="1028" name="Rectangle 4">
            <a:extLst>
              <a:ext uri="{FF2B5EF4-FFF2-40B4-BE49-F238E27FC236}">
                <a16:creationId xmlns:a16="http://schemas.microsoft.com/office/drawing/2014/main" id="{37AA953B-D4A1-1C32-F6B9-14178E353F74}"/>
              </a:ext>
            </a:extLst>
          </p:cNvPr>
          <p:cNvSpPr>
            <a:spLocks noGrp="1" noChangeArrowheads="1"/>
          </p:cNvSpPr>
          <p:nvPr>
            <p:ph type="ftr"/>
          </p:nvPr>
        </p:nvSpPr>
        <p:spPr bwMode="auto">
          <a:xfrm>
            <a:off x="3124200" y="6248400"/>
            <a:ext cx="28781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pPr>
              <a:defRPr/>
            </a:pPr>
            <a:endParaRPr lang="hu-HU" altLang="hu-HU"/>
          </a:p>
        </p:txBody>
      </p:sp>
      <p:sp>
        <p:nvSpPr>
          <p:cNvPr id="1029" name="Rectangle 5">
            <a:extLst>
              <a:ext uri="{FF2B5EF4-FFF2-40B4-BE49-F238E27FC236}">
                <a16:creationId xmlns:a16="http://schemas.microsoft.com/office/drawing/2014/main" id="{DCBD85E9-86EF-FB18-5F76-E33C3C4DB98A}"/>
              </a:ext>
            </a:extLst>
          </p:cNvPr>
          <p:cNvSpPr>
            <a:spLocks noGrp="1" noChangeArrowheads="1"/>
          </p:cNvSpPr>
          <p:nvPr>
            <p:ph type="sldNum"/>
          </p:nvPr>
        </p:nvSpPr>
        <p:spPr bwMode="auto">
          <a:xfrm>
            <a:off x="6553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9D584149-7EEB-407B-8D06-B53BDBF63D59}" type="slidenum">
              <a:rPr lang="hu-HU" altLang="hu-HU"/>
              <a:pPr/>
              <a:t>‹#›</a:t>
            </a:fld>
            <a:endParaRPr lang="hu-HU" altLang="hu-HU"/>
          </a:p>
        </p:txBody>
      </p:sp>
      <p:sp>
        <p:nvSpPr>
          <p:cNvPr id="1031" name="Freeform 6">
            <a:extLst>
              <a:ext uri="{FF2B5EF4-FFF2-40B4-BE49-F238E27FC236}">
                <a16:creationId xmlns:a16="http://schemas.microsoft.com/office/drawing/2014/main" id="{78239E3D-9C5F-6E89-F63A-1F30727C079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80" cap="flat">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Line 7">
            <a:extLst>
              <a:ext uri="{FF2B5EF4-FFF2-40B4-BE49-F238E27FC236}">
                <a16:creationId xmlns:a16="http://schemas.microsoft.com/office/drawing/2014/main" id="{9C56A9B7-F297-F560-D529-A395395A6806}"/>
              </a:ext>
            </a:extLst>
          </p:cNvPr>
          <p:cNvSpPr>
            <a:spLocks noChangeShapeType="1"/>
          </p:cNvSpPr>
          <p:nvPr/>
        </p:nvSpPr>
        <p:spPr bwMode="auto">
          <a:xfrm>
            <a:off x="457200" y="6172200"/>
            <a:ext cx="8229600" cy="1588"/>
          </a:xfrm>
          <a:prstGeom prst="line">
            <a:avLst/>
          </a:prstGeom>
          <a:noFill/>
          <a:ln w="19080" cap="sq">
            <a:solidFill>
              <a:srgbClr val="CC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advClick="0"/>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200" kern="1200">
          <a:solidFill>
            <a:srgbClr val="006633"/>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4200">
          <a:solidFill>
            <a:srgbClr val="006633"/>
          </a:solidFill>
          <a:latin typeface="Garamond" panose="02020404030301010803" pitchFamily="18" charset="0"/>
          <a:ea typeface="Microsoft YaHei" panose="020B0503020204020204" pitchFamily="34" charset="-122"/>
        </a:defRPr>
      </a:lvl9pPr>
    </p:titleStyle>
    <p:bodyStyle>
      <a:lvl1pPr marL="342900" indent="-342900" algn="l" defTabSz="449263" rtl="0" eaLnBrk="0" fontAlgn="base" hangingPunct="0">
        <a:spcBef>
          <a:spcPts val="750"/>
        </a:spcBef>
        <a:spcAft>
          <a:spcPct val="0"/>
        </a:spcAft>
        <a:buClr>
          <a:srgbClr val="000000"/>
        </a:buClr>
        <a:buSzPct val="100000"/>
        <a:buFont typeface="Times New Roman" panose="02020603050405020304" pitchFamily="18" charset="0"/>
        <a:defRPr sz="3000" kern="1200">
          <a:solidFill>
            <a:srgbClr val="000000"/>
          </a:solidFill>
          <a:latin typeface="+mn-lt"/>
          <a:ea typeface="+mn-ea"/>
          <a:cs typeface="+mn-cs"/>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C300300F-6818-879C-BA4E-461C4F635604}"/>
              </a:ext>
            </a:extLst>
          </p:cNvPr>
          <p:cNvSpPr>
            <a:spLocks noGrp="1" noChangeArrowheads="1"/>
          </p:cNvSpPr>
          <p:nvPr>
            <p:ph type="title"/>
          </p:nvPr>
        </p:nvSpPr>
        <p:spPr bwMode="auto">
          <a:xfrm>
            <a:off x="914400" y="1524000"/>
            <a:ext cx="7605713"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hu-HU"/>
              <a:t>Címszöveg formátumának szerkesztése</a:t>
            </a:r>
          </a:p>
        </p:txBody>
      </p:sp>
      <p:sp>
        <p:nvSpPr>
          <p:cNvPr id="2" name="Rectangle 2">
            <a:extLst>
              <a:ext uri="{FF2B5EF4-FFF2-40B4-BE49-F238E27FC236}">
                <a16:creationId xmlns:a16="http://schemas.microsoft.com/office/drawing/2014/main" id="{03B88B74-50BD-5A8D-75D6-58169886E3F9}"/>
              </a:ext>
            </a:extLst>
          </p:cNvPr>
          <p:cNvSpPr>
            <a:spLocks noGrp="1" noChangeArrowheads="1"/>
          </p:cNvSpPr>
          <p:nvPr/>
        </p:nvSpPr>
        <p:spPr bwMode="auto">
          <a:xfrm>
            <a:off x="1981200" y="3962400"/>
            <a:ext cx="6535738"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ts val="700"/>
              </a:spcBef>
              <a:defRPr sz="2800">
                <a:solidFill>
                  <a:srgbClr val="000000"/>
                </a:solidFill>
                <a:latin typeface="Arial" panose="020B0604020202020204" pitchFamily="34" charset="0"/>
                <a:ea typeface="Microsoft YaHei" panose="020B0503020204020204" pitchFamily="34" charset="-122"/>
              </a:defRPr>
            </a:lvl1pPr>
            <a:lvl2pPr marL="457200">
              <a:spcBef>
                <a:spcPts val="700"/>
              </a:spcBef>
              <a:defRPr sz="2800">
                <a:solidFill>
                  <a:srgbClr val="000000"/>
                </a:solidFill>
                <a:latin typeface="Arial" panose="020B0604020202020204" pitchFamily="34" charset="0"/>
                <a:ea typeface="Microsoft YaHei" panose="020B0503020204020204" pitchFamily="34" charset="-122"/>
              </a:defRPr>
            </a:lvl2pPr>
            <a:lvl3pPr marL="914400">
              <a:spcBef>
                <a:spcPts val="700"/>
              </a:spcBef>
              <a:defRPr sz="2800">
                <a:solidFill>
                  <a:srgbClr val="000000"/>
                </a:solidFill>
                <a:latin typeface="Arial" panose="020B0604020202020204" pitchFamily="34" charset="0"/>
                <a:ea typeface="Microsoft YaHei" panose="020B0503020204020204" pitchFamily="34" charset="-122"/>
              </a:defRPr>
            </a:lvl3pPr>
            <a:lvl4pPr marL="1371600">
              <a:spcBef>
                <a:spcPts val="700"/>
              </a:spcBef>
              <a:defRPr sz="2800">
                <a:solidFill>
                  <a:srgbClr val="000000"/>
                </a:solidFill>
                <a:latin typeface="Arial" panose="020B0604020202020204" pitchFamily="34" charset="0"/>
                <a:ea typeface="Microsoft YaHei" panose="020B0503020204020204" pitchFamily="34" charset="-122"/>
              </a:defRPr>
            </a:lvl4pPr>
            <a:lvl5pPr marL="1828800">
              <a:spcBef>
                <a:spcPts val="700"/>
              </a:spcBef>
              <a:defRPr sz="2800">
                <a:solidFill>
                  <a:srgbClr val="000000"/>
                </a:solidFill>
                <a:latin typeface="Arial" panose="020B0604020202020204" pitchFamily="34" charset="0"/>
                <a:ea typeface="Microsoft YaHei" panose="020B0503020204020204" pitchFamily="34" charset="-122"/>
              </a:defRPr>
            </a:lvl5pPr>
            <a:lvl6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6pPr>
            <a:lvl7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7pPr>
            <a:lvl8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8pPr>
            <a:lvl9pPr defTabSz="449263" fontAlgn="base">
              <a:spcBef>
                <a:spcPts val="700"/>
              </a:spcBef>
              <a:spcAft>
                <a:spcPct val="0"/>
              </a:spcAft>
              <a:buClr>
                <a:srgbClr val="000000"/>
              </a:buClr>
              <a:buSzPct val="100000"/>
              <a:buFont typeface="Times New Roman" panose="02020603050405020304" pitchFamily="18" charset="0"/>
              <a:defRPr sz="2800">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r>
              <a:rPr lang="en-GB" altLang="hu-HU"/>
              <a:t>Szöveg beírásához kattintson ide</a:t>
            </a:r>
          </a:p>
        </p:txBody>
      </p:sp>
      <p:sp>
        <p:nvSpPr>
          <p:cNvPr id="2051" name="Rectangle 3">
            <a:extLst>
              <a:ext uri="{FF2B5EF4-FFF2-40B4-BE49-F238E27FC236}">
                <a16:creationId xmlns:a16="http://schemas.microsoft.com/office/drawing/2014/main" id="{7AAF2E20-24D7-D52E-3A3D-B15C117F36DD}"/>
              </a:ext>
            </a:extLst>
          </p:cNvPr>
          <p:cNvSpPr>
            <a:spLocks noGrp="1" noChangeArrowheads="1"/>
          </p:cNvSpPr>
          <p:nvPr>
            <p:ph type="dt"/>
          </p:nvPr>
        </p:nvSpPr>
        <p:spPr bwMode="auto">
          <a:xfrm>
            <a:off x="457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449263" algn="l"/>
                <a:tab pos="898525" algn="l"/>
                <a:tab pos="1347788" algn="l"/>
                <a:tab pos="1797050" algn="l"/>
              </a:tabLst>
              <a:defRPr sz="1200">
                <a:solidFill>
                  <a:srgbClr val="000000"/>
                </a:solidFill>
                <a:latin typeface="+mj-lt"/>
                <a:cs typeface="Segoe UI" panose="020B0502040204020203" pitchFamily="34" charset="0"/>
              </a:defRPr>
            </a:lvl1pPr>
          </a:lstStyle>
          <a:p>
            <a:pPr>
              <a:defRPr/>
            </a:pPr>
            <a:r>
              <a:rPr lang="hu-HU" altLang="hu-HU"/>
              <a:t>16-07-18</a:t>
            </a:r>
          </a:p>
        </p:txBody>
      </p:sp>
      <p:sp>
        <p:nvSpPr>
          <p:cNvPr id="2052" name="Rectangle 4">
            <a:extLst>
              <a:ext uri="{FF2B5EF4-FFF2-40B4-BE49-F238E27FC236}">
                <a16:creationId xmlns:a16="http://schemas.microsoft.com/office/drawing/2014/main" id="{8AFF9C41-B22C-86DF-27E3-51161C5CFCEA}"/>
              </a:ext>
            </a:extLst>
          </p:cNvPr>
          <p:cNvSpPr>
            <a:spLocks noGrp="1" noChangeArrowheads="1"/>
          </p:cNvSpPr>
          <p:nvPr>
            <p:ph type="ftr"/>
          </p:nvPr>
        </p:nvSpPr>
        <p:spPr bwMode="auto">
          <a:xfrm>
            <a:off x="3124200" y="6243638"/>
            <a:ext cx="2878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ctr" eaLnBrk="1" hangingPunct="1">
              <a:buClrTx/>
              <a:buSzPct val="100000"/>
              <a:buFontTx/>
              <a:buNone/>
              <a:tabLst>
                <a:tab pos="449263" algn="l"/>
                <a:tab pos="898525" algn="l"/>
                <a:tab pos="1347788" algn="l"/>
                <a:tab pos="1797050" algn="l"/>
                <a:tab pos="2246313" algn="l"/>
                <a:tab pos="2695575" algn="l"/>
              </a:tabLst>
              <a:defRPr sz="1200">
                <a:solidFill>
                  <a:srgbClr val="000000"/>
                </a:solidFill>
                <a:latin typeface="+mj-lt"/>
                <a:cs typeface="Segoe UI" panose="020B0502040204020203" pitchFamily="34" charset="0"/>
              </a:defRPr>
            </a:lvl1pPr>
          </a:lstStyle>
          <a:p>
            <a:pPr>
              <a:defRPr/>
            </a:pPr>
            <a:endParaRPr lang="hu-HU" altLang="hu-HU"/>
          </a:p>
        </p:txBody>
      </p:sp>
      <p:sp>
        <p:nvSpPr>
          <p:cNvPr id="2053" name="Rectangle 5">
            <a:extLst>
              <a:ext uri="{FF2B5EF4-FFF2-40B4-BE49-F238E27FC236}">
                <a16:creationId xmlns:a16="http://schemas.microsoft.com/office/drawing/2014/main" id="{66CF6236-0E2B-D04B-1FB4-0D3BAAA10AC5}"/>
              </a:ext>
            </a:extLst>
          </p:cNvPr>
          <p:cNvSpPr>
            <a:spLocks noGrp="1" noChangeArrowheads="1"/>
          </p:cNvSpPr>
          <p:nvPr>
            <p:ph type="sldNum"/>
          </p:nvPr>
        </p:nvSpPr>
        <p:spPr bwMode="auto">
          <a:xfrm>
            <a:off x="6553200" y="6243638"/>
            <a:ext cx="2116138"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449263" algn="l"/>
                <a:tab pos="898525" algn="l"/>
                <a:tab pos="1347788" algn="l"/>
                <a:tab pos="1797050" algn="l"/>
              </a:tabLst>
              <a:defRPr sz="1200">
                <a:solidFill>
                  <a:srgbClr val="000000"/>
                </a:solidFill>
                <a:latin typeface="Garamond" panose="02020404030301010803" pitchFamily="18" charset="0"/>
                <a:cs typeface="Segoe UI" panose="020B0502040204020203" pitchFamily="34" charset="0"/>
              </a:defRPr>
            </a:lvl1pPr>
          </a:lstStyle>
          <a:p>
            <a:fld id="{003C24F5-FB94-4C5B-A0AE-8CFA282AAEA7}" type="slidenum">
              <a:rPr lang="hu-HU" altLang="hu-HU"/>
              <a:pPr/>
              <a:t>‹#›</a:t>
            </a:fld>
            <a:endParaRPr lang="hu-HU" altLang="hu-HU"/>
          </a:p>
        </p:txBody>
      </p:sp>
      <p:sp>
        <p:nvSpPr>
          <p:cNvPr id="2055" name="Freeform 6">
            <a:extLst>
              <a:ext uri="{FF2B5EF4-FFF2-40B4-BE49-F238E27FC236}">
                <a16:creationId xmlns:a16="http://schemas.microsoft.com/office/drawing/2014/main" id="{FE33752B-68F1-EC94-A382-4C03B0BFEECE}"/>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560" cap="flat">
            <a:solidFill>
              <a:srgbClr val="CC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Line 7">
            <a:extLst>
              <a:ext uri="{FF2B5EF4-FFF2-40B4-BE49-F238E27FC236}">
                <a16:creationId xmlns:a16="http://schemas.microsoft.com/office/drawing/2014/main" id="{5655592C-405A-F298-710D-6CA9125E762E}"/>
              </a:ext>
            </a:extLst>
          </p:cNvPr>
          <p:cNvSpPr>
            <a:spLocks noChangeShapeType="1"/>
          </p:cNvSpPr>
          <p:nvPr/>
        </p:nvSpPr>
        <p:spPr bwMode="auto">
          <a:xfrm>
            <a:off x="1981200" y="3962400"/>
            <a:ext cx="6511925" cy="1588"/>
          </a:xfrm>
          <a:prstGeom prst="line">
            <a:avLst/>
          </a:prstGeom>
          <a:noFill/>
          <a:ln w="19080" cap="sq">
            <a:solidFill>
              <a:srgbClr val="CC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advClick="0"/>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5000" kern="1200">
          <a:solidFill>
            <a:srgbClr val="006633"/>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5000">
          <a:solidFill>
            <a:srgbClr val="006633"/>
          </a:solidFill>
          <a:latin typeface="Garamond" panose="02020404030301010803" pitchFamily="18" charset="0"/>
          <a:ea typeface="Microsoft YaHei" panose="020B0503020204020204" pitchFamily="34" charset="-122"/>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ctr" defTabSz="449263" rtl="0" eaLnBrk="0" fontAlgn="base" hangingPunct="0">
        <a:spcBef>
          <a:spcPts val="650"/>
        </a:spcBef>
        <a:spcAft>
          <a:spcPct val="0"/>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ctr"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3pPr>
      <a:lvl4pPr marL="16002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ctr"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11D7B72E-5585-89AE-2517-6AE1DB8EA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80"/>
          <a:stretch>
            <a:fillRect/>
          </a:stretch>
        </p:blipFill>
        <p:spPr bwMode="auto">
          <a:xfrm>
            <a:off x="0" y="1052513"/>
            <a:ext cx="6226175" cy="5008562"/>
          </a:xfrm>
          <a:prstGeom prst="rect">
            <a:avLst/>
          </a:prstGeom>
          <a:noFill/>
          <a:ln>
            <a:noFill/>
          </a:ln>
          <a:effectLst/>
          <a:extLst>
            <a:ext uri="{909E8E84-426E-40DD-AFC4-6F175D3DCCD1}">
              <a14:hiddenFill xmlns:a14="http://schemas.microsoft.com/office/drawing/2010/main">
                <a:blipFill dpi="0" rotWithShape="0">
                  <a:blip/>
                  <a:srcRect l="7980"/>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2">
            <a:extLst>
              <a:ext uri="{FF2B5EF4-FFF2-40B4-BE49-F238E27FC236}">
                <a16:creationId xmlns:a16="http://schemas.microsoft.com/office/drawing/2014/main" id="{92A35B49-3EDC-585F-B492-D4AA073CA640}"/>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br>
              <a:rPr lang="hu-HU" altLang="hu-HU" sz="3200" b="1" i="1">
                <a:latin typeface="Times New Roman" panose="02020603050405020304" pitchFamily="18" charset="0"/>
              </a:rPr>
            </a:br>
            <a:endParaRPr lang="hu-HU" altLang="hu-HU" sz="3200" b="1" i="1">
              <a:latin typeface="Times New Roman" panose="02020603050405020304" pitchFamily="18" charset="0"/>
            </a:endParaRPr>
          </a:p>
        </p:txBody>
      </p:sp>
      <p:sp>
        <p:nvSpPr>
          <p:cNvPr id="4100" name="Rectangle 3">
            <a:extLst>
              <a:ext uri="{FF2B5EF4-FFF2-40B4-BE49-F238E27FC236}">
                <a16:creationId xmlns:a16="http://schemas.microsoft.com/office/drawing/2014/main" id="{11A012E5-5768-8EC9-F940-CA234E9266FB}"/>
              </a:ext>
            </a:extLst>
          </p:cNvPr>
          <p:cNvSpPr>
            <a:spLocks noGrp="1" noChangeArrowheads="1"/>
          </p:cNvSpPr>
          <p:nvPr>
            <p:ph type="body" idx="1"/>
          </p:nvPr>
        </p:nvSpPr>
        <p:spPr>
          <a:xfrm>
            <a:off x="827088" y="333375"/>
            <a:ext cx="7777162" cy="5832475"/>
          </a:xfrm>
        </p:spPr>
        <p:txBody>
          <a:bodyPr/>
          <a:lstStyle/>
          <a:p>
            <a:pPr indent="-325438" algn="r" eaLnBrk="1" hangingPunct="1">
              <a:spcBef>
                <a:spcPts val="5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000" b="1" i="1">
              <a:latin typeface="Palatino Linotype" panose="02040502050505030304" pitchFamily="18" charset="0"/>
            </a:endParaRPr>
          </a:p>
          <a:p>
            <a:pPr indent="-325438" algn="r" eaLnBrk="1" hangingPunct="1">
              <a:spcBef>
                <a:spcPts val="625"/>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500" i="1">
              <a:solidFill>
                <a:srgbClr val="006633"/>
              </a:solidFill>
              <a:latin typeface="Palatino Linotype" panose="02040502050505030304" pitchFamily="18" charset="0"/>
            </a:endParaRPr>
          </a:p>
          <a:p>
            <a:pPr indent="-325438" algn="r" eaLnBrk="1" hangingPunct="1">
              <a:spcBef>
                <a:spcPts val="625"/>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2500" i="1">
              <a:solidFill>
                <a:srgbClr val="006633"/>
              </a:solidFill>
              <a:latin typeface="Palatino Linotype" panose="02040502050505030304" pitchFamily="18"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Turbucz Dávid </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2400" i="1">
                <a:solidFill>
                  <a:srgbClr val="006633"/>
                </a:solidFill>
                <a:latin typeface="Monotype Corsiva" panose="03010101010201010101" pitchFamily="66" charset="0"/>
              </a:rPr>
              <a:t>(HUN-REN BTK TTI)</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Horthy Miklós élete és </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200" i="1">
                <a:solidFill>
                  <a:srgbClr val="006633"/>
                </a:solidFill>
                <a:latin typeface="Monotype Corsiva" panose="03010101010201010101" pitchFamily="66" charset="0"/>
              </a:rPr>
              <a:t>megítélésének története</a:t>
            </a: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a:p>
            <a:pPr indent="-325438" algn="r" eaLnBrk="1" hangingPunct="1">
              <a:spcBef>
                <a:spcPts val="800"/>
              </a:spcBef>
              <a:buClrTx/>
              <a:buSzPct val="65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hu-HU" altLang="hu-HU" sz="3200" i="1">
              <a:solidFill>
                <a:srgbClr val="006633"/>
              </a:solidFill>
              <a:latin typeface="Monotype Corsiva" panose="03010101010201010101" pitchFamily="66" charset="0"/>
            </a:endParaRP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53D4EECD-3E46-ED21-F8C4-E7CA5C0E7A70}"/>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VII.</a:t>
            </a:r>
          </a:p>
        </p:txBody>
      </p:sp>
      <p:pic>
        <p:nvPicPr>
          <p:cNvPr id="21507" name="Picture 2">
            <a:extLst>
              <a:ext uri="{FF2B5EF4-FFF2-40B4-BE49-F238E27FC236}">
                <a16:creationId xmlns:a16="http://schemas.microsoft.com/office/drawing/2014/main" id="{46245DFD-42B0-7EAA-CC61-A62D54B9C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4013200" cy="4848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8" name="Text Box 3">
            <a:extLst>
              <a:ext uri="{FF2B5EF4-FFF2-40B4-BE49-F238E27FC236}">
                <a16:creationId xmlns:a16="http://schemas.microsoft.com/office/drawing/2014/main" id="{30E1D602-C0BA-870B-77BA-A6F37BCF3C14}"/>
              </a:ext>
            </a:extLst>
          </p:cNvPr>
          <p:cNvSpPr txBox="1">
            <a:spLocks noChangeArrowheads="1"/>
          </p:cNvSpPr>
          <p:nvPr/>
        </p:nvSpPr>
        <p:spPr bwMode="auto">
          <a:xfrm>
            <a:off x="4408488" y="5697538"/>
            <a:ext cx="2779712"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ea typeface="Microsoft YaHei" panose="020B0503020204020204" pitchFamily="34" charset="-122"/>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ea typeface="Microsoft YaHei" panose="020B0503020204020204" pitchFamily="34" charset="-122"/>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9pPr>
          </a:lstStyle>
          <a:p>
            <a:pPr algn="ctr" eaLnBrk="1" hangingPunct="1">
              <a:spcBef>
                <a:spcPct val="0"/>
              </a:spcBef>
              <a:buClrTx/>
              <a:buFontTx/>
              <a:buNone/>
            </a:pPr>
            <a:r>
              <a:rPr lang="hu-HU" altLang="hu-HU" sz="1200">
                <a:latin typeface="Times New Roman" panose="02020603050405020304" pitchFamily="18" charset="0"/>
              </a:rPr>
              <a:t>Képeslap az 1930-as évek második feléből</a:t>
            </a:r>
          </a:p>
        </p:txBody>
      </p:sp>
      <p:sp>
        <p:nvSpPr>
          <p:cNvPr id="21509" name="Text Box 4">
            <a:extLst>
              <a:ext uri="{FF2B5EF4-FFF2-40B4-BE49-F238E27FC236}">
                <a16:creationId xmlns:a16="http://schemas.microsoft.com/office/drawing/2014/main" id="{12B22B5E-E422-0C6C-7A78-91BCEB0836D3}"/>
              </a:ext>
            </a:extLst>
          </p:cNvPr>
          <p:cNvSpPr txBox="1">
            <a:spLocks noChangeArrowheads="1"/>
          </p:cNvSpPr>
          <p:nvPr/>
        </p:nvSpPr>
        <p:spPr bwMode="auto">
          <a:xfrm>
            <a:off x="4572000" y="1066800"/>
            <a:ext cx="4572000" cy="221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ea typeface="Microsoft YaHei" panose="020B0503020204020204" pitchFamily="34" charset="-122"/>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ea typeface="Microsoft YaHei" panose="020B0503020204020204" pitchFamily="34" charset="-122"/>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9pPr>
          </a:lstStyle>
          <a:p>
            <a:pPr algn="just" eaLnBrk="1" hangingPunct="1">
              <a:spcBef>
                <a:spcPct val="0"/>
              </a:spcBef>
              <a:buClrTx/>
              <a:buFontTx/>
              <a:buNone/>
            </a:pPr>
            <a:r>
              <a:rPr lang="hu-HU" altLang="hu-HU" sz="1800">
                <a:latin typeface="Times New Roman" panose="02020603050405020304" pitchFamily="18" charset="0"/>
              </a:rPr>
              <a:t>„Elsősorban kormányzónknak köszönhetjük, hogy az ország a későbbi időben megmaradt az alkotmányosság útján […]. Kormányzójának köszönheti az ország, hogy megmaradtunk történelmi tradíciónk útján, és nem kísérletez-tünk alkotmányunk diktatórikus módszerek és példák szerint való átalakításával”. </a:t>
            </a:r>
          </a:p>
          <a:p>
            <a:pPr algn="r" eaLnBrk="1" hangingPunct="1">
              <a:spcBef>
                <a:spcPct val="0"/>
              </a:spcBef>
              <a:buClrTx/>
              <a:buFontTx/>
              <a:buNone/>
            </a:pPr>
            <a:r>
              <a:rPr lang="hu-HU" altLang="hu-HU" sz="1200">
                <a:latin typeface="Times New Roman" panose="02020603050405020304" pitchFamily="18" charset="0"/>
              </a:rPr>
              <a:t>(Bethlen István, 1940. március 18.)</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B4C0653C-CB5E-7E96-0C0D-52AA4459F485}"/>
              </a:ext>
            </a:extLst>
          </p:cNvPr>
          <p:cNvSpPr>
            <a:spLocks noGrp="1" noChangeArrowheads="1"/>
          </p:cNvSpPr>
          <p:nvPr>
            <p:ph type="title" idx="4294967295"/>
          </p:nvPr>
        </p:nvSpPr>
        <p:spPr>
          <a:xfrm>
            <a:off x="457200" y="277813"/>
            <a:ext cx="857885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 Miklós megítélése (1945-1989) I.</a:t>
            </a:r>
          </a:p>
        </p:txBody>
      </p:sp>
      <p:sp>
        <p:nvSpPr>
          <p:cNvPr id="22530" name="Rectangle 2">
            <a:extLst>
              <a:ext uri="{FF2B5EF4-FFF2-40B4-BE49-F238E27FC236}">
                <a16:creationId xmlns:a16="http://schemas.microsoft.com/office/drawing/2014/main" id="{9CF718A7-15AC-0671-F189-8F00F1BB6C1A}"/>
              </a:ext>
            </a:extLst>
          </p:cNvPr>
          <p:cNvSpPr>
            <a:spLocks noGrp="1" noChangeArrowheads="1"/>
          </p:cNvSpPr>
          <p:nvPr>
            <p:ph type="body" idx="1"/>
          </p:nvPr>
        </p:nvSpPr>
        <p:spPr>
          <a:xfrm>
            <a:off x="457200" y="981075"/>
            <a:ext cx="8686800" cy="5149850"/>
          </a:xfrm>
        </p:spPr>
        <p:txBody>
          <a:bodyPr/>
          <a:lstStyle/>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második világháború után Horthy Miklós hivatalos megítélése gyökeresen </a:t>
            </a:r>
            <a:r>
              <a:rPr lang="hu-HU" altLang="hu-HU" sz="1800" dirty="0" err="1">
                <a:latin typeface="Times New Roman" panose="02020603050405020304" pitchFamily="18" charset="0"/>
              </a:rPr>
              <a:t>megválto-zott</a:t>
            </a:r>
            <a:r>
              <a:rPr lang="hu-HU" altLang="hu-HU" sz="1800" dirty="0">
                <a:latin typeface="Times New Roman" panose="02020603050405020304" pitchFamily="18" charset="0"/>
              </a:rPr>
              <a:t> – a radikális politikai és társadalmi változások miatt</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Horthy-kultuszt felváltotta a volt kormányzó </a:t>
            </a:r>
            <a:r>
              <a:rPr lang="hu-HU" altLang="hu-HU" sz="1800" dirty="0" err="1">
                <a:latin typeface="Times New Roman" panose="02020603050405020304" pitchFamily="18" charset="0"/>
              </a:rPr>
              <a:t>démonizálása</a:t>
            </a:r>
            <a:endParaRPr lang="hu-HU" altLang="hu-HU" sz="1800" dirty="0">
              <a:latin typeface="Times New Roman" panose="02020603050405020304" pitchFamily="18" charset="0"/>
            </a:endParaRP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ez is egy szelektív, végletekig leegyszerűsített történelemszemlélet eredménye volt, de már negatív előjellel </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elsősorban március 19. (a német megszállás napja), március 21. (a Tanácsköztársaság kezdete), április 4. (Magyarország „felszabadulása”) és október 15. (a sikertelen átállási kísérlet évfordulóin foglalkozott a propaganda a Horthy-korszakkal</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Horthy-korszak a magyar történelem mélypontja lett</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Horthy Miklóshoz a „nemzetrontó”, a „fasiszta”, a „véreskezű diktátor”, az „</a:t>
            </a:r>
            <a:r>
              <a:rPr lang="hu-HU" altLang="hu-HU" sz="1800" dirty="0" err="1">
                <a:latin typeface="Times New Roman" panose="02020603050405020304" pitchFamily="18" charset="0"/>
              </a:rPr>
              <a:t>országvesz</a:t>
            </a:r>
            <a:r>
              <a:rPr lang="hu-HU" altLang="hu-HU" sz="1800" dirty="0">
                <a:latin typeface="Times New Roman" panose="02020603050405020304" pitchFamily="18" charset="0"/>
              </a:rPr>
              <a:t>-tő” és a „hazaáruló” jelzőket társították</a:t>
            </a: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propaganda eszközei: újságcikkek, versek, karikatúrák, tankönyvek, életrajzok stb.</a:t>
            </a: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41313" indent="-325438" eaLnBrk="1" hangingPunct="1">
              <a:spcBef>
                <a:spcPts val="60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569E829F-780C-51D8-65E5-CD1EC9532825}"/>
              </a:ext>
            </a:extLst>
          </p:cNvPr>
          <p:cNvSpPr>
            <a:spLocks noGrp="1" noChangeArrowheads="1"/>
          </p:cNvSpPr>
          <p:nvPr>
            <p:ph type="title" idx="4294967295"/>
          </p:nvPr>
        </p:nvSpPr>
        <p:spPr>
          <a:xfrm>
            <a:off x="457200" y="277813"/>
            <a:ext cx="879475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 Miklós megítélése (1945-1989) II.</a:t>
            </a:r>
          </a:p>
        </p:txBody>
      </p:sp>
      <p:pic>
        <p:nvPicPr>
          <p:cNvPr id="25603" name="Kép 4">
            <a:extLst>
              <a:ext uri="{FF2B5EF4-FFF2-40B4-BE49-F238E27FC236}">
                <a16:creationId xmlns:a16="http://schemas.microsoft.com/office/drawing/2014/main" id="{8F20316E-8BC8-F3F9-22C7-1A77B6564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99" t="2000" r="5203" b="2795"/>
          <a:stretch>
            <a:fillRect/>
          </a:stretch>
        </p:blipFill>
        <p:spPr bwMode="auto">
          <a:xfrm>
            <a:off x="395288" y="1060450"/>
            <a:ext cx="35290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Kép 5">
            <a:extLst>
              <a:ext uri="{FF2B5EF4-FFF2-40B4-BE49-F238E27FC236}">
                <a16:creationId xmlns:a16="http://schemas.microsoft.com/office/drawing/2014/main" id="{10CD1E0A-63C2-9D21-F68E-5449B00DA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40" t="11000" r="8772" b="4623"/>
          <a:stretch>
            <a:fillRect/>
          </a:stretch>
        </p:blipFill>
        <p:spPr bwMode="auto">
          <a:xfrm>
            <a:off x="4716463" y="1052513"/>
            <a:ext cx="38877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5" name="Szövegdoboz 2">
            <a:extLst>
              <a:ext uri="{FF2B5EF4-FFF2-40B4-BE49-F238E27FC236}">
                <a16:creationId xmlns:a16="http://schemas.microsoft.com/office/drawing/2014/main" id="{F8D8E68A-63FE-4F61-C728-6F2CBF7C4A49}"/>
              </a:ext>
            </a:extLst>
          </p:cNvPr>
          <p:cNvSpPr txBox="1">
            <a:spLocks noChangeArrowheads="1"/>
          </p:cNvSpPr>
          <p:nvPr/>
        </p:nvSpPr>
        <p:spPr bwMode="auto">
          <a:xfrm>
            <a:off x="323850" y="5840413"/>
            <a:ext cx="4830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u-HU" altLang="hu-HU" sz="1200">
                <a:solidFill>
                  <a:schemeClr val="tx1"/>
                </a:solidFill>
                <a:latin typeface="Times New Roman" panose="02020603050405020304" pitchFamily="18" charset="0"/>
                <a:cs typeface="Times New Roman" panose="02020603050405020304" pitchFamily="18" charset="0"/>
              </a:rPr>
              <a:t>A </a:t>
            </a:r>
            <a:r>
              <a:rPr lang="hu-HU" altLang="hu-HU" sz="1200" i="1">
                <a:solidFill>
                  <a:schemeClr val="tx1"/>
                </a:solidFill>
                <a:latin typeface="Times New Roman" panose="02020603050405020304" pitchFamily="18" charset="0"/>
                <a:cs typeface="Times New Roman" panose="02020603050405020304" pitchFamily="18" charset="0"/>
              </a:rPr>
              <a:t>Ludas Matyi</a:t>
            </a:r>
            <a:r>
              <a:rPr lang="hu-HU" altLang="hu-HU" sz="1200">
                <a:solidFill>
                  <a:schemeClr val="tx1"/>
                </a:solidFill>
                <a:latin typeface="Times New Roman" panose="02020603050405020304" pitchFamily="18" charset="0"/>
                <a:cs typeface="Times New Roman" panose="02020603050405020304" pitchFamily="18" charset="0"/>
              </a:rPr>
              <a:t> volt a leleplező narratíva vizuális megjelenítésének eszköze</a:t>
            </a:r>
          </a:p>
          <a:p>
            <a:endParaRPr lang="hu-HU" altLang="hu-HU" sz="1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46112A3C-C61E-ADB5-FD5E-158A667AEBA8}"/>
              </a:ext>
            </a:extLst>
          </p:cNvPr>
          <p:cNvSpPr>
            <a:spLocks noGrp="1" noChangeArrowheads="1"/>
          </p:cNvSpPr>
          <p:nvPr>
            <p:ph type="title" idx="4294967295"/>
          </p:nvPr>
        </p:nvSpPr>
        <p:spPr>
          <a:xfrm>
            <a:off x="323850" y="277813"/>
            <a:ext cx="882015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 Miklós és a szakszerű történetírás</a:t>
            </a:r>
          </a:p>
        </p:txBody>
      </p:sp>
      <p:sp>
        <p:nvSpPr>
          <p:cNvPr id="22530" name="Rectangle 2">
            <a:extLst>
              <a:ext uri="{FF2B5EF4-FFF2-40B4-BE49-F238E27FC236}">
                <a16:creationId xmlns:a16="http://schemas.microsoft.com/office/drawing/2014/main" id="{DFF40D32-F2A0-72DE-4869-F4581CE23091}"/>
              </a:ext>
            </a:extLst>
          </p:cNvPr>
          <p:cNvSpPr>
            <a:spLocks noGrp="1" noChangeArrowheads="1"/>
          </p:cNvSpPr>
          <p:nvPr>
            <p:ph type="body" idx="1"/>
          </p:nvPr>
        </p:nvSpPr>
        <p:spPr>
          <a:xfrm>
            <a:off x="323850" y="1052513"/>
            <a:ext cx="8820150" cy="5078412"/>
          </a:xfrm>
        </p:spPr>
        <p:txBody>
          <a:bodyPr/>
          <a:lstStyle/>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1956 után az új kommunista vezetés a hatalomgyakorlás módján több ponton is változta-</a:t>
            </a:r>
            <a:r>
              <a:rPr lang="hu-HU" altLang="hu-HU" sz="1800" dirty="0" err="1">
                <a:latin typeface="Times New Roman" panose="02020603050405020304" pitchFamily="18" charset="0"/>
              </a:rPr>
              <a:t>tott</a:t>
            </a:r>
            <a:r>
              <a:rPr lang="hu-HU" altLang="hu-HU" sz="1800" dirty="0">
                <a:latin typeface="Times New Roman" panose="02020603050405020304" pitchFamily="18" charset="0"/>
              </a:rPr>
              <a:t> </a:t>
            </a:r>
            <a:r>
              <a:rPr lang="hu-HU" altLang="hu-HU" sz="1800" dirty="0">
                <a:latin typeface="Times New Roman" panose="02020603050405020304" pitchFamily="18" charset="0"/>
                <a:cs typeface="Times New Roman" panose="02020603050405020304" pitchFamily="18" charset="0"/>
              </a:rPr>
              <a:t>→ idővel enyhült a diktatúra</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idővel enyhült a társadalomra és a társadalomra nehezedő nyomás is (az 1960-as évek </a:t>
            </a:r>
            <a:r>
              <a:rPr lang="hu-HU" altLang="hu-HU" sz="1800" dirty="0" err="1">
                <a:latin typeface="Times New Roman" panose="02020603050405020304" pitchFamily="18" charset="0"/>
              </a:rPr>
              <a:t>má-sodik</a:t>
            </a:r>
            <a:r>
              <a:rPr lang="hu-HU" altLang="hu-HU" sz="1800" dirty="0">
                <a:latin typeface="Times New Roman" panose="02020603050405020304" pitchFamily="18" charset="0"/>
              </a:rPr>
              <a:t> felétől)</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Horthy-korszak értékelése egyre kevésbé töltött be legitimációs szerepet </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Horthy-korszakról árnyaltabb, kiegyensúlyozottabb munkák is megjelenhettek</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történeti szakmunkákból fokozatosan kiszorultak az ideológiai szempontok</a:t>
            </a:r>
          </a:p>
          <a:p>
            <a:pPr marL="0" indent="0" eaLnBrk="1" hangingPunct="1">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egyre nagyobb teret kapott a szakszerű történetírás, aminek célja megismerni, </a:t>
            </a:r>
            <a:r>
              <a:rPr lang="hu-HU" altLang="hu-HU" sz="1800" dirty="0" err="1">
                <a:latin typeface="Times New Roman" panose="02020603050405020304" pitchFamily="18" charset="0"/>
              </a:rPr>
              <a:t>megmagya</a:t>
            </a:r>
            <a:r>
              <a:rPr lang="hu-HU" altLang="hu-HU" sz="1800" dirty="0">
                <a:latin typeface="Times New Roman" panose="02020603050405020304" pitchFamily="18" charset="0"/>
              </a:rPr>
              <a:t>-rázni Horthy Miklós tetteit és döntéseit</a:t>
            </a: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25438" indent="-325438" eaLnBrk="1" hangingPunct="1">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41313" indent="-325438" eaLnBrk="1" hangingPunct="1">
              <a:spcBef>
                <a:spcPts val="60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ím 1">
            <a:extLst>
              <a:ext uri="{FF2B5EF4-FFF2-40B4-BE49-F238E27FC236}">
                <a16:creationId xmlns:a16="http://schemas.microsoft.com/office/drawing/2014/main" id="{CC333AEE-45FA-5EE1-3D95-29CB2C3F86C9}"/>
              </a:ext>
            </a:extLst>
          </p:cNvPr>
          <p:cNvSpPr>
            <a:spLocks noGrp="1"/>
          </p:cNvSpPr>
          <p:nvPr>
            <p:ph type="title"/>
          </p:nvPr>
        </p:nvSpPr>
        <p:spPr>
          <a:xfrm>
            <a:off x="971550" y="2060575"/>
            <a:ext cx="8212138" cy="1122363"/>
          </a:xfrm>
        </p:spPr>
        <p:txBody>
          <a:bodyPr/>
          <a:lstStyle/>
          <a:p>
            <a:r>
              <a:rPr lang="hu-HU" altLang="hu-HU"/>
              <a:t>Köszönöm szépen a figyelmet!</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1DE2B22E-AFEF-7516-7249-2B2A87266CEB}"/>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500"/>
              <a:t>Horthy Miklós életének szakaszai</a:t>
            </a:r>
          </a:p>
        </p:txBody>
      </p:sp>
      <p:sp>
        <p:nvSpPr>
          <p:cNvPr id="5122" name="Rectangle 2">
            <a:extLst>
              <a:ext uri="{FF2B5EF4-FFF2-40B4-BE49-F238E27FC236}">
                <a16:creationId xmlns:a16="http://schemas.microsoft.com/office/drawing/2014/main" id="{EB42B43E-13F2-72C0-8A78-D084413E4015}"/>
              </a:ext>
            </a:extLst>
          </p:cNvPr>
          <p:cNvSpPr>
            <a:spLocks noGrp="1" noChangeArrowheads="1"/>
          </p:cNvSpPr>
          <p:nvPr>
            <p:ph type="body" idx="1"/>
          </p:nvPr>
        </p:nvSpPr>
        <p:spPr>
          <a:xfrm>
            <a:off x="360363" y="908050"/>
            <a:ext cx="8229600" cy="5283200"/>
          </a:xfrm>
        </p:spPr>
        <p:txBody>
          <a:bodyPr/>
          <a:lstStyle/>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1868. június 18.: születés (Kenderes)</a:t>
            </a: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1882-1886: Haditengerészeti Akadémia (Fiume)</a:t>
            </a: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1886-1918: haditengerésztiszt</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2400" dirty="0">
                <a:latin typeface="Times New Roman" panose="02020603050405020304" pitchFamily="18" charset="0"/>
                <a:cs typeface="Times New Roman" panose="02020603050405020304" pitchFamily="18" charset="0"/>
              </a:rPr>
              <a:t>	</a:t>
            </a:r>
            <a:r>
              <a:rPr lang="hu-HU" altLang="hu-HU" sz="1600" dirty="0">
                <a:latin typeface="Times New Roman" panose="02020603050405020304" pitchFamily="18" charset="0"/>
                <a:cs typeface="Times New Roman" panose="02020603050405020304" pitchFamily="18" charset="0"/>
              </a:rPr>
              <a:t>→ </a:t>
            </a:r>
            <a:r>
              <a:rPr lang="hu-HU" altLang="hu-HU" sz="1600" dirty="0">
                <a:latin typeface="Times New Roman" panose="02020603050405020304" pitchFamily="18" charset="0"/>
              </a:rPr>
              <a:t>1914-1918: Ferenc József szárnysegédje</a:t>
            </a: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1919-1920: a Nemzeti Hadsereg fővezére</a:t>
            </a: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1920-1944: Magyarország kormányzója (államfő)</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2400" dirty="0">
                <a:latin typeface="Times New Roman" panose="02020603050405020304" pitchFamily="18" charset="0"/>
                <a:cs typeface="Times New Roman" panose="02020603050405020304" pitchFamily="18" charset="0"/>
              </a:rPr>
              <a:t>	</a:t>
            </a:r>
            <a:r>
              <a:rPr lang="hu-HU" altLang="hu-HU" sz="1600" dirty="0">
                <a:latin typeface="Times New Roman" panose="02020603050405020304" pitchFamily="18" charset="0"/>
                <a:cs typeface="Times New Roman" panose="02020603050405020304" pitchFamily="18" charset="0"/>
              </a:rPr>
              <a:t>→ 1920. március 1.: kormányzóválasztás</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1921-1931: Bethlen István miniszterelnöksége</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1932-1936: Gömbös Gyula kormányzása</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1938-1939: Imrédy Béla miniszterelnöksége</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1938-1941: a területi revízió időszaka</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1939-1941: Teleki Pál második miniszterelnöksége</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1941. június 26.: </a:t>
            </a:r>
            <a:r>
              <a:rPr lang="hu-HU" altLang="hu-HU" sz="1600" dirty="0" err="1">
                <a:latin typeface="Times New Roman" panose="02020603050405020304" pitchFamily="18" charset="0"/>
                <a:cs typeface="Times New Roman" panose="02020603050405020304" pitchFamily="18" charset="0"/>
              </a:rPr>
              <a:t>hadbalépés</a:t>
            </a:r>
            <a:r>
              <a:rPr lang="hu-HU" altLang="hu-HU" sz="1600" dirty="0">
                <a:latin typeface="Times New Roman" panose="02020603050405020304" pitchFamily="18" charset="0"/>
                <a:cs typeface="Times New Roman" panose="02020603050405020304" pitchFamily="18" charset="0"/>
              </a:rPr>
              <a:t> a Szovjetunió ellen</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1942-1944: Kállay Miklós kormányzása</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1944. március 19.: Magyarország megszállása</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600" dirty="0">
                <a:latin typeface="Times New Roman" panose="02020603050405020304" pitchFamily="18" charset="0"/>
                <a:cs typeface="Times New Roman" panose="02020603050405020304" pitchFamily="18" charset="0"/>
              </a:rPr>
              <a:t>	→ 1944. október 15.: sikertelen átállási kísérlet</a:t>
            </a:r>
            <a:endParaRPr lang="hu-HU" altLang="hu-HU" sz="1600" dirty="0">
              <a:latin typeface="Times New Roman" panose="02020603050405020304" pitchFamily="18" charset="0"/>
            </a:endParaRP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1944-1957: emigráció</a:t>
            </a: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1957. február 9.: halál (</a:t>
            </a:r>
            <a:r>
              <a:rPr lang="hu-HU" altLang="hu-HU" sz="1800" dirty="0" err="1">
                <a:latin typeface="Times New Roman" panose="02020603050405020304" pitchFamily="18" charset="0"/>
              </a:rPr>
              <a:t>Estoril</a:t>
            </a:r>
            <a:r>
              <a:rPr lang="hu-HU" altLang="hu-HU" sz="1800" dirty="0">
                <a:latin typeface="Times New Roman" panose="02020603050405020304" pitchFamily="18" charset="0"/>
              </a:rPr>
              <a:t>, Portugália)</a:t>
            </a:r>
          </a:p>
          <a:p>
            <a:pPr marL="339725" indent="-325438" eaLnBrk="1" hangingPunct="1">
              <a:lnSpc>
                <a:spcPct val="80000"/>
              </a:lnSpc>
              <a:spcBef>
                <a:spcPts val="60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25438" indent="-307975" eaLnBrk="1" hangingPunct="1">
              <a:lnSpc>
                <a:spcPct val="80000"/>
              </a:lnSpc>
              <a:spcBef>
                <a:spcPts val="725"/>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2900" dirty="0">
                <a:latin typeface="Times New Roman" panose="02020603050405020304" pitchFamily="18" charset="0"/>
              </a:rPr>
              <a:t>           </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365CEC2-1F96-81A2-9B20-F276156361C5}"/>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sz="3500"/>
              <a:t>Horthy Miklós megítélésének története</a:t>
            </a:r>
          </a:p>
        </p:txBody>
      </p:sp>
      <p:sp>
        <p:nvSpPr>
          <p:cNvPr id="5122" name="Rectangle 2">
            <a:extLst>
              <a:ext uri="{FF2B5EF4-FFF2-40B4-BE49-F238E27FC236}">
                <a16:creationId xmlns:a16="http://schemas.microsoft.com/office/drawing/2014/main" id="{323A767B-1409-43F2-C4D3-85DA3AD71981}"/>
              </a:ext>
            </a:extLst>
          </p:cNvPr>
          <p:cNvSpPr>
            <a:spLocks noGrp="1" noChangeArrowheads="1"/>
          </p:cNvSpPr>
          <p:nvPr>
            <p:ph type="body" idx="1"/>
          </p:nvPr>
        </p:nvSpPr>
        <p:spPr>
          <a:xfrm>
            <a:off x="360363" y="1052513"/>
            <a:ext cx="8229600" cy="5138737"/>
          </a:xfrm>
        </p:spPr>
        <p:txBody>
          <a:bodyPr/>
          <a:lstStyle/>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XX. századi magyar történelem egyik ellentmondásos személyisége </a:t>
            </a:r>
            <a:r>
              <a:rPr lang="hu-HU" altLang="hu-HU" sz="1800" dirty="0">
                <a:latin typeface="Times New Roman" panose="02020603050405020304" pitchFamily="18" charset="0"/>
                <a:cs typeface="Times New Roman" panose="02020603050405020304" pitchFamily="18" charset="0"/>
              </a:rPr>
              <a:t>→ a Horthy-képek három főbb csoportba oszthatók </a:t>
            </a:r>
            <a:endParaRPr lang="hu-HU" altLang="hu-HU" sz="1800" dirty="0">
              <a:latin typeface="Times New Roman" panose="02020603050405020304" pitchFamily="18" charset="0"/>
            </a:endParaRP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egyoldalú, túlzó, egymásnak ellentmondó Horthy-képek léteznek több mint száz éve egymás mellett</a:t>
            </a:r>
          </a:p>
          <a:p>
            <a:pPr marL="0" indent="0" eaLnBrk="1" hangingPunct="1">
              <a:lnSpc>
                <a:spcPct val="80000"/>
              </a:lnSpc>
              <a:spcBef>
                <a:spcPts val="600"/>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a:t>
            </a:r>
            <a:r>
              <a:rPr lang="hu-HU" altLang="hu-HU" sz="1800" dirty="0">
                <a:latin typeface="Times New Roman" panose="02020603050405020304" pitchFamily="18" charset="0"/>
                <a:cs typeface="Times New Roman" panose="02020603050405020304" pitchFamily="18" charset="0"/>
              </a:rPr>
              <a:t>→ </a:t>
            </a:r>
            <a:r>
              <a:rPr lang="hu-HU" altLang="hu-HU" sz="1800" dirty="0">
                <a:latin typeface="Times New Roman" panose="02020603050405020304" pitchFamily="18" charset="0"/>
              </a:rPr>
              <a:t>pozitív Horthy-képek (1.)</a:t>
            </a:r>
          </a:p>
          <a:p>
            <a:pPr marL="339725" indent="-325438" eaLnBrk="1" hangingPunct="1">
              <a:lnSpc>
                <a:spcPct val="80000"/>
              </a:lnSpc>
              <a:spcBef>
                <a:spcPts val="600"/>
              </a:spcBef>
              <a:buClrTx/>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	</a:t>
            </a:r>
            <a:r>
              <a:rPr lang="hu-HU" altLang="hu-HU" sz="1800" dirty="0">
                <a:latin typeface="Times New Roman" panose="02020603050405020304" pitchFamily="18" charset="0"/>
                <a:cs typeface="Times New Roman" panose="02020603050405020304" pitchFamily="18" charset="0"/>
              </a:rPr>
              <a:t>→ negatív</a:t>
            </a:r>
            <a:r>
              <a:rPr lang="hu-HU" altLang="hu-HU" sz="1800" dirty="0">
                <a:latin typeface="Times New Roman" panose="02020603050405020304" pitchFamily="18" charset="0"/>
              </a:rPr>
              <a:t> Horthy-képek (2.)</a:t>
            </a:r>
          </a:p>
          <a:p>
            <a:pPr marL="339725" indent="-325438" eaLnBrk="1" hangingPunct="1">
              <a:lnSpc>
                <a:spcPct val="80000"/>
              </a:lnSpc>
              <a:spcBef>
                <a:spcPts val="60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lnSpc>
                <a:spcPct val="80000"/>
              </a:lnSpc>
              <a:spcBef>
                <a:spcPts val="600"/>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idővel – az 1960-as évek második felétől – a szakszerű történetírás eredményeként megjelent Horthy Miklós kiegyensúlyozottságra törekvő értékelése (3.)</a:t>
            </a:r>
          </a:p>
          <a:p>
            <a:pPr marL="339725" indent="-325438" eaLnBrk="1" hangingPunct="1">
              <a:lnSpc>
                <a:spcPct val="80000"/>
              </a:lnSpc>
              <a:spcBef>
                <a:spcPts val="600"/>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2400" dirty="0">
              <a:latin typeface="Times New Roman" panose="02020603050405020304" pitchFamily="18" charset="0"/>
            </a:endParaRPr>
          </a:p>
          <a:p>
            <a:pPr marL="325438" indent="-307975" eaLnBrk="1" hangingPunct="1">
              <a:lnSpc>
                <a:spcPct val="80000"/>
              </a:lnSpc>
              <a:spcBef>
                <a:spcPts val="725"/>
              </a:spcBef>
              <a:buClrTx/>
              <a:buSzPct val="65000"/>
              <a:buFontTx/>
              <a:buNone/>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2900" dirty="0">
                <a:latin typeface="Times New Roman" panose="02020603050405020304" pitchFamily="18" charset="0"/>
              </a:rPr>
              <a:t>           </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FAE4F8C-6F32-F43F-A50B-A5C2DE50CA66}"/>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I.</a:t>
            </a:r>
          </a:p>
        </p:txBody>
      </p:sp>
      <p:sp>
        <p:nvSpPr>
          <p:cNvPr id="10243" name="Rectangle 2">
            <a:extLst>
              <a:ext uri="{FF2B5EF4-FFF2-40B4-BE49-F238E27FC236}">
                <a16:creationId xmlns:a16="http://schemas.microsoft.com/office/drawing/2014/main" id="{34CCC271-0CFF-A632-8489-87B233866132}"/>
              </a:ext>
            </a:extLst>
          </p:cNvPr>
          <p:cNvSpPr>
            <a:spLocks noGrp="1" noChangeArrowheads="1"/>
          </p:cNvSpPr>
          <p:nvPr>
            <p:ph type="body" idx="1"/>
          </p:nvPr>
        </p:nvSpPr>
        <p:spPr>
          <a:xfrm>
            <a:off x="457200" y="981075"/>
            <a:ext cx="8507413" cy="5149850"/>
          </a:xfrm>
        </p:spPr>
        <p:txBody>
          <a:bodyPr/>
          <a:lstStyle/>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rPr>
              <a:t>a két világháború közötti vezérkultuszok egyike</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cs typeface="Times New Roman" panose="02020603050405020304" pitchFamily="18" charset="0"/>
              </a:rPr>
              <a:t>a magyar történelem egyik válságperiódusának terméke (háborús vereség, a történelmi Magyarország összeomlása, bolsevik-szociáldemokrata diktatúra [Tanácsköztársaság], román megszállás, Trianon)</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cs typeface="Times New Roman" panose="02020603050405020304" pitchFamily="18" charset="0"/>
              </a:rPr>
              <a:t>a kortársak egy része Horthy Miklóstól várta a történelmi Magyarország, az elveszített nemzeti nagyság helyreállítását → a propaganda hatására Horthy Miklós vált a „szebb jövő”, a „magyar feltámadás” ígéretévé</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cs typeface="Times New Roman" panose="02020603050405020304" pitchFamily="18" charset="0"/>
              </a:rPr>
              <a:t>kultuszépítők: államapparátus, honvédség, egyházak, társadalmi egyesületek, </a:t>
            </a:r>
            <a:r>
              <a:rPr lang="hu-HU" altLang="hu-HU" sz="1800" dirty="0" err="1">
                <a:latin typeface="Times New Roman" panose="02020603050405020304" pitchFamily="18" charset="0"/>
                <a:cs typeface="Times New Roman" panose="02020603050405020304" pitchFamily="18" charset="0"/>
              </a:rPr>
              <a:t>közokta</a:t>
            </a:r>
            <a:r>
              <a:rPr lang="hu-HU" altLang="hu-HU" sz="1800" dirty="0">
                <a:latin typeface="Times New Roman" panose="02020603050405020304" pitchFamily="18" charset="0"/>
                <a:cs typeface="Times New Roman" panose="02020603050405020304" pitchFamily="18" charset="0"/>
              </a:rPr>
              <a:t>-tás, történettudomány</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cs typeface="Times New Roman" panose="02020603050405020304" pitchFamily="18" charset="0"/>
              </a:rPr>
              <a:t>kultuszépítési alkalmak: a vidéki utak, a születés- (jún. 18.) és névnapok (dec. 6.), a kormányzóválasztás (márc. 1.) és a budapesti bevonulás (nov. 16.) évfordulói</a:t>
            </a:r>
          </a:p>
          <a:p>
            <a:pPr marL="0" indent="0" eaLnBrk="1" hangingPunct="1">
              <a:lnSpc>
                <a:spcPct val="90000"/>
              </a:lnSpc>
              <a:spcBef>
                <a:spcPts val="525"/>
              </a:spcBef>
              <a:buClr>
                <a:srgbClr val="CC9900"/>
              </a:buClr>
              <a:buSzPct val="65000"/>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endParaRPr lang="hu-HU" altLang="hu-HU" sz="1800" dirty="0">
              <a:latin typeface="Times New Roman" panose="02020603050405020304" pitchFamily="18" charset="0"/>
              <a:cs typeface="Times New Roman" panose="02020603050405020304" pitchFamily="18" charset="0"/>
            </a:endParaRPr>
          </a:p>
          <a:p>
            <a:pPr marL="325438" indent="-325438" eaLnBrk="1" hangingPunct="1">
              <a:lnSpc>
                <a:spcPct val="90000"/>
              </a:lnSpc>
              <a:spcBef>
                <a:spcPts val="525"/>
              </a:spcBef>
              <a:buClr>
                <a:srgbClr val="CC9900"/>
              </a:buClr>
              <a:buSzPct val="65000"/>
              <a:buFont typeface="Wingdings" panose="05000000000000000000" pitchFamily="2" charset="2"/>
              <a:buChar char=""/>
              <a:tabLst>
                <a:tab pos="325438" algn="l"/>
                <a:tab pos="430213" algn="l"/>
                <a:tab pos="879475" algn="l"/>
                <a:tab pos="1328738" algn="l"/>
                <a:tab pos="1778000" algn="l"/>
                <a:tab pos="2227263" algn="l"/>
                <a:tab pos="2676525" algn="l"/>
                <a:tab pos="3125788" algn="l"/>
                <a:tab pos="3575050" algn="l"/>
                <a:tab pos="4024313" algn="l"/>
                <a:tab pos="4473575" algn="l"/>
                <a:tab pos="4922838" algn="l"/>
                <a:tab pos="5372100" algn="l"/>
                <a:tab pos="5821363" algn="l"/>
                <a:tab pos="6270625" algn="l"/>
                <a:tab pos="6719888" algn="l"/>
                <a:tab pos="7169150" algn="l"/>
                <a:tab pos="7618413" algn="l"/>
                <a:tab pos="8067675" algn="l"/>
                <a:tab pos="8516938" algn="l"/>
                <a:tab pos="8966200" algn="l"/>
              </a:tabLst>
              <a:defRPr/>
            </a:pPr>
            <a:r>
              <a:rPr lang="hu-HU" altLang="hu-HU" sz="1800" dirty="0">
                <a:latin typeface="Times New Roman" panose="02020603050405020304" pitchFamily="18" charset="0"/>
                <a:cs typeface="Times New Roman" panose="02020603050405020304" pitchFamily="18" charset="0"/>
              </a:rPr>
              <a:t>kultuszépítési eszközök: töméntelen mennyiségű cikk, plakátok, szobrok, portrék, fest-</a:t>
            </a:r>
            <a:r>
              <a:rPr lang="hu-HU" altLang="hu-HU" sz="1800" dirty="0" err="1">
                <a:latin typeface="Times New Roman" panose="02020603050405020304" pitchFamily="18" charset="0"/>
                <a:cs typeface="Times New Roman" panose="02020603050405020304" pitchFamily="18" charset="0"/>
              </a:rPr>
              <a:t>mények</a:t>
            </a:r>
            <a:r>
              <a:rPr lang="hu-HU" altLang="hu-HU" sz="1800" dirty="0">
                <a:latin typeface="Times New Roman" panose="02020603050405020304" pitchFamily="18" charset="0"/>
                <a:cs typeface="Times New Roman" panose="02020603050405020304" pitchFamily="18" charset="0"/>
              </a:rPr>
              <a:t>, freskók, bélyegek, filmek, filmhíradó, rádióműsorok, életrajzok</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99627C91-6A56-D574-D517-7D25C3A60CE1}"/>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II.</a:t>
            </a:r>
          </a:p>
        </p:txBody>
      </p:sp>
      <p:pic>
        <p:nvPicPr>
          <p:cNvPr id="12291" name="Picture 6">
            <a:extLst>
              <a:ext uri="{FF2B5EF4-FFF2-40B4-BE49-F238E27FC236}">
                <a16:creationId xmlns:a16="http://schemas.microsoft.com/office/drawing/2014/main" id="{F747C24C-6669-A3FB-C011-D2CED5E62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052513"/>
            <a:ext cx="2868613" cy="39131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2" name="Text Box 7">
            <a:extLst>
              <a:ext uri="{FF2B5EF4-FFF2-40B4-BE49-F238E27FC236}">
                <a16:creationId xmlns:a16="http://schemas.microsoft.com/office/drawing/2014/main" id="{F7169972-2B8B-52F1-AA75-665F0D36AE3F}"/>
              </a:ext>
            </a:extLst>
          </p:cNvPr>
          <p:cNvSpPr txBox="1">
            <a:spLocks noChangeArrowheads="1"/>
          </p:cNvSpPr>
          <p:nvPr/>
        </p:nvSpPr>
        <p:spPr bwMode="auto">
          <a:xfrm>
            <a:off x="5651500" y="4968875"/>
            <a:ext cx="324008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ea typeface="Microsoft YaHei" panose="020B0503020204020204" pitchFamily="34" charset="-122"/>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ea typeface="Microsoft YaHei" panose="020B0503020204020204" pitchFamily="34" charset="-122"/>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9pPr>
          </a:lstStyle>
          <a:p>
            <a:pPr algn="r">
              <a:lnSpc>
                <a:spcPct val="90000"/>
              </a:lnSpc>
              <a:buFont typeface="Wingdings" panose="05000000000000000000" pitchFamily="2" charset="2"/>
              <a:buNone/>
            </a:pPr>
            <a:r>
              <a:rPr lang="hu-HU" altLang="hu-HU" sz="1200">
                <a:latin typeface="Times New Roman" panose="02020603050405020304" pitchFamily="18" charset="0"/>
              </a:rPr>
              <a:t>Manno Miltiades plakátja</a:t>
            </a:r>
          </a:p>
          <a:p>
            <a:pPr algn="r">
              <a:lnSpc>
                <a:spcPct val="90000"/>
              </a:lnSpc>
              <a:buFont typeface="Wingdings" panose="05000000000000000000" pitchFamily="2" charset="2"/>
              <a:buNone/>
            </a:pPr>
            <a:r>
              <a:rPr lang="hu-HU" altLang="hu-HU" sz="1200">
                <a:latin typeface="Times New Roman" panose="02020603050405020304" pitchFamily="18" charset="0"/>
              </a:rPr>
              <a:t>Horthy budapesti bevonulása előtt ragasztották ki</a:t>
            </a:r>
          </a:p>
        </p:txBody>
      </p:sp>
      <p:pic>
        <p:nvPicPr>
          <p:cNvPr id="12293" name="Picture 5" descr="H_24">
            <a:extLst>
              <a:ext uri="{FF2B5EF4-FFF2-40B4-BE49-F238E27FC236}">
                <a16:creationId xmlns:a16="http://schemas.microsoft.com/office/drawing/2014/main" id="{81DEC4D7-B7FC-16FF-EB6A-0217211B25DD}"/>
              </a:ext>
            </a:extLst>
          </p:cNvPr>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57200" y="1052513"/>
            <a:ext cx="2865438" cy="45307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4" name="Szövegdoboz 1">
            <a:extLst>
              <a:ext uri="{FF2B5EF4-FFF2-40B4-BE49-F238E27FC236}">
                <a16:creationId xmlns:a16="http://schemas.microsoft.com/office/drawing/2014/main" id="{A505C2AB-1CB9-4E51-37B9-5C3A139BA873}"/>
              </a:ext>
            </a:extLst>
          </p:cNvPr>
          <p:cNvSpPr txBox="1">
            <a:spLocks noChangeArrowheads="1"/>
          </p:cNvSpPr>
          <p:nvPr/>
        </p:nvSpPr>
        <p:spPr bwMode="auto">
          <a:xfrm>
            <a:off x="368300" y="5583238"/>
            <a:ext cx="1719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hu-HU" altLang="hu-HU" sz="1200">
                <a:solidFill>
                  <a:schemeClr val="tx1"/>
                </a:solidFill>
                <a:latin typeface="Times New Roman" panose="02020603050405020304" pitchFamily="18" charset="0"/>
                <a:cs typeface="Times New Roman" panose="02020603050405020304" pitchFamily="18" charset="0"/>
              </a:rPr>
              <a:t>Ismeretlen festő alkotása</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4EDFF158-89A6-E168-EBE9-8DA0736AA8C8}"/>
              </a:ext>
            </a:extLst>
          </p:cNvPr>
          <p:cNvSpPr>
            <a:spLocks noGrp="1" noChangeArrowheads="1"/>
          </p:cNvSpPr>
          <p:nvPr>
            <p:ph type="title"/>
          </p:nvPr>
        </p:nvSpPr>
        <p:spPr/>
        <p:txBody>
          <a:bodyPr/>
          <a:lstStyle/>
          <a:p>
            <a:r>
              <a:rPr lang="hu-HU" altLang="hu-HU"/>
              <a:t>Horthy-kultusz III.</a:t>
            </a:r>
          </a:p>
        </p:txBody>
      </p:sp>
      <p:pic>
        <p:nvPicPr>
          <p:cNvPr id="14339" name="Picture 4" descr="62-5343">
            <a:extLst>
              <a:ext uri="{FF2B5EF4-FFF2-40B4-BE49-F238E27FC236}">
                <a16:creationId xmlns:a16="http://schemas.microsoft.com/office/drawing/2014/main" id="{A98FCC6B-FA9A-16A2-8A11-916C1A4DE55B}"/>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42913" y="1125538"/>
            <a:ext cx="4559300" cy="30289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Text Box 11">
            <a:extLst>
              <a:ext uri="{FF2B5EF4-FFF2-40B4-BE49-F238E27FC236}">
                <a16:creationId xmlns:a16="http://schemas.microsoft.com/office/drawing/2014/main" id="{08413FB6-7344-CC56-4ABC-15E5BC5A8143}"/>
              </a:ext>
            </a:extLst>
          </p:cNvPr>
          <p:cNvSpPr txBox="1">
            <a:spLocks noChangeArrowheads="1"/>
          </p:cNvSpPr>
          <p:nvPr/>
        </p:nvSpPr>
        <p:spPr bwMode="auto">
          <a:xfrm>
            <a:off x="4892675" y="5399088"/>
            <a:ext cx="3641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hu-HU" altLang="hu-HU" sz="1200">
                <a:solidFill>
                  <a:schemeClr val="tx1"/>
                </a:solidFill>
                <a:latin typeface="Times New Roman" panose="02020603050405020304" pitchFamily="18" charset="0"/>
              </a:rPr>
              <a:t>A fehér lovon Budapestre bevonuló fővezér  </a:t>
            </a:r>
            <a:r>
              <a:rPr lang="hu-HU" altLang="hu-HU">
                <a:latin typeface="Times New Roman" panose="02020603050405020304" pitchFamily="18" charset="0"/>
              </a:rPr>
              <a:t>Árpád</a:t>
            </a:r>
          </a:p>
        </p:txBody>
      </p:sp>
      <p:sp>
        <p:nvSpPr>
          <p:cNvPr id="14341" name="Text Box 10">
            <a:extLst>
              <a:ext uri="{FF2B5EF4-FFF2-40B4-BE49-F238E27FC236}">
                <a16:creationId xmlns:a16="http://schemas.microsoft.com/office/drawing/2014/main" id="{232A933F-4243-1143-88F1-5FF6417476AC}"/>
              </a:ext>
            </a:extLst>
          </p:cNvPr>
          <p:cNvSpPr txBox="1">
            <a:spLocks noChangeArrowheads="1"/>
          </p:cNvSpPr>
          <p:nvPr/>
        </p:nvSpPr>
        <p:spPr bwMode="auto">
          <a:xfrm>
            <a:off x="373063" y="4205288"/>
            <a:ext cx="25638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hu-HU" altLang="hu-HU" sz="1200">
                <a:solidFill>
                  <a:schemeClr val="tx1"/>
                </a:solidFill>
                <a:latin typeface="Times New Roman" panose="02020603050405020304" pitchFamily="18" charset="0"/>
              </a:rPr>
              <a:t>Horthy Miklós és a „bűnös” Budapest </a:t>
            </a:r>
          </a:p>
          <a:p>
            <a:pPr algn="r"/>
            <a:endParaRPr lang="hu-HU" altLang="hu-HU" sz="1200">
              <a:solidFill>
                <a:schemeClr val="tx1"/>
              </a:solidFill>
              <a:latin typeface="Times New Roman" panose="02020603050405020304" pitchFamily="18" charset="0"/>
            </a:endParaRPr>
          </a:p>
        </p:txBody>
      </p:sp>
      <p:pic>
        <p:nvPicPr>
          <p:cNvPr id="14342" name="Picture 4" descr="1919">
            <a:extLst>
              <a:ext uri="{FF2B5EF4-FFF2-40B4-BE49-F238E27FC236}">
                <a16:creationId xmlns:a16="http://schemas.microsoft.com/office/drawing/2014/main" id="{F8D6D71E-4ABA-8576-D53C-DCD9943C0AD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48263" y="1125538"/>
            <a:ext cx="3490912" cy="427355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4054B599-1872-BCEA-F777-69BE3A18F969}"/>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IV.</a:t>
            </a:r>
          </a:p>
        </p:txBody>
      </p:sp>
      <p:pic>
        <p:nvPicPr>
          <p:cNvPr id="15363" name="Picture 3">
            <a:extLst>
              <a:ext uri="{FF2B5EF4-FFF2-40B4-BE49-F238E27FC236}">
                <a16:creationId xmlns:a16="http://schemas.microsoft.com/office/drawing/2014/main" id="{12617E8B-C9E6-F798-EBE0-739215442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981075"/>
            <a:ext cx="3209925" cy="464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4" name="Text Box 4">
            <a:extLst>
              <a:ext uri="{FF2B5EF4-FFF2-40B4-BE49-F238E27FC236}">
                <a16:creationId xmlns:a16="http://schemas.microsoft.com/office/drawing/2014/main" id="{BF65BA43-D5F2-5B01-3476-61C8472F34A6}"/>
              </a:ext>
            </a:extLst>
          </p:cNvPr>
          <p:cNvSpPr txBox="1">
            <a:spLocks noChangeArrowheads="1"/>
          </p:cNvSpPr>
          <p:nvPr/>
        </p:nvSpPr>
        <p:spPr bwMode="auto">
          <a:xfrm>
            <a:off x="395288" y="5621338"/>
            <a:ext cx="34940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ea typeface="Microsoft YaHei" panose="020B0503020204020204" pitchFamily="34" charset="-122"/>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ea typeface="Microsoft YaHei" panose="020B0503020204020204" pitchFamily="34" charset="-122"/>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hu-HU" altLang="hu-HU" sz="1200">
                <a:latin typeface="Times New Roman" panose="02020603050405020304" pitchFamily="18" charset="0"/>
              </a:rPr>
              <a:t>Horthy Miklós az 1920-as években: az „országépítő” </a:t>
            </a:r>
          </a:p>
          <a:p>
            <a:pPr eaLnBrk="1" hangingPunct="1">
              <a:spcBef>
                <a:spcPct val="0"/>
              </a:spcBef>
              <a:buClrTx/>
              <a:buFontTx/>
              <a:buNone/>
            </a:pPr>
            <a:r>
              <a:rPr lang="hu-HU" altLang="hu-HU" sz="1200">
                <a:latin typeface="Times New Roman" panose="02020603050405020304" pitchFamily="18" charset="0"/>
              </a:rPr>
              <a:t>kormányzó</a:t>
            </a:r>
          </a:p>
        </p:txBody>
      </p:sp>
      <p:pic>
        <p:nvPicPr>
          <p:cNvPr id="15365" name="Kép 2">
            <a:extLst>
              <a:ext uri="{FF2B5EF4-FFF2-40B4-BE49-F238E27FC236}">
                <a16:creationId xmlns:a16="http://schemas.microsoft.com/office/drawing/2014/main" id="{DA309B9F-0F79-5E52-FA0D-635E1BDAE7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998538"/>
            <a:ext cx="3095625" cy="463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Szövegdoboz 3">
            <a:extLst>
              <a:ext uri="{FF2B5EF4-FFF2-40B4-BE49-F238E27FC236}">
                <a16:creationId xmlns:a16="http://schemas.microsoft.com/office/drawing/2014/main" id="{F163F740-076B-79EB-8F69-0C5F979B6978}"/>
              </a:ext>
            </a:extLst>
          </p:cNvPr>
          <p:cNvSpPr txBox="1">
            <a:spLocks noChangeArrowheads="1"/>
          </p:cNvSpPr>
          <p:nvPr/>
        </p:nvSpPr>
        <p:spPr bwMode="auto">
          <a:xfrm>
            <a:off x="5426075" y="5635625"/>
            <a:ext cx="3095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200">
                <a:solidFill>
                  <a:schemeClr val="tx1"/>
                </a:solidFill>
                <a:latin typeface="Times New Roman" panose="02020603050405020304" pitchFamily="18" charset="0"/>
                <a:cs typeface="Times New Roman" panose="02020603050405020304" pitchFamily="18" charset="0"/>
              </a:rPr>
              <a:t>László Fülöp festménye (1929)</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FDBEAC23-D0E2-DA1F-13ED-8F6166BCA920}"/>
              </a:ext>
            </a:extLst>
          </p:cNvPr>
          <p:cNvSpPr>
            <a:spLocks noGrp="1" noChangeArrowheads="1"/>
          </p:cNvSpPr>
          <p:nvPr>
            <p:ph type="title" idx="4294967295"/>
          </p:nvPr>
        </p:nvSpPr>
        <p:spPr>
          <a:xfrm>
            <a:off x="457200" y="277813"/>
            <a:ext cx="822960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V.</a:t>
            </a:r>
          </a:p>
        </p:txBody>
      </p:sp>
      <p:pic>
        <p:nvPicPr>
          <p:cNvPr id="17411" name="Picture 3">
            <a:extLst>
              <a:ext uri="{FF2B5EF4-FFF2-40B4-BE49-F238E27FC236}">
                <a16:creationId xmlns:a16="http://schemas.microsoft.com/office/drawing/2014/main" id="{CA9981F1-1674-3B19-5296-8533D777E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3636962" cy="4751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2" name="Picture 12" descr="H0195">
            <a:extLst>
              <a:ext uri="{FF2B5EF4-FFF2-40B4-BE49-F238E27FC236}">
                <a16:creationId xmlns:a16="http://schemas.microsoft.com/office/drawing/2014/main" id="{9D3A0FE1-972B-B4A8-00E2-9C207CD0B672}"/>
              </a:ext>
            </a:extLst>
          </p:cNvPr>
          <p:cNvPicPr>
            <a:picLocks noChangeAspect="1" noChangeArrowheads="1"/>
          </p:cNvPicPr>
          <p:nvPr>
            <p:ph idx="1"/>
          </p:nvPr>
        </p:nvPicPr>
        <p:blipFill>
          <a:blip r:embed="rId4">
            <a:extLst>
              <a:ext uri="{28A0092B-C50C-407E-A947-70E740481C1C}">
                <a14:useLocalDpi xmlns:a14="http://schemas.microsoft.com/office/drawing/2010/main" val="0"/>
              </a:ext>
            </a:extLst>
          </a:blip>
          <a:srcRect b="6416"/>
          <a:stretch>
            <a:fillRect/>
          </a:stretch>
        </p:blipFill>
        <p:spPr>
          <a:xfrm>
            <a:off x="5148263" y="981075"/>
            <a:ext cx="3338512" cy="4751388"/>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3" name="Szövegdoboz 2">
            <a:extLst>
              <a:ext uri="{FF2B5EF4-FFF2-40B4-BE49-F238E27FC236}">
                <a16:creationId xmlns:a16="http://schemas.microsoft.com/office/drawing/2014/main" id="{4D17816C-A5A4-F796-248D-9F67937363C5}"/>
              </a:ext>
            </a:extLst>
          </p:cNvPr>
          <p:cNvSpPr txBox="1">
            <a:spLocks noChangeArrowheads="1"/>
          </p:cNvSpPr>
          <p:nvPr/>
        </p:nvSpPr>
        <p:spPr bwMode="auto">
          <a:xfrm>
            <a:off x="323850" y="5732463"/>
            <a:ext cx="32242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200">
                <a:solidFill>
                  <a:schemeClr val="tx1"/>
                </a:solidFill>
                <a:latin typeface="Times New Roman" panose="02020603050405020304" pitchFamily="18" charset="0"/>
                <a:cs typeface="Times New Roman" panose="02020603050405020304" pitchFamily="18" charset="0"/>
              </a:rPr>
              <a:t>Bevonulás Felvidékre (1938. nov.)</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5909D8FF-CA13-2CC9-3337-A60BE0ED7024}"/>
              </a:ext>
            </a:extLst>
          </p:cNvPr>
          <p:cNvSpPr>
            <a:spLocks noGrp="1" noChangeArrowheads="1"/>
          </p:cNvSpPr>
          <p:nvPr>
            <p:ph type="title" idx="4294967295"/>
          </p:nvPr>
        </p:nvSpPr>
        <p:spPr>
          <a:xfrm>
            <a:off x="457200" y="277813"/>
            <a:ext cx="8578850" cy="11398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hu-HU" altLang="hu-HU"/>
              <a:t>Horthy-kultusz VI.</a:t>
            </a:r>
          </a:p>
        </p:txBody>
      </p:sp>
      <p:pic>
        <p:nvPicPr>
          <p:cNvPr id="19459" name="Kép 2">
            <a:extLst>
              <a:ext uri="{FF2B5EF4-FFF2-40B4-BE49-F238E27FC236}">
                <a16:creationId xmlns:a16="http://schemas.microsoft.com/office/drawing/2014/main" id="{7D7CD56B-C993-480B-32BB-1AC65BFB65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20763"/>
            <a:ext cx="7993063"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Szövegdoboz 3">
            <a:extLst>
              <a:ext uri="{FF2B5EF4-FFF2-40B4-BE49-F238E27FC236}">
                <a16:creationId xmlns:a16="http://schemas.microsoft.com/office/drawing/2014/main" id="{013D8A60-A1D8-1A76-3454-B3746D3F3DD4}"/>
              </a:ext>
            </a:extLst>
          </p:cNvPr>
          <p:cNvSpPr txBox="1">
            <a:spLocks noChangeArrowheads="1"/>
          </p:cNvSpPr>
          <p:nvPr/>
        </p:nvSpPr>
        <p:spPr bwMode="auto">
          <a:xfrm>
            <a:off x="422275" y="5805488"/>
            <a:ext cx="54832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hu-HU" altLang="hu-HU" sz="1000">
                <a:solidFill>
                  <a:schemeClr val="tx1"/>
                </a:solidFill>
                <a:latin typeface="Times New Roman" panose="02020603050405020304" pitchFamily="18" charset="0"/>
                <a:cs typeface="Times New Roman" panose="02020603050405020304" pitchFamily="18" charset="0"/>
              </a:rPr>
              <a:t>Internetes elérés: https://filmhiradokonline.hu/watch.php?id=3686 </a:t>
            </a:r>
          </a:p>
        </p:txBody>
      </p:sp>
    </p:spTree>
  </p:cSld>
  <p:clrMapOvr>
    <a:masterClrMapping/>
  </p:clrMapOvr>
  <p:transition advClick="0"/>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éma">
  <a:themeElements>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éma">
      <a:majorFont>
        <a:latin typeface="Garamond"/>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é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é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é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é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é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é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téma">
      <a:majorFont>
        <a:latin typeface="Garamond"/>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hu-HU"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Office-té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é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é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é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é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é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é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10621</TotalTime>
  <Words>790</Words>
  <Application>Microsoft Office PowerPoint</Application>
  <PresentationFormat>Diavetítés a képernyőre (4:3 oldalarány)</PresentationFormat>
  <Paragraphs>126</Paragraphs>
  <Slides>14</Slides>
  <Notes>12</Notes>
  <HiddenSlides>0</HiddenSlides>
  <MMClips>0</MMClips>
  <ScaleCrop>false</ScaleCrop>
  <HeadingPairs>
    <vt:vector size="6" baseType="variant">
      <vt:variant>
        <vt:lpstr>Használt betűtípusok</vt:lpstr>
      </vt:variant>
      <vt:variant>
        <vt:i4>8</vt:i4>
      </vt:variant>
      <vt:variant>
        <vt:lpstr>Téma</vt:lpstr>
      </vt:variant>
      <vt:variant>
        <vt:i4>2</vt:i4>
      </vt:variant>
      <vt:variant>
        <vt:lpstr>Diacímek</vt:lpstr>
      </vt:variant>
      <vt:variant>
        <vt:i4>14</vt:i4>
      </vt:variant>
    </vt:vector>
  </HeadingPairs>
  <TitlesOfParts>
    <vt:vector size="24" baseType="lpstr">
      <vt:lpstr>Arial</vt:lpstr>
      <vt:lpstr>Microsoft YaHei</vt:lpstr>
      <vt:lpstr>Garamond</vt:lpstr>
      <vt:lpstr>Times New Roman</vt:lpstr>
      <vt:lpstr>Segoe UI</vt:lpstr>
      <vt:lpstr>Palatino Linotype</vt:lpstr>
      <vt:lpstr>Monotype Corsiva</vt:lpstr>
      <vt:lpstr>Wingdings</vt:lpstr>
      <vt:lpstr>Office-téma</vt:lpstr>
      <vt:lpstr>Office-téma</vt:lpstr>
      <vt:lpstr>              </vt:lpstr>
      <vt:lpstr>Horthy Miklós életének szakaszai</vt:lpstr>
      <vt:lpstr>Horthy Miklós megítélésének története</vt:lpstr>
      <vt:lpstr>Horthy-kultusz I.</vt:lpstr>
      <vt:lpstr>Horthy-kultusz II.</vt:lpstr>
      <vt:lpstr>Horthy-kultusz III.</vt:lpstr>
      <vt:lpstr>Horthy-kultusz IV.</vt:lpstr>
      <vt:lpstr>Horthy-kultusz V.</vt:lpstr>
      <vt:lpstr>Horthy-kultusz VI.</vt:lpstr>
      <vt:lpstr>Horthy-kultusz VII.</vt:lpstr>
      <vt:lpstr>Horthy Miklós megítélése (1945-1989) I.</vt:lpstr>
      <vt:lpstr>Horthy Miklós megítélése (1945-1989) II.</vt:lpstr>
      <vt:lpstr>Horthy Miklós és a szakszerű történetírás</vt:lpstr>
      <vt:lpstr>Köszönöm szépen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dia</dc:title>
  <dc:subject/>
  <dc:creator>Turbucz Dávid</dc:creator>
  <cp:keywords/>
  <dc:description/>
  <cp:lastModifiedBy>Szokoly Armand</cp:lastModifiedBy>
  <cp:revision>1645</cp:revision>
  <cp:lastPrinted>1601-01-01T00:00:00Z</cp:lastPrinted>
  <dcterms:created xsi:type="dcterms:W3CDTF">2006-09-22T21:23:32Z</dcterms:created>
  <dcterms:modified xsi:type="dcterms:W3CDTF">2024-09-14T16:12:25Z</dcterms:modified>
</cp:coreProperties>
</file>