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9D0"/>
    <a:srgbClr val="9CDCF8"/>
    <a:srgbClr val="F5A3C7"/>
    <a:srgbClr val="FBBC85"/>
    <a:srgbClr val="D4E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D3245E-C9CF-43F3-8F67-DF200365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D42AC48-1A5A-40E3-A7DE-D7A957F6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2D9B41-40DC-4629-ABCB-CC40535B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FDC2FC-60AB-4817-BBD6-A467EB92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F4EA5AC-9C92-4772-9624-F205E576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3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4FBBE8-02D2-4EC4-AA4D-AD170E9C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EFB66E2-A72E-413E-A6D3-CF42405B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F5E4C8-F77B-4A41-9A6C-249AD2AC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31468F-A997-4998-AAEB-844F7B1A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04281C-BB73-48A4-9242-72CAAE91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59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7D8055B-EA7F-4050-B1DD-8DE845E94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9CF7D3-3E85-4B2C-9269-45CC9055B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EBC747-6276-4571-B32E-62807FFD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EF024F-65CF-4478-BE83-BE45957F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E4A102-26C8-49F2-B5EF-1CE71092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18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DCA1E-FD2B-44A5-B243-15DA4961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3DA414-BEDC-46C0-ABB2-D8BD6EF4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F88B6-0F8B-4A29-8CD4-834CC745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D968D3-205B-47B7-A235-296FC59D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134279-F944-4060-A408-9EDE76D7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4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82CAD1-C788-4528-9AD3-9B79537F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91681B-1586-4AC2-8D6F-71D663B9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75A9C2-E314-4D86-8FB1-929C531D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6C690B-5CDD-4CB2-955A-F6F473BE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0333E5-D6E1-470C-82D1-DE7EBBC7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13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F826CC-B24A-4FDD-AD7E-667A45F2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28EF42-A79B-4EB4-AE35-50D041A5A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A9F9A9-34A5-49DD-959C-8EE4FF35A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6B93E1-E213-48DB-B04F-F0A110B5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5C1ED4-5EA9-49B4-9C4F-453A1020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425ED0F-46D3-40EE-AD21-DDF386E1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9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BC19B2-16F8-42DF-8C0E-8881DED7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DD701B-6E86-4C2E-911B-E659DD84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67E23D-BE39-4856-B728-9811391F3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3B35734-8E4C-45DF-8A18-B9E9042AE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88A5DF7-1466-4BB7-AC3F-E0F7FC6B9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69DD337-DC11-468E-A72A-AE8A0E73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6BDC4ED-3BC9-460E-8B1D-59C1333E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1C1E685-81EE-44BD-94A5-9F93D0A8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7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70830-D306-41E3-92BC-C1C59DEA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6C5543D-43C9-40AF-B66A-642E2914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C78CCC7-EA64-4E03-8718-07FFA979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0A9F2A-1AAA-48BE-93C2-FF2B9E01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17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096E29D-B5B5-4796-8B44-FE234C02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84252-637E-4927-810E-7D349C0C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B4124AA-2FDB-4729-94A8-F26F7AA1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4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E01525-BB72-489F-910E-953A600E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E0B117-A9E3-4B51-BFA9-50E33652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4B5BD0-F1F3-4539-874A-98322FC8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18DDA37-1613-4769-AA7C-F70D802B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DDD944-40A2-4A3C-8DF1-4E95268C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C74B2D-6D5E-4498-9B79-5FC0C481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428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41C8F5-7548-44CE-AA2F-07E70F06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4FF6CB8-F60C-4461-BC3D-D67444A2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111942-7A9F-4B7A-B24D-959CD4B01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171821-E70E-4052-823F-FA3EF74C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55BE72-F7AA-4E6E-9B73-27E6A7C8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B816BC-254F-4349-9D82-88B1312A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18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C2796D2-7F33-44F5-A338-0A88EF72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2C77B4-6203-4F08-8905-A20DFCCF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946E69-57C2-45CE-A480-0CCB11A7E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D4AA-DDAF-4596-8F51-29B37FF90FA9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18484F-9682-444A-843C-0CC7C333E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6FF5A1-B0C9-47C8-A6F7-5E468ABA8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CBA0-5DE7-492D-B124-F7B42EEEF8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7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E74B044D-DCF7-43A5-90EE-06E9B866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708B6E83-49BA-405A-BBED-E222A07F6B35}"/>
              </a:ext>
            </a:extLst>
          </p:cNvPr>
          <p:cNvGrpSpPr/>
          <p:nvPr/>
        </p:nvGrpSpPr>
        <p:grpSpPr>
          <a:xfrm>
            <a:off x="-335280" y="-182880"/>
            <a:ext cx="12862560" cy="7223760"/>
            <a:chOff x="-30480" y="-365760"/>
            <a:chExt cx="12862560" cy="7223760"/>
          </a:xfrm>
        </p:grpSpPr>
        <p:sp>
          <p:nvSpPr>
            <p:cNvPr id="8" name="Háromszög 7">
              <a:extLst>
                <a:ext uri="{FF2B5EF4-FFF2-40B4-BE49-F238E27FC236}">
                  <a16:creationId xmlns:a16="http://schemas.microsoft.com/office/drawing/2014/main" id="{9DB9C143-6491-4BBD-8ACD-FDBD791C9B78}"/>
                </a:ext>
              </a:extLst>
            </p:cNvPr>
            <p:cNvSpPr/>
            <p:nvPr/>
          </p:nvSpPr>
          <p:spPr>
            <a:xfrm>
              <a:off x="-30480" y="-365760"/>
              <a:ext cx="12862560" cy="7223760"/>
            </a:xfrm>
            <a:prstGeom prst="triangle">
              <a:avLst>
                <a:gd name="adj" fmla="val 0"/>
              </a:avLst>
            </a:prstGeom>
            <a:solidFill>
              <a:srgbClr val="FBB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Háromszög 6">
              <a:extLst>
                <a:ext uri="{FF2B5EF4-FFF2-40B4-BE49-F238E27FC236}">
                  <a16:creationId xmlns:a16="http://schemas.microsoft.com/office/drawing/2014/main" id="{E0636E75-2624-425F-8A1D-4F3342AE3C8E}"/>
                </a:ext>
              </a:extLst>
            </p:cNvPr>
            <p:cNvSpPr/>
            <p:nvPr/>
          </p:nvSpPr>
          <p:spPr>
            <a:xfrm>
              <a:off x="-30480" y="0"/>
              <a:ext cx="12222480" cy="6858000"/>
            </a:xfrm>
            <a:prstGeom prst="triangle">
              <a:avLst>
                <a:gd name="adj" fmla="val 0"/>
              </a:avLst>
            </a:prstGeom>
            <a:solidFill>
              <a:srgbClr val="C7A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6270ECB3-B8D8-4941-82F4-0F901C96C30B}"/>
              </a:ext>
            </a:extLst>
          </p:cNvPr>
          <p:cNvGrpSpPr/>
          <p:nvPr/>
        </p:nvGrpSpPr>
        <p:grpSpPr>
          <a:xfrm rot="10800000">
            <a:off x="-670560" y="-365760"/>
            <a:ext cx="12862560" cy="7223760"/>
            <a:chOff x="-30480" y="-365760"/>
            <a:chExt cx="12862560" cy="7223760"/>
          </a:xfrm>
          <a:solidFill>
            <a:srgbClr val="F5A3C7"/>
          </a:solidFill>
        </p:grpSpPr>
        <p:sp>
          <p:nvSpPr>
            <p:cNvPr id="11" name="Háromszög 10">
              <a:extLst>
                <a:ext uri="{FF2B5EF4-FFF2-40B4-BE49-F238E27FC236}">
                  <a16:creationId xmlns:a16="http://schemas.microsoft.com/office/drawing/2014/main" id="{EC15C860-926C-4FB1-9533-E09409EB1B68}"/>
                </a:ext>
              </a:extLst>
            </p:cNvPr>
            <p:cNvSpPr/>
            <p:nvPr/>
          </p:nvSpPr>
          <p:spPr>
            <a:xfrm>
              <a:off x="-30480" y="-365760"/>
              <a:ext cx="12862560" cy="7223760"/>
            </a:xfrm>
            <a:prstGeom prst="triangle">
              <a:avLst>
                <a:gd name="adj" fmla="val 0"/>
              </a:avLst>
            </a:prstGeom>
            <a:solidFill>
              <a:srgbClr val="9CD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Háromszög 11">
              <a:extLst>
                <a:ext uri="{FF2B5EF4-FFF2-40B4-BE49-F238E27FC236}">
                  <a16:creationId xmlns:a16="http://schemas.microsoft.com/office/drawing/2014/main" id="{034AF39D-54E7-447D-B632-5C44718E8EF3}"/>
                </a:ext>
              </a:extLst>
            </p:cNvPr>
            <p:cNvSpPr/>
            <p:nvPr/>
          </p:nvSpPr>
          <p:spPr>
            <a:xfrm>
              <a:off x="-30480" y="0"/>
              <a:ext cx="12222480" cy="685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2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7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41 0.0375 L 0.56588 -0.52662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67" y="-28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75000" decel="1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2747 0.52662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80" y="263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decel="5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6AEAA6EB-FF5C-4292-B716-BA34E5E7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9867BCA-6EFE-4A83-AE85-5124B380AE90}"/>
              </a:ext>
            </a:extLst>
          </p:cNvPr>
          <p:cNvSpPr txBox="1"/>
          <p:nvPr/>
        </p:nvSpPr>
        <p:spPr>
          <a:xfrm>
            <a:off x="927652" y="2754028"/>
            <a:ext cx="1033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>
                <a:solidFill>
                  <a:srgbClr val="002060"/>
                </a:solidFill>
                <a:latin typeface="Barlow" panose="00000800000000000000" pitchFamily="2" charset="-18"/>
              </a:rPr>
              <a:t>Jövőtájoló Program, </a:t>
            </a:r>
            <a:r>
              <a:rPr lang="en-US" sz="4000" dirty="0" err="1">
                <a:solidFill>
                  <a:srgbClr val="002060"/>
                </a:solidFill>
                <a:latin typeface="Barlow" panose="00000800000000000000" pitchFamily="2" charset="-18"/>
              </a:rPr>
              <a:t>Börtönlelkész</a:t>
            </a:r>
            <a:r>
              <a:rPr lang="en-US" sz="4000" dirty="0">
                <a:solidFill>
                  <a:srgbClr val="002060"/>
                </a:solidFill>
                <a:latin typeface="Barlow" panose="00000800000000000000" pitchFamily="2" charset="-18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Barlow" panose="00000800000000000000" pitchFamily="2" charset="-18"/>
              </a:rPr>
              <a:t>előadása</a:t>
            </a:r>
            <a:endParaRPr lang="hu-HU" sz="4000" dirty="0">
              <a:solidFill>
                <a:srgbClr val="002060"/>
              </a:solidFill>
              <a:latin typeface="Barlow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7705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fade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xit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E74B044D-DCF7-43A5-90EE-06E9B866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708B6E83-49BA-405A-BBED-E222A07F6B35}"/>
              </a:ext>
            </a:extLst>
          </p:cNvPr>
          <p:cNvGrpSpPr/>
          <p:nvPr/>
        </p:nvGrpSpPr>
        <p:grpSpPr>
          <a:xfrm>
            <a:off x="-6141720" y="3429000"/>
            <a:ext cx="12862560" cy="7223760"/>
            <a:chOff x="-30480" y="-365760"/>
            <a:chExt cx="12862560" cy="7223760"/>
          </a:xfrm>
        </p:grpSpPr>
        <p:sp>
          <p:nvSpPr>
            <p:cNvPr id="8" name="Háromszög 7">
              <a:extLst>
                <a:ext uri="{FF2B5EF4-FFF2-40B4-BE49-F238E27FC236}">
                  <a16:creationId xmlns:a16="http://schemas.microsoft.com/office/drawing/2014/main" id="{9DB9C143-6491-4BBD-8ACD-FDBD791C9B78}"/>
                </a:ext>
              </a:extLst>
            </p:cNvPr>
            <p:cNvSpPr/>
            <p:nvPr/>
          </p:nvSpPr>
          <p:spPr>
            <a:xfrm>
              <a:off x="-30480" y="-365760"/>
              <a:ext cx="12862560" cy="7223760"/>
            </a:xfrm>
            <a:prstGeom prst="triangle">
              <a:avLst>
                <a:gd name="adj" fmla="val 0"/>
              </a:avLst>
            </a:prstGeom>
            <a:solidFill>
              <a:srgbClr val="FBB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Háromszög 6">
              <a:extLst>
                <a:ext uri="{FF2B5EF4-FFF2-40B4-BE49-F238E27FC236}">
                  <a16:creationId xmlns:a16="http://schemas.microsoft.com/office/drawing/2014/main" id="{E0636E75-2624-425F-8A1D-4F3342AE3C8E}"/>
                </a:ext>
              </a:extLst>
            </p:cNvPr>
            <p:cNvSpPr/>
            <p:nvPr/>
          </p:nvSpPr>
          <p:spPr>
            <a:xfrm>
              <a:off x="-30480" y="0"/>
              <a:ext cx="12222480" cy="6858000"/>
            </a:xfrm>
            <a:prstGeom prst="triangle">
              <a:avLst>
                <a:gd name="adj" fmla="val 0"/>
              </a:avLst>
            </a:prstGeom>
            <a:solidFill>
              <a:srgbClr val="C7A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6270ECB3-B8D8-4941-82F4-0F901C96C30B}"/>
              </a:ext>
            </a:extLst>
          </p:cNvPr>
          <p:cNvGrpSpPr/>
          <p:nvPr/>
        </p:nvGrpSpPr>
        <p:grpSpPr>
          <a:xfrm rot="10800000">
            <a:off x="4069080" y="-4648200"/>
            <a:ext cx="12862560" cy="7223760"/>
            <a:chOff x="-30480" y="-365760"/>
            <a:chExt cx="12862560" cy="7223760"/>
          </a:xfrm>
          <a:solidFill>
            <a:srgbClr val="F5A3C7"/>
          </a:solidFill>
        </p:grpSpPr>
        <p:sp>
          <p:nvSpPr>
            <p:cNvPr id="11" name="Háromszög 10">
              <a:extLst>
                <a:ext uri="{FF2B5EF4-FFF2-40B4-BE49-F238E27FC236}">
                  <a16:creationId xmlns:a16="http://schemas.microsoft.com/office/drawing/2014/main" id="{EC15C860-926C-4FB1-9533-E09409EB1B68}"/>
                </a:ext>
              </a:extLst>
            </p:cNvPr>
            <p:cNvSpPr/>
            <p:nvPr/>
          </p:nvSpPr>
          <p:spPr>
            <a:xfrm>
              <a:off x="-30480" y="-365760"/>
              <a:ext cx="12862560" cy="7223760"/>
            </a:xfrm>
            <a:prstGeom prst="triangle">
              <a:avLst>
                <a:gd name="adj" fmla="val 0"/>
              </a:avLst>
            </a:prstGeom>
            <a:solidFill>
              <a:srgbClr val="9CD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Háromszög 11">
              <a:extLst>
                <a:ext uri="{FF2B5EF4-FFF2-40B4-BE49-F238E27FC236}">
                  <a16:creationId xmlns:a16="http://schemas.microsoft.com/office/drawing/2014/main" id="{034AF39D-54E7-447D-B632-5C44718E8EF3}"/>
                </a:ext>
              </a:extLst>
            </p:cNvPr>
            <p:cNvSpPr/>
            <p:nvPr/>
          </p:nvSpPr>
          <p:spPr>
            <a:xfrm>
              <a:off x="-30480" y="0"/>
              <a:ext cx="12222480" cy="685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1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fade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-0.3625 0.6511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32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3.7037E-7 L 0.475 -0.52662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-26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</Words>
  <Application>Microsoft Office PowerPoint</Application>
  <PresentationFormat>Szélesvásznú</PresentationFormat>
  <Paragraphs>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Barlow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Pálfay</dc:creator>
  <cp:lastModifiedBy>Szokoly Armand</cp:lastModifiedBy>
  <cp:revision>10</cp:revision>
  <dcterms:created xsi:type="dcterms:W3CDTF">2024-11-18T10:33:47Z</dcterms:created>
  <dcterms:modified xsi:type="dcterms:W3CDTF">2024-11-29T01:14:18Z</dcterms:modified>
</cp:coreProperties>
</file>