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68" autoAdjust="0"/>
    <p:restoredTop sz="96531" autoAdjust="0"/>
  </p:normalViewPr>
  <p:slideViewPr>
    <p:cSldViewPr snapToGrid="0">
      <p:cViewPr>
        <p:scale>
          <a:sx n="66" d="100"/>
          <a:sy n="66" d="100"/>
        </p:scale>
        <p:origin x="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2A824-8A55-415A-B6D9-C8832C66E729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7B918-37DF-4D35-942D-FF1F79D98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336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7B918-37DF-4D35-942D-FF1F79D98A3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77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2D81-23C3-4375-8BFE-91F735A14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4C825-2F20-42F0-804E-8AFFDBB0D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25B87-A059-41B6-9658-E3A66E0B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AEE9-2994-4B94-8EBE-28EF4C914F9A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6AE6-68DB-415E-8FD7-7FBB2758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43D4B-8D0B-41E9-92EE-14526F71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5B8D-476C-4919-906F-BA6A2B65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3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D389-0D9E-49FE-931C-88D4B6FD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45E16-28CF-4DF2-9A88-5CC13E43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5179-BD82-46ED-BE53-CBBEB9C6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AEE9-2994-4B94-8EBE-28EF4C914F9A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22FCB-2A9C-4706-B830-3765AE8C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9CC5F-9931-4E80-83AF-8E567D9E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5B8D-476C-4919-906F-BA6A2B65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44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430AB-404B-4CE0-AB3F-DDE1917FF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B3E16-9528-447C-A3BF-ABA6B659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0FD95-E135-4DB4-9833-C2A5CC6B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AEE9-2994-4B94-8EBE-28EF4C914F9A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A547-55F5-401D-82B1-9960DB72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9CA6A-8876-4184-8554-623FDE03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5B8D-476C-4919-906F-BA6A2B65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99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1013-4595-42B6-A157-92A82214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92D1B-D1C7-42D9-B7E7-C3DD2C42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27957-E04C-42B5-85CD-A8CB03AF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AEE9-2994-4B94-8EBE-28EF4C914F9A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7187-2351-4F06-9220-BF65DB33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49988-5C09-4AC5-BDF1-49FAD6FE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5B8D-476C-4919-906F-BA6A2B65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43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8AB5-1BC8-44DD-9555-8DEFB39D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C3119-33CA-40D3-99A3-0B4B586A7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406B4-0A06-452F-83C8-26ED2F01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AEE9-2994-4B94-8EBE-28EF4C914F9A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B5568-A325-4409-B5B1-837DFE1C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163C-9148-4DD7-AABA-C961169E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5B8D-476C-4919-906F-BA6A2B65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2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12C-0A59-4BD8-935F-05B7B743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6FF5-996D-42C4-8819-87EF94C75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065DC-35DA-49A6-BB44-193782FE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7AC84-7370-45BB-AF6B-A1762D31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AEE9-2994-4B94-8EBE-28EF4C914F9A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C152B-2E22-40B9-8F10-A3B60206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95663-48EB-4F3A-B275-A89DAE72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5B8D-476C-4919-906F-BA6A2B65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06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016E-3215-4C46-B44F-8822AF8B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C1E90-0C84-4BF5-AA04-6ACEE6452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A49DE-DEF6-4084-BA8C-5EEB860C7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8629F-D0C1-40F4-914F-C3620A280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71CD3-04FE-4F59-ADA7-C20F46A30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02041-DE52-449A-8966-FC06858B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AEE9-2994-4B94-8EBE-28EF4C914F9A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EBB52-9D4C-4120-BC78-EB604DBB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07704-F20A-4397-83E2-9FAB4FD9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5B8D-476C-4919-906F-BA6A2B65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45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4B45-6A8C-4E94-92A6-02D3112B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8C205-4E18-4208-A8CF-29283159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AEE9-2994-4B94-8EBE-28EF4C914F9A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1FC9D-4861-4A2F-8DFC-E518147C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EC212-80B5-4814-8F55-F241B42B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5B8D-476C-4919-906F-BA6A2B65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1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3A717-7C65-4662-A2A8-1A26480F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AEE9-2994-4B94-8EBE-28EF4C914F9A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46268-40EE-4E13-BD39-4CC23D6C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6A726-7B73-47FB-B49C-4789F10F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5B8D-476C-4919-906F-BA6A2B65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69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3EBB-E2FF-417D-BCF0-C0FD27A6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7568-C874-4091-B6B7-232ABDEB6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D7431-526E-4A02-9E59-5AF67A19D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78968-56E0-4EDE-A01B-5FA8A22E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AEE9-2994-4B94-8EBE-28EF4C914F9A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CE989-ACD1-428A-AF48-5E133437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2B059-C731-4A0A-8AF8-28243F5F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5B8D-476C-4919-906F-BA6A2B65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73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3279-5D4B-46F0-ABBE-0E52E24C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18FDA-F22E-4E6C-B4D0-9CD044D8F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99EA7-672B-4A5B-BC3B-28471A2ED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43073-EFC9-4879-A534-2176C40F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AEE9-2994-4B94-8EBE-28EF4C914F9A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5C277-FC09-44F3-BE66-37B54531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7B184-2F0E-42FC-BD8A-8035392F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5B8D-476C-4919-906F-BA6A2B65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33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67619-330D-40B1-93E4-BF2B4914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CB992-2C70-4611-9767-AC3C90CB4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E49D0-C834-47AC-A820-46B9637FE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4AEE9-2994-4B94-8EBE-28EF4C914F9A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60352-AAC2-44F8-9378-4F039CC90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14EBF-C015-49AB-833F-D9650230F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5B8D-476C-4919-906F-BA6A2B65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816AD89-D6DB-4624-B84F-316E9B422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49166"/>
              </p:ext>
            </p:extLst>
          </p:nvPr>
        </p:nvGraphicFramePr>
        <p:xfrm>
          <a:off x="438151" y="381000"/>
          <a:ext cx="2305050" cy="635508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305050">
                  <a:extLst>
                    <a:ext uri="{9D8B030D-6E8A-4147-A177-3AD203B41FA5}">
                      <a16:colId xmlns:a16="http://schemas.microsoft.com/office/drawing/2014/main" val="36796944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inhibitor_information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8989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ChEMBL_ID</a:t>
                      </a:r>
                      <a:r>
                        <a:rPr lang="en-GB" sz="1200" dirty="0">
                          <a:effectLst/>
                        </a:rPr>
                        <a:t>                                   🔑 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9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INCHI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687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SMILES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84239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TARGETS_1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0644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TARGETS_2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184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Name</a:t>
                      </a:r>
                      <a:endParaRPr lang="en-GB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870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Synonyms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0923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Type</a:t>
                      </a:r>
                      <a:endParaRPr lang="en-GB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459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 err="1">
                          <a:effectLst/>
                        </a:rPr>
                        <a:t>Max_Phase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340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 err="1">
                          <a:effectLst/>
                        </a:rPr>
                        <a:t>Molecular_Weight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753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Bioactivities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391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AlogP</a:t>
                      </a:r>
                      <a:endParaRPr lang="en-GB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7984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PSA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4119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HBA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3480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/>
                        <a:t>HBD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35637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/>
                        <a:t>RO5_Violations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471535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 err="1"/>
                        <a:t>Rotatable_Bonds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841009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/>
                        <a:t>Passes_Ro3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387651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 err="1"/>
                        <a:t>QED_Weighted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33806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 err="1"/>
                        <a:t>ACD_ApKa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818084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 err="1"/>
                        <a:t>ACD_BpKa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57912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 err="1"/>
                        <a:t>ACD_LogP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941125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 err="1"/>
                        <a:t>ACD_LogD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1117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 err="1"/>
                        <a:t>Aromatic_Rings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381425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 err="1"/>
                        <a:t>Structure_Type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81364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 err="1"/>
                        <a:t>Inorganic_Flag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097125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 err="1"/>
                        <a:t>Heavy_Atoms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76779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 err="1"/>
                        <a:t>HBA_Lipinski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350523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 err="1"/>
                        <a:t>HBD_Lipinski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84437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/>
                        <a:t>RO5_Violations_Lipinski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671166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 err="1"/>
                        <a:t>Molecular_Weight_Monoisotopic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195312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 err="1"/>
                        <a:t>Molecular_Formula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197355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 err="1"/>
                        <a:t>image_link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7242776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B9447E2-4E48-4508-B28B-524757341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84247"/>
              </p:ext>
            </p:extLst>
          </p:nvPr>
        </p:nvGraphicFramePr>
        <p:xfrm>
          <a:off x="4086224" y="4667250"/>
          <a:ext cx="2009776" cy="152669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009776">
                  <a:extLst>
                    <a:ext uri="{9D8B030D-6E8A-4147-A177-3AD203B41FA5}">
                      <a16:colId xmlns:a16="http://schemas.microsoft.com/office/drawing/2014/main" val="1849343020"/>
                    </a:ext>
                  </a:extLst>
                </a:gridCol>
              </a:tblGrid>
              <a:tr h="219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</a:rPr>
                        <a:t>inhibitor_references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635766"/>
                  </a:ext>
                </a:extLst>
              </a:tr>
              <a:tr h="219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Key                           🔑</a:t>
                      </a:r>
                      <a:endParaRPr lang="en-GB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813921"/>
                  </a:ext>
                </a:extLst>
              </a:tr>
              <a:tr h="219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 err="1">
                          <a:effectLst/>
                        </a:rPr>
                        <a:t>ChEMBL_ID</a:t>
                      </a:r>
                      <a:r>
                        <a:rPr lang="en-GB" sz="1200" b="0" dirty="0">
                          <a:effectLst/>
                        </a:rPr>
                        <a:t>_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4381375"/>
                  </a:ext>
                </a:extLst>
              </a:tr>
              <a:tr h="219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TARGETS_1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0244300"/>
                  </a:ext>
                </a:extLst>
              </a:tr>
              <a:tr h="219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TARGETS_2</a:t>
                      </a:r>
                      <a:endParaRPr lang="en-GB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9675850"/>
                  </a:ext>
                </a:extLst>
              </a:tr>
              <a:tr h="219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REFERENCE</a:t>
                      </a:r>
                      <a:endParaRPr lang="en-GB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46117"/>
                  </a:ext>
                </a:extLst>
              </a:tr>
              <a:tr h="2105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PUBMED_IS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4148066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1B7CB5E-74DC-4B9E-AC8D-C8A43F94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014821"/>
              </p:ext>
            </p:extLst>
          </p:nvPr>
        </p:nvGraphicFramePr>
        <p:xfrm>
          <a:off x="5557837" y="2333625"/>
          <a:ext cx="1514475" cy="97536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514475">
                  <a:extLst>
                    <a:ext uri="{9D8B030D-6E8A-4147-A177-3AD203B41FA5}">
                      <a16:colId xmlns:a16="http://schemas.microsoft.com/office/drawing/2014/main" val="15450728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inhibitor_kinase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4076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Primary_Key</a:t>
                      </a:r>
                      <a:r>
                        <a:rPr lang="en-GB" sz="1200" dirty="0">
                          <a:effectLst/>
                        </a:rPr>
                        <a:t>          🔑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7823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ChEMBL_ID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415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TARGETS_1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7708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TARGETS_2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73411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62F86623-A65C-4486-B55C-2625A1222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72020"/>
              </p:ext>
            </p:extLst>
          </p:nvPr>
        </p:nvGraphicFramePr>
        <p:xfrm>
          <a:off x="8008470" y="679163"/>
          <a:ext cx="1852613" cy="18821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852613">
                  <a:extLst>
                    <a:ext uri="{9D8B030D-6E8A-4147-A177-3AD203B41FA5}">
                      <a16:colId xmlns:a16="http://schemas.microsoft.com/office/drawing/2014/main" val="25758960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Kinase_Information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7370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key_numbers</a:t>
                      </a:r>
                      <a:r>
                        <a:rPr lang="en-GB" sz="1200" dirty="0">
                          <a:effectLst/>
                        </a:rPr>
                        <a:t>         🔑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228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Name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15519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Groups</a:t>
                      </a:r>
                      <a:endParaRPr lang="en-GB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37911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Family</a:t>
                      </a:r>
                      <a:endParaRPr lang="en-GB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17981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Subfamily</a:t>
                      </a:r>
                      <a:endParaRPr lang="en-GB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375639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Entrez_GeneID</a:t>
                      </a:r>
                      <a:endParaRPr lang="en-GB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22609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 err="1">
                          <a:effectLst/>
                        </a:rPr>
                        <a:t>Entrez_description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50075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location</a:t>
                      </a:r>
                      <a:endParaRPr lang="en-GB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977961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Alias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0177161"/>
                  </a:ext>
                </a:extLst>
              </a:tr>
            </a:tbl>
          </a:graphicData>
        </a:graphic>
      </p:graphicFrame>
      <p:sp>
        <p:nvSpPr>
          <p:cNvPr id="42" name="Right Bracket 41">
            <a:extLst>
              <a:ext uri="{FF2B5EF4-FFF2-40B4-BE49-F238E27FC236}">
                <a16:creationId xmlns:a16="http://schemas.microsoft.com/office/drawing/2014/main" id="{B8DF27DF-89C7-417F-AFCB-8535508A93D0}"/>
              </a:ext>
            </a:extLst>
          </p:cNvPr>
          <p:cNvSpPr/>
          <p:nvPr/>
        </p:nvSpPr>
        <p:spPr>
          <a:xfrm>
            <a:off x="18708688" y="2507298"/>
            <a:ext cx="190500" cy="2520950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3B892B3-7513-4741-B35E-BF93B1F65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769096"/>
              </p:ext>
            </p:extLst>
          </p:nvPr>
        </p:nvGraphicFramePr>
        <p:xfrm>
          <a:off x="10231110" y="3429000"/>
          <a:ext cx="1852613" cy="22631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852613">
                  <a:extLst>
                    <a:ext uri="{9D8B030D-6E8A-4147-A177-3AD203B41FA5}">
                      <a16:colId xmlns:a16="http://schemas.microsoft.com/office/drawing/2014/main" val="10876005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Kinase_Phosphosite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5619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Keys_row</a:t>
                      </a:r>
                      <a:r>
                        <a:rPr lang="en-GB" sz="1200" dirty="0">
                          <a:effectLst/>
                        </a:rPr>
                        <a:t>                🔑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458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GENE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6356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KINASE</a:t>
                      </a:r>
                      <a:endParaRPr lang="en-GB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0651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KIN_ACC_ID</a:t>
                      </a:r>
                      <a:endParaRPr lang="en-GB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46609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SUBSTRATE</a:t>
                      </a:r>
                      <a:endParaRPr lang="en-GB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083693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SUB_ACC_ID</a:t>
                      </a:r>
                      <a:endParaRPr lang="en-GB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21248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SUB_GENE</a:t>
                      </a:r>
                      <a:endParaRPr lang="en-GB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429648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/>
                        <a:t>SUB_GENE_ID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58801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/>
                        <a:t>Z_SITE_1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695168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       :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209651"/>
                  </a:ext>
                </a:extLst>
              </a:tr>
              <a:tr h="1531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0" dirty="0"/>
                        <a:t>Z_SITE_48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7425576"/>
                  </a:ext>
                </a:extLst>
              </a:tr>
            </a:tbl>
          </a:graphicData>
        </a:graphic>
      </p:graphicFrame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BEA80B3-33F6-4E50-8F5B-DD2E683353D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743201" y="664053"/>
            <a:ext cx="2814636" cy="2157252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62B8878-5A35-406F-99A6-DE4ABAA363C9}"/>
              </a:ext>
            </a:extLst>
          </p:cNvPr>
          <p:cNvGrpSpPr/>
          <p:nvPr/>
        </p:nvGrpSpPr>
        <p:grpSpPr>
          <a:xfrm>
            <a:off x="2736851" y="1290238"/>
            <a:ext cx="1349372" cy="4140360"/>
            <a:chOff x="2743202" y="664050"/>
            <a:chExt cx="1847199" cy="4479152"/>
          </a:xfrm>
        </p:grpSpPr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CBBD82C0-5AEF-44C5-8EAD-3EBF3DA9C17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84630" y="2522622"/>
              <a:ext cx="4479151" cy="762008"/>
            </a:xfrm>
            <a:prstGeom prst="bentConnector3">
              <a:avLst>
                <a:gd name="adj1" fmla="val -66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05AF866-2EA3-4CF7-8F03-F0CC24CD840F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3505206" y="5143201"/>
              <a:ext cx="108519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99140E2-645E-4C73-A1AF-490E11877873}"/>
              </a:ext>
            </a:extLst>
          </p:cNvPr>
          <p:cNvGrpSpPr/>
          <p:nvPr/>
        </p:nvGrpSpPr>
        <p:grpSpPr>
          <a:xfrm>
            <a:off x="2741615" y="1465262"/>
            <a:ext cx="1344609" cy="4218356"/>
            <a:chOff x="2743202" y="664050"/>
            <a:chExt cx="2221196" cy="4479151"/>
          </a:xfrm>
        </p:grpSpPr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17D2CECD-4ECC-42AF-A4A3-55315BD9A32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84630" y="2522622"/>
              <a:ext cx="4479151" cy="762008"/>
            </a:xfrm>
            <a:prstGeom prst="bentConnector3">
              <a:avLst>
                <a:gd name="adj1" fmla="val -66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DCCC8A8-72F4-44CC-864A-8404C603D797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6" y="5143201"/>
              <a:ext cx="1459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AC591D55-EF7A-4089-96EE-6EC6005740EC}"/>
              </a:ext>
            </a:extLst>
          </p:cNvPr>
          <p:cNvCxnSpPr>
            <a:cxnSpLocks/>
          </p:cNvCxnSpPr>
          <p:nvPr/>
        </p:nvCxnSpPr>
        <p:spPr>
          <a:xfrm>
            <a:off x="2749551" y="1254999"/>
            <a:ext cx="2814636" cy="1796250"/>
          </a:xfrm>
          <a:prstGeom prst="bentConnector3">
            <a:avLst>
              <a:gd name="adj1" fmla="val 45541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466FD6B-5B5D-481F-A838-6188D6A92BA6}"/>
              </a:ext>
            </a:extLst>
          </p:cNvPr>
          <p:cNvCxnSpPr>
            <a:cxnSpLocks/>
          </p:cNvCxnSpPr>
          <p:nvPr/>
        </p:nvCxnSpPr>
        <p:spPr>
          <a:xfrm>
            <a:off x="2743201" y="1455738"/>
            <a:ext cx="2820986" cy="1770534"/>
          </a:xfrm>
          <a:prstGeom prst="bentConnector3">
            <a:avLst>
              <a:gd name="adj1" fmla="val 41738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BDFB5A4-F1F1-4779-9DA7-053D9788EC3C}"/>
              </a:ext>
            </a:extLst>
          </p:cNvPr>
          <p:cNvGrpSpPr/>
          <p:nvPr/>
        </p:nvGrpSpPr>
        <p:grpSpPr>
          <a:xfrm>
            <a:off x="6095999" y="2821305"/>
            <a:ext cx="1912472" cy="2396155"/>
            <a:chOff x="6095999" y="2821305"/>
            <a:chExt cx="1159436" cy="2396155"/>
          </a:xfrm>
        </p:grpSpPr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75CF83DF-9464-4591-B20D-E7CB41EE4349}"/>
                </a:ext>
              </a:extLst>
            </p:cNvPr>
            <p:cNvCxnSpPr/>
            <p:nvPr/>
          </p:nvCxnSpPr>
          <p:spPr>
            <a:xfrm rot="5400000" flipH="1" flipV="1">
              <a:off x="5477640" y="3439665"/>
              <a:ext cx="2396154" cy="1159435"/>
            </a:xfrm>
            <a:prstGeom prst="bentConnector3">
              <a:avLst>
                <a:gd name="adj1" fmla="val -383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1ADCEE6-D80C-450E-ADEB-ED5DA6DA33A4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6687889" y="2821305"/>
              <a:ext cx="567546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CA48F97-40C7-48AE-8F3A-064EB2B19889}"/>
              </a:ext>
            </a:extLst>
          </p:cNvPr>
          <p:cNvGrpSpPr/>
          <p:nvPr/>
        </p:nvGrpSpPr>
        <p:grpSpPr>
          <a:xfrm>
            <a:off x="6095997" y="2996328"/>
            <a:ext cx="2088827" cy="2464973"/>
            <a:chOff x="6095999" y="2821305"/>
            <a:chExt cx="1159436" cy="2396155"/>
          </a:xfrm>
        </p:grpSpPr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2205FE93-3085-4C4D-A147-C67F5467C52F}"/>
                </a:ext>
              </a:extLst>
            </p:cNvPr>
            <p:cNvCxnSpPr/>
            <p:nvPr/>
          </p:nvCxnSpPr>
          <p:spPr>
            <a:xfrm rot="5400000" flipH="1" flipV="1">
              <a:off x="5477640" y="3439665"/>
              <a:ext cx="2396154" cy="1159435"/>
            </a:xfrm>
            <a:prstGeom prst="bentConnector3">
              <a:avLst>
                <a:gd name="adj1" fmla="val -383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C44AAC0-F812-4E36-A946-72C895BFC171}"/>
                </a:ext>
              </a:extLst>
            </p:cNvPr>
            <p:cNvCxnSpPr>
              <a:cxnSpLocks/>
            </p:cNvCxnSpPr>
            <p:nvPr/>
          </p:nvCxnSpPr>
          <p:spPr>
            <a:xfrm>
              <a:off x="6709115" y="2821305"/>
              <a:ext cx="546320" cy="1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ACFC05B-057F-4BA5-A179-52DB83727970}"/>
              </a:ext>
            </a:extLst>
          </p:cNvPr>
          <p:cNvGrpSpPr/>
          <p:nvPr/>
        </p:nvGrpSpPr>
        <p:grpSpPr>
          <a:xfrm>
            <a:off x="6102348" y="3218696"/>
            <a:ext cx="1508125" cy="2437202"/>
            <a:chOff x="6095999" y="2821305"/>
            <a:chExt cx="1159436" cy="2396155"/>
          </a:xfrm>
        </p:grpSpPr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58990D21-0683-4677-90BE-D995124A8E78}"/>
                </a:ext>
              </a:extLst>
            </p:cNvPr>
            <p:cNvCxnSpPr/>
            <p:nvPr/>
          </p:nvCxnSpPr>
          <p:spPr>
            <a:xfrm rot="5400000" flipH="1" flipV="1">
              <a:off x="5477640" y="3439665"/>
              <a:ext cx="2396154" cy="1159435"/>
            </a:xfrm>
            <a:prstGeom prst="bentConnector3">
              <a:avLst>
                <a:gd name="adj1" fmla="val -383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B256C52-6B8E-46AB-93BC-948A8D207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3435" y="2821305"/>
              <a:ext cx="412000" cy="1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71F172D-ED3B-4006-A01A-930C8619616D}"/>
              </a:ext>
            </a:extLst>
          </p:cNvPr>
          <p:cNvCxnSpPr/>
          <p:nvPr/>
        </p:nvCxnSpPr>
        <p:spPr>
          <a:xfrm flipH="1">
            <a:off x="10004612" y="4117788"/>
            <a:ext cx="22649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6A8C7E6-729E-4868-9094-1F1C956AB0EA}"/>
              </a:ext>
            </a:extLst>
          </p:cNvPr>
          <p:cNvGrpSpPr/>
          <p:nvPr/>
        </p:nvGrpSpPr>
        <p:grpSpPr>
          <a:xfrm>
            <a:off x="7072312" y="1201269"/>
            <a:ext cx="926308" cy="1796251"/>
            <a:chOff x="7072312" y="1201269"/>
            <a:chExt cx="926308" cy="1796251"/>
          </a:xfrm>
        </p:grpSpPr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357C934A-6A5A-40B6-BC08-828FF8CC314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38276" y="1837177"/>
              <a:ext cx="1796251" cy="524436"/>
            </a:xfrm>
            <a:prstGeom prst="bentConnector3">
              <a:avLst>
                <a:gd name="adj1" fmla="val -241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5727704-A694-409D-A5DA-161CD42A2B51}"/>
                </a:ext>
              </a:extLst>
            </p:cNvPr>
            <p:cNvCxnSpPr>
              <a:cxnSpLocks/>
            </p:cNvCxnSpPr>
            <p:nvPr/>
          </p:nvCxnSpPr>
          <p:spPr>
            <a:xfrm>
              <a:off x="7072312" y="2991543"/>
              <a:ext cx="40187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4E875CA-E18E-43FE-A269-A9F2DA22E283}"/>
              </a:ext>
            </a:extLst>
          </p:cNvPr>
          <p:cNvGrpSpPr/>
          <p:nvPr/>
        </p:nvGrpSpPr>
        <p:grpSpPr>
          <a:xfrm>
            <a:off x="7072311" y="1201268"/>
            <a:ext cx="926307" cy="2011693"/>
            <a:chOff x="6498464" y="1201269"/>
            <a:chExt cx="1500156" cy="1796251"/>
          </a:xfrm>
        </p:grpSpPr>
        <p:cxnSp>
          <p:nvCxnSpPr>
            <p:cNvPr id="136" name="Connector: Elbow 135">
              <a:extLst>
                <a:ext uri="{FF2B5EF4-FFF2-40B4-BE49-F238E27FC236}">
                  <a16:creationId xmlns:a16="http://schemas.microsoft.com/office/drawing/2014/main" id="{515AAB4D-4BC6-4152-852C-2BEF2CD967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38276" y="1837177"/>
              <a:ext cx="1796251" cy="524436"/>
            </a:xfrm>
            <a:prstGeom prst="bentConnector3">
              <a:avLst>
                <a:gd name="adj1" fmla="val -241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CAB306-5529-411C-9932-ED24016DF10A}"/>
                </a:ext>
              </a:extLst>
            </p:cNvPr>
            <p:cNvCxnSpPr>
              <a:cxnSpLocks/>
            </p:cNvCxnSpPr>
            <p:nvPr/>
          </p:nvCxnSpPr>
          <p:spPr>
            <a:xfrm>
              <a:off x="6498464" y="2991543"/>
              <a:ext cx="975719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150FDB0F-1614-4CBD-9936-F6BACDDC98C1}"/>
              </a:ext>
            </a:extLst>
          </p:cNvPr>
          <p:cNvCxnSpPr/>
          <p:nvPr/>
        </p:nvCxnSpPr>
        <p:spPr>
          <a:xfrm rot="10800000" flipV="1">
            <a:off x="2736850" y="1201268"/>
            <a:ext cx="5271620" cy="88970"/>
          </a:xfrm>
          <a:prstGeom prst="bentConnector3">
            <a:avLst>
              <a:gd name="adj1" fmla="val 4614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2D21DD41-818B-4E17-A4CF-E6678B71FE2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47965" y="1201267"/>
            <a:ext cx="5250654" cy="263994"/>
          </a:xfrm>
          <a:prstGeom prst="bentConnector3">
            <a:avLst>
              <a:gd name="adj1" fmla="val 4613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4717A024-8C27-44CC-9FAF-9C6850148723}"/>
              </a:ext>
            </a:extLst>
          </p:cNvPr>
          <p:cNvCxnSpPr/>
          <p:nvPr/>
        </p:nvCxnSpPr>
        <p:spPr>
          <a:xfrm rot="10800000">
            <a:off x="7072312" y="2991544"/>
            <a:ext cx="3158799" cy="1126245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726BC3F-F02D-4B1D-AA68-1CA95A8DE005}"/>
              </a:ext>
            </a:extLst>
          </p:cNvPr>
          <p:cNvGrpSpPr/>
          <p:nvPr/>
        </p:nvGrpSpPr>
        <p:grpSpPr>
          <a:xfrm>
            <a:off x="9861082" y="1201270"/>
            <a:ext cx="370027" cy="2916518"/>
            <a:chOff x="9861082" y="1201270"/>
            <a:chExt cx="370027" cy="2916518"/>
          </a:xfrm>
        </p:grpSpPr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A62AA62A-A6C0-4793-B23E-FBAEA7D4D3E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74588" y="2587764"/>
              <a:ext cx="2916518" cy="143529"/>
            </a:xfrm>
            <a:prstGeom prst="bentConnector3">
              <a:avLst>
                <a:gd name="adj1" fmla="val -205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B0CF65F-CE24-475A-8413-4405DBA1DAA7}"/>
                </a:ext>
              </a:extLst>
            </p:cNvPr>
            <p:cNvCxnSpPr/>
            <p:nvPr/>
          </p:nvCxnSpPr>
          <p:spPr>
            <a:xfrm>
              <a:off x="10004612" y="4117787"/>
              <a:ext cx="22649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3D823DAB-0784-4ED2-BE2A-B693BBF71A54}"/>
              </a:ext>
            </a:extLst>
          </p:cNvPr>
          <p:cNvCxnSpPr>
            <a:cxnSpLocks/>
          </p:cNvCxnSpPr>
          <p:nvPr/>
        </p:nvCxnSpPr>
        <p:spPr>
          <a:xfrm rot="10800000">
            <a:off x="7072312" y="3217744"/>
            <a:ext cx="3122287" cy="904828"/>
          </a:xfrm>
          <a:prstGeom prst="bentConnector3">
            <a:avLst>
              <a:gd name="adj1" fmla="val 54403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56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182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Friha Zafar</dc:creator>
  <cp:lastModifiedBy>Friha Zafar</cp:lastModifiedBy>
  <cp:revision>9</cp:revision>
  <dcterms:created xsi:type="dcterms:W3CDTF">2019-02-06T14:33:14Z</dcterms:created>
  <dcterms:modified xsi:type="dcterms:W3CDTF">2019-02-07T13:01:42Z</dcterms:modified>
</cp:coreProperties>
</file>