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b94988949_0_4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b94988949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Dominants naturels ou par caractéristiques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va établir son profil, puis on va inflater ce profil (capacités, talent, nature, objets…)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94988949_0_4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94988949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draft, 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b94988949_0_4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b94988949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b94988949_0_4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b94988949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rapide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b94988949_0_4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b94988949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EXPLIQUE TOUT MONTE6CARLO ET COMMENT IL DETERMINE LE PROCHAIN MOVE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b94988949_0_4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b94988949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Trop de config initial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 d’entrainement donc utilisation en temps reel risque de pas etre cool, de plus les tours sont time (comme aux echecs avec une timebank)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Cout materiel enorme pour alphago estime a $25M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b94988949_0_4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b94988949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b94988949_0_4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b94988949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Algorithme vs heuristique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est okay au final, on aura juste a changer les contraintes imposé par les vgc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Plus qu’un joueur, on veut faire une bonne équipe et faire en sorte que ce soit un bon outil d’assistance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b94988949_0_4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b94988949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b9498894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b9498894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a71af07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ba71af0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b94988949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b9498894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94988949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9498894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check de pokémon do quick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b94988949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b9498894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Background check des VGC do quick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a71af07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a71af07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b94988949_0_3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b94988949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on va générer l’équipe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b94988949_0_4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b94988949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quoi est composer le pokémon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Qu’est ce qu’on va utiliser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rgbClr val="2185C5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  <a:endParaRPr b="1" sz="9600">
              <a:solidFill>
                <a:srgbClr val="97ABBC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0" name="Google Shape;60;p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" type="body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7" name="Google Shape;67;p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2185C5"/>
                </a:solidFill>
              </a:defRPr>
            </a:lvl1pPr>
            <a:lvl2pPr lvl="1">
              <a:buNone/>
              <a:defRPr>
                <a:solidFill>
                  <a:srgbClr val="2185C5"/>
                </a:solidFill>
              </a:defRPr>
            </a:lvl2pPr>
            <a:lvl3pPr lvl="2">
              <a:buNone/>
              <a:defRPr>
                <a:solidFill>
                  <a:srgbClr val="2185C5"/>
                </a:solidFill>
              </a:defRPr>
            </a:lvl3pPr>
            <a:lvl4pPr lvl="3">
              <a:buNone/>
              <a:defRPr>
                <a:solidFill>
                  <a:srgbClr val="2185C5"/>
                </a:solidFill>
              </a:defRPr>
            </a:lvl4pPr>
            <a:lvl5pPr lvl="4">
              <a:buNone/>
              <a:defRPr>
                <a:solidFill>
                  <a:srgbClr val="2185C5"/>
                </a:solidFill>
              </a:defRPr>
            </a:lvl5pPr>
            <a:lvl6pPr lvl="5">
              <a:buNone/>
              <a:defRPr>
                <a:solidFill>
                  <a:srgbClr val="2185C5"/>
                </a:solidFill>
              </a:defRPr>
            </a:lvl6pPr>
            <a:lvl7pPr lvl="6">
              <a:buNone/>
              <a:defRPr>
                <a:solidFill>
                  <a:srgbClr val="2185C5"/>
                </a:solidFill>
              </a:defRPr>
            </a:lvl7pPr>
            <a:lvl8pPr lvl="7">
              <a:buNone/>
              <a:defRPr>
                <a:solidFill>
                  <a:srgbClr val="2185C5"/>
                </a:solidFill>
              </a:defRPr>
            </a:lvl8pPr>
            <a:lvl9pPr lvl="8">
              <a:buNone/>
              <a:defRPr>
                <a:solidFill>
                  <a:srgbClr val="2185C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34.png"/><Relationship Id="rId11" Type="http://schemas.openxmlformats.org/officeDocument/2006/relationships/image" Target="../media/image16.png"/><Relationship Id="rId10" Type="http://schemas.openxmlformats.org/officeDocument/2006/relationships/image" Target="../media/image21.png"/><Relationship Id="rId13" Type="http://schemas.openxmlformats.org/officeDocument/2006/relationships/image" Target="../media/image32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7.png"/><Relationship Id="rId15" Type="http://schemas.openxmlformats.org/officeDocument/2006/relationships/image" Target="../media/image25.png"/><Relationship Id="rId14" Type="http://schemas.openxmlformats.org/officeDocument/2006/relationships/image" Target="../media/image24.png"/><Relationship Id="rId17" Type="http://schemas.openxmlformats.org/officeDocument/2006/relationships/image" Target="../media/image20.png"/><Relationship Id="rId16" Type="http://schemas.openxmlformats.org/officeDocument/2006/relationships/image" Target="../media/image29.png"/><Relationship Id="rId5" Type="http://schemas.openxmlformats.org/officeDocument/2006/relationships/image" Target="../media/image4.png"/><Relationship Id="rId19" Type="http://schemas.openxmlformats.org/officeDocument/2006/relationships/image" Target="../media/image33.png"/><Relationship Id="rId6" Type="http://schemas.openxmlformats.org/officeDocument/2006/relationships/image" Target="../media/image13.png"/><Relationship Id="rId18" Type="http://schemas.openxmlformats.org/officeDocument/2006/relationships/image" Target="../media/image26.pn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Relationship Id="rId5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721425" y="3785250"/>
            <a:ext cx="54732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Génération d’une équipe Pokémon pour les VGC 2019</a:t>
            </a:r>
            <a:endParaRPr/>
          </a:p>
        </p:txBody>
      </p:sp>
      <p:sp>
        <p:nvSpPr>
          <p:cNvPr id="89" name="Google Shape;89;p12"/>
          <p:cNvSpPr txBox="1"/>
          <p:nvPr/>
        </p:nvSpPr>
        <p:spPr>
          <a:xfrm>
            <a:off x="721425" y="2844375"/>
            <a:ext cx="6244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Soutenance de mémoire, M2 MIAGE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775" y="359700"/>
            <a:ext cx="4602974" cy="9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/>
        </p:nvSpPr>
        <p:spPr>
          <a:xfrm>
            <a:off x="721425" y="359775"/>
            <a:ext cx="31842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Bastian Szczygielski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Tuteur : Mme Ben Hamida Mcf.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497325" y="3809475"/>
            <a:ext cx="1792525" cy="18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Valeur du Pokémon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 flipH="1">
            <a:off x="893700" y="1831450"/>
            <a:ext cx="6462600" cy="14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Dominants par caractéristiques</a:t>
            </a:r>
            <a:endParaRPr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Rôle du Pokémon dans l’équipe</a:t>
            </a:r>
            <a:endParaRPr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275" y="4068650"/>
            <a:ext cx="2429725" cy="25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4350" y="3491198"/>
            <a:ext cx="2011575" cy="19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893700" y="3927700"/>
            <a:ext cx="23812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Formation de l’équipe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893700" y="1864600"/>
            <a:ext cx="6462600" cy="18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Sélection des profils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Bonne répartition des types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Contraintes imposées par les VGC</a:t>
            </a:r>
            <a:endParaRPr/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288" y="5670600"/>
            <a:ext cx="4667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1900" y="4185150"/>
            <a:ext cx="476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4475" y="4185150"/>
            <a:ext cx="476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6625" y="4558325"/>
            <a:ext cx="476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1650" y="4857075"/>
            <a:ext cx="476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05575" y="5114400"/>
            <a:ext cx="476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09750" y="5304900"/>
            <a:ext cx="476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40700" y="5304900"/>
            <a:ext cx="476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82825" y="5114400"/>
            <a:ext cx="476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79875" y="4857075"/>
            <a:ext cx="476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282825" y="4616600"/>
            <a:ext cx="476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311125" y="4558313"/>
            <a:ext cx="476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59075" y="4185138"/>
            <a:ext cx="476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797050" y="4185150"/>
            <a:ext cx="4857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305563" y="4616600"/>
            <a:ext cx="476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254525" y="4558325"/>
            <a:ext cx="476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640688" y="4857075"/>
            <a:ext cx="476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909750" y="4857075"/>
            <a:ext cx="47625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Intelligence artificielle</a:t>
            </a:r>
            <a:endParaRPr/>
          </a:p>
        </p:txBody>
      </p:sp>
      <p:sp>
        <p:nvSpPr>
          <p:cNvPr id="196" name="Google Shape;196;p23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Remplacer le dresseur</a:t>
            </a:r>
            <a:endParaRPr/>
          </a:p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AlphaGo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93700" y="1831450"/>
            <a:ext cx="69843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DeepMind Technologies</a:t>
            </a:r>
            <a:endParaRPr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Plusieurs versions</a:t>
            </a:r>
            <a:endParaRPr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Recherche arborescente Monte-Carlo</a:t>
            </a:r>
            <a:endParaRPr/>
          </a:p>
        </p:txBody>
      </p:sp>
      <p:sp>
        <p:nvSpPr>
          <p:cNvPr id="204" name="Google Shape;204;p24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Monte-Carlo</a:t>
            </a:r>
            <a:endParaRPr/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75" y="2143125"/>
            <a:ext cx="76962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Contraintes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Entraînement rendu difficile</a:t>
            </a:r>
            <a:endParaRPr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Utilisation en temps réel</a:t>
            </a:r>
            <a:endParaRPr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Matériel</a:t>
            </a:r>
            <a:endParaRPr/>
          </a:p>
        </p:txBody>
      </p:sp>
      <p:sp>
        <p:nvSpPr>
          <p:cNvPr id="218" name="Google Shape;218;p26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4" name="Google Shape;224;p27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et perspective</a:t>
            </a:r>
            <a:endParaRPr/>
          </a:p>
        </p:txBody>
      </p:sp>
      <p:sp>
        <p:nvSpPr>
          <p:cNvPr id="225" name="Google Shape;225;p27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Algorithme de sélection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Contraintes imposées par les VGC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Outil d’assistance</a:t>
            </a:r>
            <a:endParaRPr/>
          </a:p>
        </p:txBody>
      </p:sp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74825" y="3997050"/>
            <a:ext cx="3370924" cy="22473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p28"/>
          <p:cNvPicPr preferRelativeResize="0"/>
          <p:nvPr/>
        </p:nvPicPr>
        <p:blipFill rotWithShape="1">
          <a:blip r:embed="rId4">
            <a:alphaModFix/>
          </a:blip>
          <a:srcRect b="39091" l="16923" r="14367" t="0"/>
          <a:stretch/>
        </p:blipFill>
        <p:spPr>
          <a:xfrm>
            <a:off x="364825" y="4049874"/>
            <a:ext cx="3623900" cy="21416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5" name="Google Shape;235;p28"/>
          <p:cNvSpPr/>
          <p:nvPr/>
        </p:nvSpPr>
        <p:spPr>
          <a:xfrm>
            <a:off x="8276050" y="3590725"/>
            <a:ext cx="713100" cy="721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3463" y="3712338"/>
            <a:ext cx="478275" cy="47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28"/>
          <p:cNvCxnSpPr>
            <a:stCxn id="234" idx="3"/>
            <a:endCxn id="233" idx="3"/>
          </p:cNvCxnSpPr>
          <p:nvPr/>
        </p:nvCxnSpPr>
        <p:spPr>
          <a:xfrm>
            <a:off x="3988725" y="5120699"/>
            <a:ext cx="1286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8"/>
          <p:cNvSpPr/>
          <p:nvPr/>
        </p:nvSpPr>
        <p:spPr>
          <a:xfrm>
            <a:off x="4320625" y="4826325"/>
            <a:ext cx="622296" cy="588762"/>
          </a:xfrm>
          <a:prstGeom prst="irregularSeal1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44" name="Google Shape;244;p2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Pokémon et les VGC</a:t>
            </a:r>
            <a:endParaRPr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Drafting des Pokémon</a:t>
            </a:r>
            <a:endParaRPr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Intelligence Artificielle</a:t>
            </a:r>
            <a:endParaRPr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Conclusion</a:t>
            </a:r>
            <a:endParaRPr/>
          </a:p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Conception et réalisation d’API REST pour le service à Safran Aircraft Engines</a:t>
            </a:r>
            <a:endParaRPr/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950" y="32066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Pokémon</a:t>
            </a:r>
            <a:endParaRPr/>
          </a:p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 les VGC</a:t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Pokémon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893625" y="1600200"/>
            <a:ext cx="3609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Jeux-vidéos créés en 1996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Adapté dans plusieurs médias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Plein d’objectifs</a:t>
            </a:r>
            <a:endParaRPr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300" y="1494225"/>
            <a:ext cx="1482900" cy="479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7900" y="1494225"/>
            <a:ext cx="2548473" cy="479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249000" y="4295163"/>
            <a:ext cx="1766750" cy="19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3400" y="4503946"/>
            <a:ext cx="1551100" cy="17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3995400" y="4068263"/>
            <a:ext cx="23812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29400" r="24262" t="0"/>
          <a:stretch/>
        </p:blipFill>
        <p:spPr>
          <a:xfrm>
            <a:off x="4451875" y="12"/>
            <a:ext cx="4692125" cy="67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>
            <p:ph type="title"/>
          </p:nvPr>
        </p:nvSpPr>
        <p:spPr>
          <a:xfrm>
            <a:off x="893700" y="1305125"/>
            <a:ext cx="3094800" cy="8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Pokémon VGC</a:t>
            </a:r>
            <a:endParaRPr sz="2400"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893700" y="2362200"/>
            <a:ext cx="3094800" cy="4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3 saisons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Un grand tournoi final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Les règles</a:t>
            </a:r>
            <a:endParaRPr sz="1800"/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Algorithme de sélection</a:t>
            </a:r>
            <a:endParaRPr/>
          </a:p>
        </p:txBody>
      </p:sp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choisir nos Pokémon</a:t>
            </a:r>
            <a:endParaRPr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“Drafter” une équipe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893700" y="1831450"/>
            <a:ext cx="69678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Caractéristiques d’un Pokémon</a:t>
            </a:r>
            <a:endParaRPr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Déterminer sa valeur et son profil</a:t>
            </a:r>
            <a:endParaRPr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Formation de l’équipe</a:t>
            </a:r>
            <a:endParaRPr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Pokémon :</a:t>
            </a:r>
            <a:endParaRPr/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2099025"/>
            <a:ext cx="44958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