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2" r:id="rId4"/>
    <p:sldId id="281" r:id="rId5"/>
    <p:sldId id="284" r:id="rId6"/>
    <p:sldId id="285" r:id="rId7"/>
    <p:sldId id="28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79CC93D-E52E-4D84-901B-11D7331DD495}">
          <p14:sldIdLst>
            <p14:sldId id="259"/>
          </p14:sldIdLst>
        </p14:section>
        <p14:section name="Vue d’ensemble et objectifs" id="{ABA716BF-3A5C-4ADB-94C9-CFEF84EBA240}">
          <p14:sldIdLst>
            <p14:sldId id="261"/>
            <p14:sldId id="282"/>
            <p14:sldId id="281"/>
            <p14:sldId id="284"/>
            <p14:sldId id="285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7" d="100"/>
          <a:sy n="57" d="100"/>
        </p:scale>
        <p:origin x="-163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29/10/2025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67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29/10/2025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6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présenter des supports de formation à un groupe.</a:t>
            </a:r>
          </a:p>
          <a:p>
            <a:endParaRPr lang="fr-FR" dirty="0" smtClean="0"/>
          </a:p>
          <a:p>
            <a:pPr lvl="0"/>
            <a:r>
              <a:rPr lang="fr-FR" sz="1200" b="1" dirty="0" smtClean="0"/>
              <a:t>Sections</a:t>
            </a:r>
            <a:endParaRPr lang="fr-FR" sz="1200" b="0" dirty="0" smtClean="0"/>
          </a:p>
          <a:p>
            <a:pPr lvl="0"/>
            <a:r>
              <a:rPr lang="fr-FR" sz="1200" b="0" dirty="0" smtClean="0"/>
              <a:t>Cliquez avec le bouton droit sur une diapositive pour ajouter des sections.</a:t>
            </a:r>
            <a:r>
              <a:rPr lang="fr-FR" sz="1200" b="0" baseline="0" dirty="0" smtClean="0"/>
              <a:t> Les sections permettent d’organiser les diapositives et facilitent la collaboration entre plusieurs auteurs.</a:t>
            </a:r>
            <a:endParaRPr lang="fr-FR" sz="1200" b="0" dirty="0" smtClean="0"/>
          </a:p>
          <a:p>
            <a:pPr lvl="0"/>
            <a:endParaRPr lang="fr-FR" sz="1200" b="1" dirty="0" smtClean="0"/>
          </a:p>
          <a:p>
            <a:pPr lvl="0"/>
            <a:r>
              <a:rPr lang="fr-FR" sz="1200" b="1" dirty="0" smtClean="0"/>
              <a:t>Notes</a:t>
            </a:r>
          </a:p>
          <a:p>
            <a:pPr lvl="0"/>
            <a:r>
              <a:rPr lang="fr-FR" sz="1200" dirty="0" smtClean="0"/>
              <a:t>Utilisez la section Notes pour les notes de présentation ou pour fournir des informations  supplémentaires à l’audience.</a:t>
            </a:r>
            <a:r>
              <a:rPr lang="fr-FR" sz="12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 smtClean="0"/>
              <a:t>Faites tout particulièrement attention aux diagrammes, graphiques et zones de texte.</a:t>
            </a:r>
            <a:r>
              <a:rPr lang="fr-FR" sz="1200" baseline="0" dirty="0" smtClean="0"/>
              <a:t> </a:t>
            </a:r>
            <a:endParaRPr lang="fr-FR" sz="1200" dirty="0" smtClean="0"/>
          </a:p>
          <a:p>
            <a:pPr lvl="0"/>
            <a:r>
              <a:rPr lang="fr-FR" sz="1200" dirty="0" smtClean="0"/>
              <a:t>Tenez compte du fait que les participants imprimeront la présentation en noir et blanc ou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 Effectuez un test d’impression pour vérifier que vos couleurs s’impriment correctement en noir et blanc intégral et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</a:t>
            </a:r>
          </a:p>
          <a:p>
            <a:pPr lvl="0">
              <a:buFontTx/>
              <a:buNone/>
            </a:pPr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Graphiques, tableaux et diagrammes</a:t>
            </a:r>
          </a:p>
          <a:p>
            <a:pPr lvl="0"/>
            <a:r>
              <a:rPr lang="fr-FR" sz="12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 smtClean="0"/>
              <a:t>Ajoutez une étiquette à tous les graphiques et tableaux.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dirty="0" smtClean="0"/>
              <a:t>Fournissez une brève vue d’ensemble de la présentation.</a:t>
            </a:r>
            <a:r>
              <a:rPr lang="fr-FR" baseline="0" dirty="0" smtClean="0"/>
              <a:t> D</a:t>
            </a:r>
            <a:r>
              <a:rPr lang="fr-FR" dirty="0" smtClean="0"/>
              <a:t>écrivez l’objectif principal de la présentation et expliquez son importance.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Présentez chaque sujet principal.</a:t>
            </a:r>
          </a:p>
          <a:p>
            <a:r>
              <a:rPr lang="fr-FR" dirty="0" smtClean="0"/>
              <a:t>Pour fournir une feuille de route à votre audience, vous</a:t>
            </a:r>
            <a:r>
              <a:rPr lang="fr-FR" baseline="0" dirty="0" smtClean="0"/>
              <a:t> pouvez </a:t>
            </a:r>
            <a:r>
              <a:rPr lang="fr-FR" dirty="0" smtClean="0"/>
              <a:t>répéter cette diapositive de vue d’ensemble tout au long de la présentation afin de mettre en évidence le sujet suivant.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diapositives de vue d’ensemble utilisant des transitions.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diapositives de vue d’ensemble utilisant des transitions.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diapositives de vue d’ensemble utilisant des transitions.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29/10/2025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ocalhost:5000/v1/api/register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87624" y="2348880"/>
            <a:ext cx="6840760" cy="1944216"/>
          </a:xfrm>
        </p:spPr>
        <p:txBody>
          <a:bodyPr/>
          <a:lstStyle/>
          <a:p>
            <a:r>
              <a:rPr lang="fr-FR" dirty="0" smtClean="0"/>
              <a:t>Virtual </a:t>
            </a:r>
            <a:r>
              <a:rPr lang="fr-FR" dirty="0" err="1" smtClean="0"/>
              <a:t>payment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31840" y="3212976"/>
            <a:ext cx="4772528" cy="99060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932040" y="443537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FRIKANG FAVOUR ANU-AKE</a:t>
            </a:r>
          </a:p>
          <a:p>
            <a:r>
              <a:rPr lang="fr-FR" dirty="0" smtClean="0"/>
              <a:t>SOFTWARE ARCHITECTURE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purpose</a:t>
            </a:r>
            <a:r>
              <a:rPr lang="fr-FR" dirty="0" smtClean="0"/>
              <a:t> of the system </a:t>
            </a:r>
            <a:r>
              <a:rPr lang="fr-FR" dirty="0" err="1" smtClean="0"/>
              <a:t>authentication</a:t>
            </a:r>
            <a:r>
              <a:rPr lang="fr-FR" dirty="0" smtClean="0"/>
              <a:t> simulation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simulate</a:t>
            </a:r>
            <a:r>
              <a:rPr lang="fr-FR" dirty="0" smtClean="0"/>
              <a:t> a </a:t>
            </a:r>
            <a:r>
              <a:rPr lang="fr-FR" dirty="0" err="1" smtClean="0"/>
              <a:t>secure</a:t>
            </a:r>
            <a:r>
              <a:rPr lang="fr-FR" dirty="0" smtClean="0"/>
              <a:t> </a:t>
            </a:r>
            <a:r>
              <a:rPr lang="fr-FR" dirty="0" err="1" smtClean="0"/>
              <a:t>authentication</a:t>
            </a:r>
            <a:r>
              <a:rPr lang="fr-FR" dirty="0" smtClean="0"/>
              <a:t> for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/>
              <a:t>Technologies </a:t>
            </a:r>
            <a:r>
              <a:rPr lang="fr-FR" dirty="0" err="1"/>
              <a:t>used</a:t>
            </a:r>
            <a:r>
              <a:rPr lang="fr-FR" dirty="0"/>
              <a:t> (Node.js, Express.js, MySQL, </a:t>
            </a:r>
            <a:r>
              <a:rPr lang="fr-FR" dirty="0" err="1"/>
              <a:t>Postman</a:t>
            </a:r>
            <a:r>
              <a:rPr lang="fr-FR" dirty="0"/>
              <a:t>)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8883" y="764704"/>
            <a:ext cx="6503442" cy="162909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fr-FR" sz="6200" dirty="0" smtClean="0"/>
              <a:t>PROCESS RUNDOWN</a:t>
            </a:r>
            <a:endParaRPr lang="fr-FR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691680" y="2132856"/>
            <a:ext cx="6336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visual</a:t>
            </a:r>
            <a:r>
              <a:rPr lang="fr-FR" dirty="0" smtClean="0"/>
              <a:t> studio i </a:t>
            </a:r>
            <a:r>
              <a:rPr lang="fr-FR" dirty="0" err="1" smtClean="0"/>
              <a:t>installed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r>
              <a:rPr lang="fr-FR" dirty="0" smtClean="0"/>
              <a:t> and </a:t>
            </a:r>
            <a:r>
              <a:rPr lang="fr-FR" dirty="0" err="1" smtClean="0"/>
              <a:t>some</a:t>
            </a:r>
            <a:r>
              <a:rPr lang="fr-FR" dirty="0" smtClean="0"/>
              <a:t> of the extensions </a:t>
            </a:r>
            <a:r>
              <a:rPr lang="fr-FR" dirty="0" err="1" smtClean="0"/>
              <a:t>needed</a:t>
            </a:r>
            <a:r>
              <a:rPr lang="fr-FR" dirty="0" smtClean="0"/>
              <a:t> ( express for routes handling, mysql2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r>
              <a:rPr lang="fr-FR" dirty="0" smtClean="0"/>
              <a:t> </a:t>
            </a:r>
            <a:r>
              <a:rPr lang="fr-FR" dirty="0" err="1" smtClean="0"/>
              <a:t>tothe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 </a:t>
            </a:r>
            <a:r>
              <a:rPr lang="fr-FR" dirty="0" err="1" smtClean="0"/>
              <a:t>dotenv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loads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.</a:t>
            </a:r>
            <a:r>
              <a:rPr lang="fr-FR" dirty="0" err="1" smtClean="0"/>
              <a:t>env</a:t>
            </a:r>
            <a:r>
              <a:rPr lang="fr-FR" dirty="0" smtClean="0"/>
              <a:t> variable, </a:t>
            </a:r>
            <a:r>
              <a:rPr lang="fr-FR" dirty="0" err="1" smtClean="0"/>
              <a:t>bcryptjs</a:t>
            </a:r>
            <a:r>
              <a:rPr lang="fr-FR" dirty="0" smtClean="0"/>
              <a:t>  for </a:t>
            </a:r>
            <a:r>
              <a:rPr lang="fr-FR" dirty="0" err="1" smtClean="0"/>
              <a:t>hashing</a:t>
            </a:r>
            <a:r>
              <a:rPr lang="fr-FR" dirty="0" smtClean="0"/>
              <a:t> of user </a:t>
            </a:r>
            <a:r>
              <a:rPr lang="fr-FR" dirty="0" err="1" smtClean="0"/>
              <a:t>passwords</a:t>
            </a:r>
            <a:r>
              <a:rPr lang="fr-FR" dirty="0" smtClean="0"/>
              <a:t>)</a:t>
            </a:r>
          </a:p>
          <a:p>
            <a:pPr marL="342900" indent="-342900">
              <a:buAutoNum type="arabicPeriod"/>
            </a:pPr>
            <a:r>
              <a:rPr lang="fr-FR" dirty="0" err="1" smtClean="0"/>
              <a:t>Created</a:t>
            </a:r>
            <a:r>
              <a:rPr lang="fr-FR" dirty="0" smtClean="0"/>
              <a:t> files, the </a:t>
            </a:r>
            <a:r>
              <a:rPr lang="fr-FR" dirty="0" err="1" smtClean="0"/>
              <a:t>database</a:t>
            </a:r>
            <a:r>
              <a:rPr lang="fr-FR" dirty="0" smtClean="0"/>
              <a:t>, the table</a:t>
            </a:r>
          </a:p>
          <a:p>
            <a:pPr marL="342900" indent="-342900">
              <a:buAutoNum type="arabicPeriod"/>
            </a:pPr>
            <a:r>
              <a:rPr lang="fr-FR" dirty="0" smtClean="0"/>
              <a:t>Set up the .</a:t>
            </a:r>
            <a:r>
              <a:rPr lang="fr-FR" dirty="0" err="1" smtClean="0"/>
              <a:t>env</a:t>
            </a:r>
            <a:r>
              <a:rPr lang="fr-FR" dirty="0" smtClean="0"/>
              <a:t> file</a:t>
            </a:r>
          </a:p>
          <a:p>
            <a:pPr marL="342900" indent="-342900">
              <a:buAutoNum type="arabicPeriod"/>
            </a:pPr>
            <a:r>
              <a:rPr lang="fr-FR" dirty="0" err="1" smtClean="0"/>
              <a:t>Wrote</a:t>
            </a:r>
            <a:r>
              <a:rPr lang="fr-FR" dirty="0" smtClean="0"/>
              <a:t> the back end code</a:t>
            </a:r>
          </a:p>
          <a:p>
            <a:pPr marL="342900" indent="-342900">
              <a:buAutoNum type="arabicPeriod"/>
            </a:pPr>
            <a:r>
              <a:rPr lang="fr-FR" dirty="0" err="1" smtClean="0"/>
              <a:t>Ran</a:t>
            </a:r>
            <a:r>
              <a:rPr lang="fr-FR" dirty="0" smtClean="0"/>
              <a:t> the server ( </a:t>
            </a:r>
            <a:r>
              <a:rPr lang="fr-FR" dirty="0" err="1" smtClean="0"/>
              <a:t>node</a:t>
            </a:r>
            <a:r>
              <a:rPr lang="fr-FR" dirty="0" smtClean="0"/>
              <a:t> server.js)</a:t>
            </a:r>
          </a:p>
          <a:p>
            <a:pPr marL="342900" indent="-342900">
              <a:buAutoNum type="arabicPeriod"/>
            </a:pP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end points</a:t>
            </a:r>
          </a:p>
          <a:p>
            <a:pPr marL="342900" indent="-342900">
              <a:buAutoNum type="arabicPeriod"/>
            </a:pPr>
            <a:r>
              <a:rPr lang="fr-FR" dirty="0" err="1" smtClean="0"/>
              <a:t>Pushed</a:t>
            </a:r>
            <a:r>
              <a:rPr lang="fr-FR" dirty="0" smtClean="0"/>
              <a:t> in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6781800" cy="1440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5400" dirty="0" smtClean="0"/>
              <a:t>Registration </a:t>
            </a:r>
            <a:r>
              <a:rPr lang="fr-FR" sz="5400" dirty="0" err="1" smtClean="0"/>
              <a:t>endpoint</a:t>
            </a:r>
            <a:endParaRPr lang="fr-FR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840" y="-1755576"/>
            <a:ext cx="7765662" cy="16476125"/>
          </a:xfrm>
          <a:prstGeom prst="rect">
            <a:avLst/>
          </a:prstGeom>
        </p:spPr>
      </p:pic>
      <p:pic>
        <p:nvPicPr>
          <p:cNvPr id="4" name="Image 3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6346" y="1668779"/>
            <a:ext cx="4527567" cy="2302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73061"/>
            <a:ext cx="4604361" cy="101053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75982" y="1775816"/>
            <a:ext cx="2952328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post,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http://localhost:5000/v1/api/register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of the user as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917196" y="4331527"/>
            <a:ext cx="2952328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message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the action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25" y="5403521"/>
            <a:ext cx="5760720" cy="7575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528" y="5459132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6781800" cy="1440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5400" dirty="0" smtClean="0"/>
              <a:t>Login </a:t>
            </a:r>
            <a:r>
              <a:rPr lang="fr-FR" sz="5400" dirty="0" err="1" smtClean="0"/>
              <a:t>Endpoint</a:t>
            </a:r>
            <a:endParaRPr lang="fr-FR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840" y="-1755576"/>
            <a:ext cx="7765662" cy="1647612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9512" y="2132856"/>
            <a:ext cx="2952328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time,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enetered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email and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205777" y="4394254"/>
            <a:ext cx="2952328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275856" y="1628800"/>
            <a:ext cx="4824576" cy="1956264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85064"/>
            <a:ext cx="576072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5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692696"/>
            <a:ext cx="6781800" cy="1440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fr-FR" sz="5400" dirty="0" err="1" smtClean="0"/>
              <a:t>Users</a:t>
            </a:r>
            <a:r>
              <a:rPr lang="fr-FR" sz="5400" dirty="0" smtClean="0"/>
              <a:t> </a:t>
            </a:r>
            <a:r>
              <a:rPr lang="fr-FR" sz="5400" dirty="0" err="1" smtClean="0"/>
              <a:t>endpoint</a:t>
            </a:r>
            <a:endParaRPr lang="fr-FR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840" y="-1755576"/>
            <a:ext cx="7765662" cy="1647612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03648" y="1700808"/>
            <a:ext cx="5832648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GET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ended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ut’s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file i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 to display all the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7" y="2996952"/>
            <a:ext cx="5760720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3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411760" y="225952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Agiska" pitchFamily="50" charset="0"/>
              </a:rPr>
              <a:t>THE END</a:t>
            </a:r>
            <a:endParaRPr lang="fr-FR" sz="5400" dirty="0">
              <a:latin typeface="Agiska" pitchFamily="50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521</Words>
  <Application>Microsoft Office PowerPoint</Application>
  <PresentationFormat>Affichage à l'écran (4:3)</PresentationFormat>
  <Paragraphs>57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Formation</vt:lpstr>
      <vt:lpstr>Virtual payment platform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2025-10-29T02:03:29Z</dcterms:created>
  <dcterms:modified xsi:type="dcterms:W3CDTF">2025-10-29T03:08:44Z</dcterms:modified>
</cp:coreProperties>
</file>