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79CC93D-E52E-4D84-901B-11D7331DD495}">
          <p14:sldIdLst>
            <p14:sldId id="259"/>
          </p14:sldIdLst>
        </p14:section>
        <p14:section name="Vue d’ensemble et objectifs" id="{ABA716BF-3A5C-4ADB-94C9-CFEF84EBA240}">
          <p14:sldIdLst>
            <p14:sldId id="261"/>
            <p14:sldId id="281"/>
            <p14:sldId id="282"/>
            <p14:sldId id="283"/>
          </p14:sldIdLst>
        </p14:section>
        <p14:section name="Sujet 1" id="{6D9936A3-3945-4757-BC8B-B5C252D8E036}">
          <p14:sldIdLst/>
        </p14:section>
        <p14:section name="Exemples de diapositives pour les effets visuels" id="{BAB3A466-96C9-4230-9978-795378D75699}">
          <p14:sldIdLst/>
        </p14:section>
        <p14:section name="Étude de cas" id="{8C0305C9-B152-4FBA-A789-FE1976D53990}">
          <p14:sldIdLst/>
        </p14:section>
        <p14:section name="Conclusion et résumé" id="{790CEF5B-569A-4C2F-BED5-750B08C0E5AD}">
          <p14:sldIdLst/>
        </p14:section>
        <p14:section name="Annex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5" d="100"/>
          <a:sy n="55" d="100"/>
        </p:scale>
        <p:origin x="-1692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20/10/2025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20/10/2025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6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groupe.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 smtClean="0"/>
              <a:t>Fournissez une brève vue d’ensemble de la présentation.</a:t>
            </a:r>
            <a:r>
              <a:rPr lang="fr-FR" baseline="0" dirty="0" smtClean="0"/>
              <a:t> D</a:t>
            </a:r>
            <a:r>
              <a:rPr lang="fr-FR" dirty="0" smtClean="0"/>
              <a:t>écrivez l’objectif principal de la présentation et expliquez son importance.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Présentez chaque sujet principal.</a:t>
            </a:r>
          </a:p>
          <a:p>
            <a:r>
              <a:rPr lang="fr-FR" dirty="0" smtClean="0"/>
              <a:t>Pour fournir une feuille de route à votre audience, vous</a:t>
            </a:r>
            <a:r>
              <a:rPr lang="fr-FR" baseline="0" dirty="0" smtClean="0"/>
              <a:t> pouvez </a:t>
            </a:r>
            <a:r>
              <a:rPr lang="fr-FR" dirty="0" smtClean="0"/>
              <a:t>répéter cette diapositive de vue d’ensemble tout au long de la présentation afin de mettre en évidence le sujet suivant.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diapositives de vue d’ensemble utilisant des transitions.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20/10/2025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+mn-lt"/>
              </a:rPr>
              <a:t>Software Architecture</a:t>
            </a:r>
          </a:p>
          <a:p>
            <a:r>
              <a:rPr lang="fr-FR" sz="2400" dirty="0" err="1" smtClean="0">
                <a:latin typeface="+mn-lt"/>
              </a:rPr>
              <a:t>Frikang</a:t>
            </a:r>
            <a:r>
              <a:rPr lang="fr-FR" sz="2400" dirty="0" smtClean="0">
                <a:latin typeface="+mn-lt"/>
              </a:rPr>
              <a:t> </a:t>
            </a:r>
            <a:r>
              <a:rPr lang="fr-FR" sz="2400" dirty="0" err="1" smtClean="0">
                <a:latin typeface="+mn-lt"/>
              </a:rPr>
              <a:t>Favour</a:t>
            </a:r>
            <a:r>
              <a:rPr lang="fr-FR" sz="2400" dirty="0" smtClean="0">
                <a:latin typeface="+mn-lt"/>
              </a:rPr>
              <a:t> Anu-</a:t>
            </a:r>
            <a:r>
              <a:rPr lang="fr-FR" sz="2400" dirty="0" err="1" smtClean="0">
                <a:latin typeface="+mn-lt"/>
              </a:rPr>
              <a:t>Ake</a:t>
            </a:r>
            <a:endParaRPr lang="fr-FR" sz="2400" dirty="0">
              <a:latin typeface="+mn-l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696744" cy="1470025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OVERVIEW OF A VIRTUAL PAYMENT PLATFORM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payment platform is designed to simplify online transactions by providing users with digital or virtual cards.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secure payments, wallet funding, and real-time transaction processing.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focuses on convenience, security, and speed, aiming to promote cashless transactions and financial inclusion.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75656" y="548680"/>
            <a:ext cx="6781800" cy="113755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4000" dirty="0"/>
              <a:t>System Components and Flow</a:t>
            </a:r>
            <a:endParaRPr lang="fr-FR" sz="4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792" y="-1912500"/>
            <a:ext cx="7765662" cy="1647612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67221" y="1475305"/>
            <a:ext cx="7189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modules in the system include: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Authentication Module: Verifies user identity and manages login credentials.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Wallet Management: Records deposits, withdrawals, and user balances.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Virtual Card Service: Issues and manages digital cards through third-party APIs.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Caching: Stores frequent data in memory for faster access.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Database: Saves essential data such as users, cards, and transactions.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2559" y="196320"/>
            <a:ext cx="5206554" cy="11970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 and Data Handling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149080" y="-1539552"/>
            <a:ext cx="7765662" cy="16476125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907704" y="141277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31640" y="1877542"/>
            <a:ext cx="5328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improve the speed of the platform by caching frequently accessed information.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repeated database calls and ensures quick responses. For example, when a user checks their balance, the system retrieves it directly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already stored.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93" y="3592606"/>
            <a:ext cx="3600400" cy="311113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63064" y="548680"/>
            <a:ext cx="5257800" cy="144016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pPr algn="r"/>
            <a:r>
              <a:rPr lang="fr-FR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fr-F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Conclusion</a:t>
            </a:r>
            <a:endParaRPr lang="fr-FR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802330" y="1844824"/>
            <a:ext cx="57301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Flutter /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Python (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MySQL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Redis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Paystack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Flutterwave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management, and user-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design, the system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modern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digital finance.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520</Words>
  <Application>Microsoft Office PowerPoint</Application>
  <PresentationFormat>Affichage à l'écran (4:3)</PresentationFormat>
  <Paragraphs>59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Training</vt:lpstr>
      <vt:lpstr>SYSTEM DESIGN OVERVIEW OF A VIRTUAL PAYMENT PLATFORM</vt:lpstr>
      <vt:lpstr>Introduction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2025-10-20T17:39:50Z</dcterms:created>
  <dcterms:modified xsi:type="dcterms:W3CDTF">2025-10-20T17:58:15Z</dcterms:modified>
</cp:coreProperties>
</file>