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b="1" dirty="0" smtClean="0"/>
              <a:t>METHODOLOGY FOR EMPLOYEE ATTRITION PROBLEM</a:t>
            </a:r>
            <a:endParaRPr lang="en-GB" sz="4000" b="1" dirty="0"/>
          </a:p>
        </p:txBody>
      </p:sp>
    </p:spTree>
    <p:extLst>
      <p:ext uri="{BB962C8B-B14F-4D97-AF65-F5344CB8AC3E}">
        <p14:creationId xmlns:p14="http://schemas.microsoft.com/office/powerpoint/2010/main" val="117203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658176" y="1657350"/>
            <a:ext cx="5423218" cy="3291840"/>
          </a:xfrm>
        </p:spPr>
        <p:txBody>
          <a:bodyPr>
            <a:normAutofit/>
          </a:bodyPr>
          <a:lstStyle/>
          <a:p>
            <a:pPr>
              <a:lnSpc>
                <a:spcPct val="150000"/>
              </a:lnSpc>
              <a:buFont typeface="Wingdings" panose="05000000000000000000" pitchFamily="2" charset="2"/>
              <a:buChar char="v"/>
            </a:pPr>
            <a:r>
              <a:rPr lang="en-US" b="1" i="1" dirty="0" smtClean="0"/>
              <a:t>PROBLEM TO BE SOLVED</a:t>
            </a:r>
          </a:p>
          <a:p>
            <a:pPr marL="0" indent="0">
              <a:lnSpc>
                <a:spcPct val="150000"/>
              </a:lnSpc>
              <a:buNone/>
            </a:pPr>
            <a:r>
              <a:rPr lang="en-US" dirty="0" smtClean="0"/>
              <a:t>Company X  Employee Attrition Problem</a:t>
            </a:r>
          </a:p>
          <a:p>
            <a:pPr marL="0" indent="0">
              <a:lnSpc>
                <a:spcPct val="150000"/>
              </a:lnSpc>
              <a:buNone/>
            </a:pPr>
            <a:endParaRPr lang="en-US" dirty="0" smtClean="0"/>
          </a:p>
          <a:p>
            <a:pPr>
              <a:lnSpc>
                <a:spcPct val="150000"/>
              </a:lnSpc>
              <a:buFont typeface="Wingdings" panose="05000000000000000000" pitchFamily="2" charset="2"/>
              <a:buChar char="v"/>
            </a:pPr>
            <a:r>
              <a:rPr lang="en-US" b="1" i="1" dirty="0" smtClean="0"/>
              <a:t>DATASETS AVAILABLE</a:t>
            </a:r>
          </a:p>
          <a:p>
            <a:pPr>
              <a:lnSpc>
                <a:spcPct val="150000"/>
              </a:lnSpc>
              <a:buFont typeface="+mj-lt"/>
              <a:buAutoNum type="arabicPeriod"/>
            </a:pPr>
            <a:r>
              <a:rPr lang="en-US" dirty="0" smtClean="0"/>
              <a:t>Existing employees dataset </a:t>
            </a:r>
          </a:p>
          <a:p>
            <a:pPr>
              <a:lnSpc>
                <a:spcPct val="150000"/>
              </a:lnSpc>
              <a:buFont typeface="+mj-lt"/>
              <a:buAutoNum type="arabicPeriod"/>
            </a:pPr>
            <a:r>
              <a:rPr lang="en-US" dirty="0" smtClean="0"/>
              <a:t>Employees </a:t>
            </a:r>
            <a:r>
              <a:rPr lang="en-US" dirty="0"/>
              <a:t>who have </a:t>
            </a:r>
            <a:r>
              <a:rPr lang="en-US" dirty="0" smtClean="0"/>
              <a:t>left</a:t>
            </a:r>
            <a:r>
              <a:rPr lang="en-US" dirty="0"/>
              <a:t> </a:t>
            </a:r>
            <a:r>
              <a:rPr lang="en-US" dirty="0" smtClean="0"/>
              <a:t>dataset</a:t>
            </a:r>
          </a:p>
          <a:p>
            <a:pPr marL="0" indent="0">
              <a:lnSpc>
                <a:spcPct val="150000"/>
              </a:lnSpc>
              <a:buNone/>
            </a:pPr>
            <a:endParaRPr lang="en-US" dirty="0" smtClean="0"/>
          </a:p>
          <a:p>
            <a:pPr marL="0" indent="0">
              <a:buNone/>
            </a:pPr>
            <a:endParaRPr lang="en-US" dirty="0"/>
          </a:p>
        </p:txBody>
      </p:sp>
      <p:sp>
        <p:nvSpPr>
          <p:cNvPr id="4" name="Content Placeholder 2"/>
          <p:cNvSpPr txBox="1">
            <a:spLocks/>
          </p:cNvSpPr>
          <p:nvPr/>
        </p:nvSpPr>
        <p:spPr>
          <a:xfrm>
            <a:off x="6235382" y="2249805"/>
            <a:ext cx="5423218" cy="244602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v"/>
            </a:pPr>
            <a:r>
              <a:rPr lang="en-US" b="1" i="1" dirty="0" smtClean="0"/>
              <a:t>EXPECTED INSIGHT FROM DATASET ANALYSIS</a:t>
            </a:r>
          </a:p>
          <a:p>
            <a:pPr>
              <a:lnSpc>
                <a:spcPct val="150000"/>
              </a:lnSpc>
              <a:buFont typeface="+mj-lt"/>
              <a:buAutoNum type="arabicPeriod"/>
            </a:pPr>
            <a:r>
              <a:rPr lang="en-US" b="1" dirty="0" smtClean="0"/>
              <a:t>Type of employees are leaving </a:t>
            </a:r>
            <a:r>
              <a:rPr lang="en-US" dirty="0" smtClean="0"/>
              <a:t>: based on analysis of  Employees who have left dataset</a:t>
            </a:r>
          </a:p>
          <a:p>
            <a:pPr>
              <a:lnSpc>
                <a:spcPct val="150000"/>
              </a:lnSpc>
              <a:buFont typeface="+mj-lt"/>
              <a:buAutoNum type="arabicPeriod"/>
            </a:pPr>
            <a:r>
              <a:rPr lang="en-US" b="1" dirty="0" smtClean="0"/>
              <a:t>Employees are prone to leave next</a:t>
            </a:r>
            <a:r>
              <a:rPr lang="en-US" dirty="0" smtClean="0"/>
              <a:t>: based on analysis of Existing Employee dataset</a:t>
            </a:r>
          </a:p>
          <a:p>
            <a:pPr marL="0" indent="0">
              <a:lnSpc>
                <a:spcPct val="150000"/>
              </a:lnSpc>
              <a:buFont typeface="Wingdings 3" charset="2"/>
              <a:buNone/>
            </a:pPr>
            <a:endParaRPr lang="en-US" dirty="0" smtClean="0"/>
          </a:p>
          <a:p>
            <a:pPr marL="0" indent="0">
              <a:buFont typeface="Wingdings 3" charset="2"/>
              <a:buNone/>
            </a:pPr>
            <a:endParaRPr lang="en-US" dirty="0"/>
          </a:p>
        </p:txBody>
      </p:sp>
    </p:spTree>
    <p:extLst>
      <p:ext uri="{BB962C8B-B14F-4D97-AF65-F5344CB8AC3E}">
        <p14:creationId xmlns:p14="http://schemas.microsoft.com/office/powerpoint/2010/main" val="17775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METHODOLOGY(STEP 1)</a:t>
            </a:r>
            <a:endParaRPr lang="en-GB" dirty="0"/>
          </a:p>
        </p:txBody>
      </p:sp>
      <p:sp>
        <p:nvSpPr>
          <p:cNvPr id="3" name="Content Placeholder 2"/>
          <p:cNvSpPr>
            <a:spLocks noGrp="1"/>
          </p:cNvSpPr>
          <p:nvPr>
            <p:ph idx="1"/>
          </p:nvPr>
        </p:nvSpPr>
        <p:spPr>
          <a:xfrm>
            <a:off x="1217612" y="1543050"/>
            <a:ext cx="8589328" cy="4926330"/>
          </a:xfrm>
        </p:spPr>
        <p:txBody>
          <a:bodyPr>
            <a:normAutofit/>
          </a:bodyPr>
          <a:lstStyle/>
          <a:p>
            <a:pPr marL="0" indent="0">
              <a:lnSpc>
                <a:spcPct val="150000"/>
              </a:lnSpc>
              <a:buNone/>
            </a:pPr>
            <a:r>
              <a:rPr lang="en-US" b="1" i="1" dirty="0" smtClean="0"/>
              <a:t>DATA  CLEANING (Both datasets)</a:t>
            </a:r>
          </a:p>
          <a:p>
            <a:pPr>
              <a:lnSpc>
                <a:spcPct val="150000"/>
              </a:lnSpc>
              <a:buFont typeface="+mj-lt"/>
              <a:buAutoNum type="arabicPeriod"/>
            </a:pPr>
            <a:r>
              <a:rPr lang="en-US" dirty="0" smtClean="0"/>
              <a:t>Exploration of datasets provided </a:t>
            </a:r>
          </a:p>
          <a:p>
            <a:pPr>
              <a:lnSpc>
                <a:spcPct val="150000"/>
              </a:lnSpc>
              <a:buFont typeface="+mj-lt"/>
              <a:buAutoNum type="arabicPeriod"/>
            </a:pPr>
            <a:r>
              <a:rPr lang="en-US" dirty="0" smtClean="0"/>
              <a:t>Identification of null values ,outliers and unknown characters within the datasets</a:t>
            </a:r>
          </a:p>
          <a:p>
            <a:pPr>
              <a:lnSpc>
                <a:spcPct val="150000"/>
              </a:lnSpc>
              <a:buFont typeface="+mj-lt"/>
              <a:buAutoNum type="arabicPeriod"/>
            </a:pPr>
            <a:r>
              <a:rPr lang="en-US" dirty="0" smtClean="0"/>
              <a:t>Identification of </a:t>
            </a:r>
            <a:r>
              <a:rPr lang="en-US" dirty="0"/>
              <a:t>d</a:t>
            </a:r>
            <a:r>
              <a:rPr lang="en-US" dirty="0" smtClean="0"/>
              <a:t>uplicate values and correction of duplicate values</a:t>
            </a:r>
            <a:endParaRPr lang="en-US" dirty="0"/>
          </a:p>
          <a:p>
            <a:pPr>
              <a:lnSpc>
                <a:spcPct val="150000"/>
              </a:lnSpc>
              <a:buFont typeface="+mj-lt"/>
              <a:buAutoNum type="arabicPeriod"/>
            </a:pPr>
            <a:r>
              <a:rPr lang="en-US" dirty="0" smtClean="0"/>
              <a:t>Renaming of columns(if required)</a:t>
            </a:r>
          </a:p>
          <a:p>
            <a:pPr>
              <a:lnSpc>
                <a:spcPct val="150000"/>
              </a:lnSpc>
              <a:buFont typeface="+mj-lt"/>
              <a:buAutoNum type="arabicPeriod"/>
            </a:pPr>
            <a:r>
              <a:rPr lang="en-US" dirty="0" smtClean="0"/>
              <a:t>Resolving Issues Identified</a:t>
            </a:r>
            <a:endParaRPr lang="en-US" dirty="0"/>
          </a:p>
        </p:txBody>
      </p:sp>
    </p:spTree>
    <p:extLst>
      <p:ext uri="{BB962C8B-B14F-4D97-AF65-F5344CB8AC3E}">
        <p14:creationId xmlns:p14="http://schemas.microsoft.com/office/powerpoint/2010/main" val="203972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METHODOLOGY(STEP 2)</a:t>
            </a:r>
            <a:endParaRPr lang="en-GB" dirty="0"/>
          </a:p>
        </p:txBody>
      </p:sp>
      <p:sp>
        <p:nvSpPr>
          <p:cNvPr id="3" name="Content Placeholder 2"/>
          <p:cNvSpPr>
            <a:spLocks noGrp="1"/>
          </p:cNvSpPr>
          <p:nvPr>
            <p:ph idx="1"/>
          </p:nvPr>
        </p:nvSpPr>
        <p:spPr>
          <a:xfrm>
            <a:off x="920432" y="1417320"/>
            <a:ext cx="10584180" cy="4926330"/>
          </a:xfrm>
        </p:spPr>
        <p:txBody>
          <a:bodyPr>
            <a:normAutofit fontScale="77500" lnSpcReduction="20000"/>
          </a:bodyPr>
          <a:lstStyle/>
          <a:p>
            <a:pPr marL="0" indent="0" algn="ctr">
              <a:lnSpc>
                <a:spcPct val="150000"/>
              </a:lnSpc>
              <a:buNone/>
            </a:pPr>
            <a:r>
              <a:rPr lang="en-US" b="1" i="1" dirty="0" smtClean="0"/>
              <a:t>ANALYSIS OF </a:t>
            </a:r>
            <a:r>
              <a:rPr lang="en-US" b="1" dirty="0" smtClean="0"/>
              <a:t>EMPLOYEES WHO HAVE LEFT DATASET TO DISCOVER POSSIBLE FACTORS LEADING TO EMPLOYEE ATTRITION</a:t>
            </a:r>
            <a:endParaRPr lang="en-US" dirty="0" smtClean="0"/>
          </a:p>
          <a:p>
            <a:pPr>
              <a:lnSpc>
                <a:spcPct val="150000"/>
              </a:lnSpc>
              <a:buFont typeface="+mj-lt"/>
              <a:buAutoNum type="arabicPeriod"/>
            </a:pPr>
            <a:r>
              <a:rPr lang="en-US" dirty="0" smtClean="0"/>
              <a:t>Identification of the average satisfaction level for employees who have left Company X.(Ranged of satisfaction levels)Employees might have left due to lack of job satisfaction</a:t>
            </a:r>
          </a:p>
          <a:p>
            <a:pPr>
              <a:lnSpc>
                <a:spcPct val="150000"/>
              </a:lnSpc>
              <a:buFont typeface="+mj-lt"/>
              <a:buAutoNum type="arabicPeriod"/>
            </a:pPr>
            <a:r>
              <a:rPr lang="en-US" dirty="0" smtClean="0"/>
              <a:t>Which department has the most employees leaving?(possibility that the attrition may be due to mismanagement within a particular department) What are the average satisfaction levels for each department?</a:t>
            </a:r>
          </a:p>
          <a:p>
            <a:pPr>
              <a:lnSpc>
                <a:spcPct val="150000"/>
              </a:lnSpc>
              <a:buFont typeface="+mj-lt"/>
              <a:buAutoNum type="arabicPeriod"/>
            </a:pPr>
            <a:r>
              <a:rPr lang="en-US" dirty="0" smtClean="0"/>
              <a:t>Identification of the Salary </a:t>
            </a:r>
            <a:r>
              <a:rPr lang="en-US" dirty="0"/>
              <a:t>C</a:t>
            </a:r>
            <a:r>
              <a:rPr lang="en-US" dirty="0" smtClean="0"/>
              <a:t>lassification for which most employees leaving fall within. </a:t>
            </a:r>
          </a:p>
          <a:p>
            <a:pPr>
              <a:lnSpc>
                <a:spcPct val="150000"/>
              </a:lnSpc>
              <a:buFont typeface="+mj-lt"/>
              <a:buAutoNum type="arabicPeriod"/>
            </a:pPr>
            <a:r>
              <a:rPr lang="en-US" dirty="0" smtClean="0"/>
              <a:t>Whether lack of job progression(promotions) factored into employees leaving?</a:t>
            </a:r>
          </a:p>
          <a:p>
            <a:pPr>
              <a:lnSpc>
                <a:spcPct val="150000"/>
              </a:lnSpc>
              <a:buFont typeface="+mj-lt"/>
              <a:buAutoNum type="arabicPeriod"/>
            </a:pPr>
            <a:r>
              <a:rPr lang="en-US" dirty="0" smtClean="0"/>
              <a:t> How long did employees leaving work for Company X?</a:t>
            </a:r>
          </a:p>
          <a:p>
            <a:pPr>
              <a:lnSpc>
                <a:spcPct val="150000"/>
              </a:lnSpc>
              <a:buFont typeface="+mj-lt"/>
              <a:buAutoNum type="arabicPeriod"/>
            </a:pPr>
            <a:r>
              <a:rPr lang="en-US" dirty="0" smtClean="0"/>
              <a:t>Where employees leaving due to work accidents? Which department has the most work accidents?</a:t>
            </a:r>
          </a:p>
          <a:p>
            <a:pPr>
              <a:lnSpc>
                <a:spcPct val="150000"/>
              </a:lnSpc>
              <a:buFont typeface="+mj-lt"/>
              <a:buAutoNum type="arabicPeriod"/>
            </a:pPr>
            <a:r>
              <a:rPr lang="en-US" dirty="0" smtClean="0"/>
              <a:t>Where the employees leaving those with high performance levels?( last evaluation &gt; 0.5)</a:t>
            </a:r>
          </a:p>
          <a:p>
            <a:pPr>
              <a:lnSpc>
                <a:spcPct val="150000"/>
              </a:lnSpc>
              <a:buFont typeface="+mj-lt"/>
              <a:buAutoNum type="arabicPeriod"/>
            </a:pPr>
            <a:r>
              <a:rPr lang="en-US" dirty="0" smtClean="0"/>
              <a:t>Was the lack of assignments to projects  a factor for leaving?(Employees might have wanted the chance to explore more fields or projects especially if they had work for longer years with the company. How does the number of years worked with the company correlate with the number of projects worked on?</a:t>
            </a:r>
          </a:p>
          <a:p>
            <a:pPr>
              <a:lnSpc>
                <a:spcPct val="150000"/>
              </a:lnSpc>
              <a:buFont typeface="+mj-lt"/>
              <a:buAutoNum type="arabicPeriod"/>
            </a:pPr>
            <a:endParaRPr lang="en-US" dirty="0" smtClean="0"/>
          </a:p>
          <a:p>
            <a:pPr>
              <a:lnSpc>
                <a:spcPct val="150000"/>
              </a:lnSpc>
              <a:buFont typeface="+mj-lt"/>
              <a:buAutoNum type="arabicPeriod"/>
            </a:pPr>
            <a:endParaRPr lang="en-US" dirty="0" smtClean="0"/>
          </a:p>
        </p:txBody>
      </p:sp>
    </p:spTree>
    <p:extLst>
      <p:ext uri="{BB962C8B-B14F-4D97-AF65-F5344CB8AC3E}">
        <p14:creationId xmlns:p14="http://schemas.microsoft.com/office/powerpoint/2010/main" val="330292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METHODOLOGY(STEP 3)</a:t>
            </a:r>
            <a:endParaRPr lang="en-GB" dirty="0"/>
          </a:p>
        </p:txBody>
      </p:sp>
      <p:sp>
        <p:nvSpPr>
          <p:cNvPr id="3" name="Content Placeholder 2"/>
          <p:cNvSpPr>
            <a:spLocks noGrp="1"/>
          </p:cNvSpPr>
          <p:nvPr>
            <p:ph idx="1"/>
          </p:nvPr>
        </p:nvSpPr>
        <p:spPr>
          <a:xfrm>
            <a:off x="920432" y="1417320"/>
            <a:ext cx="10584180" cy="4926330"/>
          </a:xfrm>
        </p:spPr>
        <p:txBody>
          <a:bodyPr>
            <a:normAutofit/>
          </a:bodyPr>
          <a:lstStyle/>
          <a:p>
            <a:pPr marL="0" indent="0">
              <a:lnSpc>
                <a:spcPct val="150000"/>
              </a:lnSpc>
              <a:buNone/>
            </a:pPr>
            <a:r>
              <a:rPr lang="en-US" b="1" dirty="0" smtClean="0"/>
              <a:t>CONCLUSIONS (OBSERVATIONS FROM STEP 2)</a:t>
            </a:r>
          </a:p>
          <a:p>
            <a:pPr>
              <a:lnSpc>
                <a:spcPct val="150000"/>
              </a:lnSpc>
              <a:buFont typeface="Wingdings" panose="05000000000000000000" pitchFamily="2" charset="2"/>
              <a:buChar char="v"/>
            </a:pPr>
            <a:r>
              <a:rPr lang="en-US" dirty="0" smtClean="0"/>
              <a:t>Outlining of observations from step 2 to determine the general characteristics/ factors for employees attrition. These factors would be grouped into major and minor factors and the factors ranked based on the level of effect/importance it had on employees leaving</a:t>
            </a:r>
          </a:p>
          <a:p>
            <a:pPr marL="0" indent="0">
              <a:lnSpc>
                <a:spcPct val="150000"/>
              </a:lnSpc>
              <a:buNone/>
            </a:pPr>
            <a:endParaRPr lang="en-US" dirty="0"/>
          </a:p>
          <a:p>
            <a:pPr>
              <a:lnSpc>
                <a:spcPct val="150000"/>
              </a:lnSpc>
              <a:buFont typeface="Wingdings" panose="05000000000000000000" pitchFamily="2" charset="2"/>
              <a:buChar char="v"/>
            </a:pPr>
            <a:r>
              <a:rPr lang="en-US" dirty="0" smtClean="0"/>
              <a:t>These characteristics would be the basis on which the existing employees dataset would be analyzed to determine the employees that are prone to leave next</a:t>
            </a:r>
          </a:p>
          <a:p>
            <a:pPr marL="0" indent="0">
              <a:lnSpc>
                <a:spcPct val="150000"/>
              </a:lnSpc>
              <a:buNone/>
            </a:pPr>
            <a:endParaRPr lang="en-US" dirty="0" smtClean="0"/>
          </a:p>
        </p:txBody>
      </p:sp>
    </p:spTree>
    <p:extLst>
      <p:ext uri="{BB962C8B-B14F-4D97-AF65-F5344CB8AC3E}">
        <p14:creationId xmlns:p14="http://schemas.microsoft.com/office/powerpoint/2010/main" val="384257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METHODOLOGY(STEP 4)</a:t>
            </a:r>
            <a:endParaRPr lang="en-GB" dirty="0"/>
          </a:p>
        </p:txBody>
      </p:sp>
      <p:sp>
        <p:nvSpPr>
          <p:cNvPr id="3" name="Content Placeholder 2"/>
          <p:cNvSpPr>
            <a:spLocks noGrp="1"/>
          </p:cNvSpPr>
          <p:nvPr>
            <p:ph idx="1"/>
          </p:nvPr>
        </p:nvSpPr>
        <p:spPr>
          <a:xfrm>
            <a:off x="920432" y="1417320"/>
            <a:ext cx="10584180" cy="4926330"/>
          </a:xfrm>
        </p:spPr>
        <p:txBody>
          <a:bodyPr>
            <a:normAutofit/>
          </a:bodyPr>
          <a:lstStyle/>
          <a:p>
            <a:pPr marL="0" indent="0">
              <a:lnSpc>
                <a:spcPct val="150000"/>
              </a:lnSpc>
              <a:buNone/>
            </a:pPr>
            <a:r>
              <a:rPr lang="en-US" b="1" i="1" dirty="0" smtClean="0"/>
              <a:t>ANALYSIS OF </a:t>
            </a:r>
            <a:r>
              <a:rPr lang="en-US" b="1" dirty="0" smtClean="0"/>
              <a:t>EXISTING EMPLOYEES DATASET TO  DETERMINE THE EMPLOYEES PRONE TO LEAVE NEXT</a:t>
            </a:r>
          </a:p>
          <a:p>
            <a:pPr>
              <a:lnSpc>
                <a:spcPct val="150000"/>
              </a:lnSpc>
              <a:buFont typeface="+mj-lt"/>
              <a:buAutoNum type="arabicPeriod"/>
            </a:pPr>
            <a:r>
              <a:rPr lang="en-US" dirty="0" smtClean="0"/>
              <a:t>The existing employees dataset would be shortlisted based on the general characteristics or factors identified as the reason for employees leaving Company X.</a:t>
            </a:r>
          </a:p>
          <a:p>
            <a:pPr>
              <a:lnSpc>
                <a:spcPct val="150000"/>
              </a:lnSpc>
            </a:pPr>
            <a:r>
              <a:rPr lang="en-US" dirty="0"/>
              <a:t>E</a:t>
            </a:r>
            <a:r>
              <a:rPr lang="en-US" dirty="0" smtClean="0"/>
              <a:t>xisting employee who might possess all  the major factors for employee  attrition. </a:t>
            </a:r>
          </a:p>
          <a:p>
            <a:pPr>
              <a:lnSpc>
                <a:spcPct val="150000"/>
              </a:lnSpc>
            </a:pPr>
            <a:r>
              <a:rPr lang="en-US" dirty="0" smtClean="0"/>
              <a:t>Existing employees who might possess at least half of the major factors.</a:t>
            </a:r>
          </a:p>
          <a:p>
            <a:pPr>
              <a:lnSpc>
                <a:spcPct val="150000"/>
              </a:lnSpc>
            </a:pPr>
            <a:r>
              <a:rPr lang="en-US" dirty="0" smtClean="0"/>
              <a:t>Existing employees who might possess little to none of the major factors</a:t>
            </a:r>
          </a:p>
          <a:p>
            <a:pPr>
              <a:lnSpc>
                <a:spcPct val="150000"/>
              </a:lnSpc>
              <a:buFont typeface="+mj-lt"/>
              <a:buAutoNum type="arabicPeriod"/>
            </a:pPr>
            <a:endParaRPr lang="en-US" dirty="0" smtClean="0"/>
          </a:p>
        </p:txBody>
      </p:sp>
    </p:spTree>
    <p:extLst>
      <p:ext uri="{BB962C8B-B14F-4D97-AF65-F5344CB8AC3E}">
        <p14:creationId xmlns:p14="http://schemas.microsoft.com/office/powerpoint/2010/main" val="17919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METHODOLOGY(STEP 5)</a:t>
            </a:r>
            <a:endParaRPr lang="en-GB" dirty="0"/>
          </a:p>
        </p:txBody>
      </p:sp>
      <p:sp>
        <p:nvSpPr>
          <p:cNvPr id="3" name="Content Placeholder 2"/>
          <p:cNvSpPr>
            <a:spLocks noGrp="1"/>
          </p:cNvSpPr>
          <p:nvPr>
            <p:ph idx="1"/>
          </p:nvPr>
        </p:nvSpPr>
        <p:spPr>
          <a:xfrm>
            <a:off x="920432" y="1417320"/>
            <a:ext cx="10584180" cy="4926330"/>
          </a:xfrm>
        </p:spPr>
        <p:txBody>
          <a:bodyPr>
            <a:normAutofit/>
          </a:bodyPr>
          <a:lstStyle/>
          <a:p>
            <a:pPr>
              <a:lnSpc>
                <a:spcPct val="150000"/>
              </a:lnSpc>
              <a:buFont typeface="Wingdings" panose="05000000000000000000" pitchFamily="2" charset="2"/>
              <a:buChar char="v"/>
            </a:pPr>
            <a:r>
              <a:rPr lang="en-US" dirty="0" smtClean="0"/>
              <a:t>Presentation of findings</a:t>
            </a:r>
          </a:p>
          <a:p>
            <a:pPr>
              <a:lnSpc>
                <a:spcPct val="150000"/>
              </a:lnSpc>
              <a:buFont typeface="Wingdings" panose="05000000000000000000" pitchFamily="2" charset="2"/>
              <a:buChar char="v"/>
            </a:pPr>
            <a:r>
              <a:rPr lang="en-US" dirty="0" smtClean="0"/>
              <a:t>Preparation of Project Report</a:t>
            </a:r>
          </a:p>
        </p:txBody>
      </p:sp>
    </p:spTree>
    <p:extLst>
      <p:ext uri="{BB962C8B-B14F-4D97-AF65-F5344CB8AC3E}">
        <p14:creationId xmlns:p14="http://schemas.microsoft.com/office/powerpoint/2010/main" val="33457813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273</TotalTime>
  <Words>464</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METHODOLOGY FOR EMPLOYEE ATTRITION PROBLEM</vt:lpstr>
      <vt:lpstr>INTRODUCTION</vt:lpstr>
      <vt:lpstr>METHODOLOGY(STEP 1)</vt:lpstr>
      <vt:lpstr>METHODOLOGY(STEP 2)</vt:lpstr>
      <vt:lpstr>METHODOLOGY(STEP 3)</vt:lpstr>
      <vt:lpstr>METHODOLOGY(STEP 4)</vt:lpstr>
      <vt:lpstr>METHODOLOGY(STEP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frimponmaa nimoh</dc:creator>
  <cp:lastModifiedBy>frimponmaa nimoh</cp:lastModifiedBy>
  <cp:revision>20</cp:revision>
  <dcterms:created xsi:type="dcterms:W3CDTF">2021-06-24T19:29:31Z</dcterms:created>
  <dcterms:modified xsi:type="dcterms:W3CDTF">2021-06-25T00:02:49Z</dcterms:modified>
</cp:coreProperties>
</file>