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3E30-9497-4BBB-AA35-50651F68F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Redux</a:t>
            </a:r>
            <a:r>
              <a:rPr lang="nl-NL" dirty="0"/>
              <a:t> met 30 graden	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7E170-3387-4593-B0F9-2179F64EF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Roel van de Grint &amp; </a:t>
            </a:r>
            <a:br>
              <a:rPr lang="nl-NL" dirty="0"/>
            </a:br>
            <a:r>
              <a:rPr lang="nl-NL" dirty="0"/>
              <a:t>Wouter de Bruin</a:t>
            </a:r>
          </a:p>
          <a:p>
            <a:r>
              <a:rPr lang="nl-NL" dirty="0"/>
              <a:t>27 juni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F60-02CC-47A2-893E-84D4F04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50424" cy="1499616"/>
          </a:xfrm>
        </p:spPr>
        <p:txBody>
          <a:bodyPr/>
          <a:lstStyle/>
          <a:p>
            <a:r>
              <a:rPr lang="nl-NL" dirty="0"/>
              <a:t>State management in </a:t>
            </a:r>
            <a:r>
              <a:rPr lang="nl-NL" dirty="0" err="1"/>
              <a:t>angular</a:t>
            </a:r>
            <a:r>
              <a:rPr lang="nl-NL" dirty="0"/>
              <a:t> – zonder </a:t>
            </a:r>
            <a:r>
              <a:rPr lang="nl-NL" dirty="0" err="1"/>
              <a:t>ngrx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C2447-8330-40C2-ACD3-725B348AAA45}"/>
              </a:ext>
            </a:extLst>
          </p:cNvPr>
          <p:cNvSpPr/>
          <p:nvPr/>
        </p:nvSpPr>
        <p:spPr>
          <a:xfrm>
            <a:off x="5232080" y="1700784"/>
            <a:ext cx="2261616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&lt;component&gt;</a:t>
            </a:r>
            <a:br>
              <a:rPr lang="nl-NL" dirty="0"/>
            </a:br>
            <a:r>
              <a:rPr lang="nl-NL" dirty="0" err="1"/>
              <a:t>MessageBox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6C513-B899-4728-8CD3-65EA5443F284}"/>
              </a:ext>
            </a:extLst>
          </p:cNvPr>
          <p:cNvSpPr/>
          <p:nvPr/>
        </p:nvSpPr>
        <p:spPr>
          <a:xfrm>
            <a:off x="3142488" y="3626549"/>
            <a:ext cx="1923288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&lt;component&gt;</a:t>
            </a:r>
            <a:br>
              <a:rPr lang="nl-NL" dirty="0"/>
            </a:br>
            <a:r>
              <a:rPr lang="nl-NL" dirty="0" err="1"/>
              <a:t>MessageFilter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D9B0A-0E8D-4788-A707-E711FA4B52DD}"/>
              </a:ext>
            </a:extLst>
          </p:cNvPr>
          <p:cNvSpPr/>
          <p:nvPr/>
        </p:nvSpPr>
        <p:spPr>
          <a:xfrm>
            <a:off x="5401244" y="3621025"/>
            <a:ext cx="1923288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&lt;component&gt;</a:t>
            </a:r>
            <a:br>
              <a:rPr lang="nl-NL" dirty="0"/>
            </a:br>
            <a:r>
              <a:rPr lang="nl-NL" dirty="0" err="1"/>
              <a:t>MessageList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A91CD-3317-49FC-A10F-7A471C0C5E2B}"/>
              </a:ext>
            </a:extLst>
          </p:cNvPr>
          <p:cNvSpPr/>
          <p:nvPr/>
        </p:nvSpPr>
        <p:spPr>
          <a:xfrm>
            <a:off x="7577705" y="3630170"/>
            <a:ext cx="1923288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&lt;component&gt;</a:t>
            </a:r>
            <a:br>
              <a:rPr lang="nl-NL" dirty="0"/>
            </a:br>
            <a:r>
              <a:rPr lang="nl-NL" dirty="0" err="1"/>
              <a:t>AddMessage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F9E8C-32B5-4498-AA1B-20EA80FE847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362888" y="2578608"/>
            <a:ext cx="0" cy="104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023A6B-3FB8-4028-BDF5-D6E9CBBAE3F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4132" y="2578608"/>
            <a:ext cx="1546860" cy="104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3A25-5900-45CE-9297-071C5AC5A285}"/>
              </a:ext>
            </a:extLst>
          </p:cNvPr>
          <p:cNvCxnSpPr>
            <a:cxnSpLocks/>
          </p:cNvCxnSpPr>
          <p:nvPr/>
        </p:nvCxnSpPr>
        <p:spPr>
          <a:xfrm flipH="1">
            <a:off x="4576572" y="2573084"/>
            <a:ext cx="1409888" cy="105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95ABA-D3D5-4AF6-BBDA-C3E05F0FBC86}"/>
              </a:ext>
            </a:extLst>
          </p:cNvPr>
          <p:cNvCxnSpPr>
            <a:cxnSpLocks/>
          </p:cNvCxnSpPr>
          <p:nvPr/>
        </p:nvCxnSpPr>
        <p:spPr>
          <a:xfrm flipH="1" flipV="1">
            <a:off x="7114408" y="2592038"/>
            <a:ext cx="1179200" cy="103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F5B638-7049-4CA8-AAA5-77D656061E7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24532" y="2592038"/>
            <a:ext cx="1214817" cy="103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1DC97A-9F37-4015-9800-E117C511438B}"/>
              </a:ext>
            </a:extLst>
          </p:cNvPr>
          <p:cNvCxnSpPr>
            <a:cxnSpLocks/>
          </p:cNvCxnSpPr>
          <p:nvPr/>
        </p:nvCxnSpPr>
        <p:spPr>
          <a:xfrm flipV="1">
            <a:off x="6529191" y="2580751"/>
            <a:ext cx="1" cy="102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2C21A951-BD7D-4043-8E17-3519D48E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" y="4660585"/>
            <a:ext cx="10544175" cy="276225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85E8353-07DF-4459-B09C-171E3652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68" y="5082829"/>
            <a:ext cx="9915525" cy="285750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DF801FA-7DBC-430B-B114-5EDAEE157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8" y="5469636"/>
            <a:ext cx="8105775" cy="419100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31583544-EF5B-499D-820D-DEE9C0CCAC2E}"/>
              </a:ext>
            </a:extLst>
          </p:cNvPr>
          <p:cNvSpPr txBox="1"/>
          <p:nvPr/>
        </p:nvSpPr>
        <p:spPr>
          <a:xfrm>
            <a:off x="882107" y="6000464"/>
            <a:ext cx="289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[naam] is een @Input()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3765DD-0476-4D99-ABC2-6A37223F0FC6}"/>
              </a:ext>
            </a:extLst>
          </p:cNvPr>
          <p:cNvSpPr txBox="1"/>
          <p:nvPr/>
        </p:nvSpPr>
        <p:spPr>
          <a:xfrm>
            <a:off x="877252" y="6415516"/>
            <a:ext cx="3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(naam) is een @Output() </a:t>
            </a:r>
            <a:r>
              <a:rPr lang="nl-NL" dirty="0" err="1"/>
              <a:t>EventEmitter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CF787-3D38-4F46-8AE8-CC2FDB38A84D}"/>
              </a:ext>
            </a:extLst>
          </p:cNvPr>
          <p:cNvSpPr/>
          <p:nvPr/>
        </p:nvSpPr>
        <p:spPr>
          <a:xfrm>
            <a:off x="1260161" y="1708931"/>
            <a:ext cx="2261616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&lt;service&gt;</a:t>
            </a:r>
            <a:br>
              <a:rPr lang="nl-NL" dirty="0"/>
            </a:br>
            <a:r>
              <a:rPr lang="nl-NL" dirty="0" err="1"/>
              <a:t>MessageService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B86734-0BB4-4316-BF9D-B103D6471C13}"/>
              </a:ext>
            </a:extLst>
          </p:cNvPr>
          <p:cNvCxnSpPr>
            <a:cxnSpLocks/>
          </p:cNvCxnSpPr>
          <p:nvPr/>
        </p:nvCxnSpPr>
        <p:spPr>
          <a:xfrm>
            <a:off x="3521777" y="1968246"/>
            <a:ext cx="1710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FC12B3-952C-4B67-86AE-F2338FAAE45A}"/>
              </a:ext>
            </a:extLst>
          </p:cNvPr>
          <p:cNvCxnSpPr>
            <a:cxnSpLocks/>
            <a:stCxn id="4" idx="1"/>
            <a:endCxn id="39" idx="3"/>
          </p:cNvCxnSpPr>
          <p:nvPr/>
        </p:nvCxnSpPr>
        <p:spPr>
          <a:xfrm flipH="1">
            <a:off x="3521777" y="2139696"/>
            <a:ext cx="1710303" cy="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0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F60-02CC-47A2-893E-84D4F04E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50424" cy="1499616"/>
          </a:xfrm>
        </p:spPr>
        <p:txBody>
          <a:bodyPr/>
          <a:lstStyle/>
          <a:p>
            <a:r>
              <a:rPr lang="nl-NL" dirty="0"/>
              <a:t>State management in </a:t>
            </a:r>
            <a:r>
              <a:rPr lang="nl-NL" dirty="0" err="1"/>
              <a:t>angular</a:t>
            </a:r>
            <a:r>
              <a:rPr lang="nl-NL" dirty="0"/>
              <a:t> – </a:t>
            </a:r>
            <a:r>
              <a:rPr lang="nl-NL" dirty="0" err="1"/>
              <a:t>ngrx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1C2447-8330-40C2-ACD3-725B348AAA45}"/>
              </a:ext>
            </a:extLst>
          </p:cNvPr>
          <p:cNvSpPr/>
          <p:nvPr/>
        </p:nvSpPr>
        <p:spPr>
          <a:xfrm>
            <a:off x="7262431" y="2048256"/>
            <a:ext cx="1022981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MessageBox</a:t>
            </a:r>
            <a:endParaRPr lang="en-US" dirty="0"/>
          </a:p>
        </p:txBody>
      </p:sp>
      <p:sp>
        <p:nvSpPr>
          <p:cNvPr id="3" name="AutoShape 2" descr="Afbeeldingsresultaat voor redux pattern">
            <a:extLst>
              <a:ext uri="{FF2B5EF4-FFF2-40B4-BE49-F238E27FC236}">
                <a16:creationId xmlns:a16="http://schemas.microsoft.com/office/drawing/2014/main" id="{4896CEB4-A732-4E08-805C-715E5A6F8E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5504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EA78C-09E8-4319-BD41-236AF1B1CC74}"/>
              </a:ext>
            </a:extLst>
          </p:cNvPr>
          <p:cNvSpPr/>
          <p:nvPr/>
        </p:nvSpPr>
        <p:spPr>
          <a:xfrm>
            <a:off x="713232" y="3679383"/>
            <a:ext cx="1399032" cy="804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Store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099BF-96D0-4755-B2BD-6EA94C0A657C}"/>
              </a:ext>
            </a:extLst>
          </p:cNvPr>
          <p:cNvSpPr/>
          <p:nvPr/>
        </p:nvSpPr>
        <p:spPr>
          <a:xfrm>
            <a:off x="3393378" y="2084832"/>
            <a:ext cx="1399032" cy="804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Actions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247D87-AD7A-41E0-9AEF-328F8A7EF9C1}"/>
              </a:ext>
            </a:extLst>
          </p:cNvPr>
          <p:cNvSpPr/>
          <p:nvPr/>
        </p:nvSpPr>
        <p:spPr>
          <a:xfrm>
            <a:off x="713232" y="2084832"/>
            <a:ext cx="1399032" cy="804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Reducers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F23F4-C555-46EA-BCF0-BF84C99CF9A6}"/>
              </a:ext>
            </a:extLst>
          </p:cNvPr>
          <p:cNvSpPr/>
          <p:nvPr/>
        </p:nvSpPr>
        <p:spPr>
          <a:xfrm>
            <a:off x="3393378" y="4643153"/>
            <a:ext cx="1399032" cy="804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Effects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6F00F9-026D-45B1-BA49-28308386E8E4}"/>
              </a:ext>
            </a:extLst>
          </p:cNvPr>
          <p:cNvSpPr/>
          <p:nvPr/>
        </p:nvSpPr>
        <p:spPr>
          <a:xfrm>
            <a:off x="7262431" y="3895345"/>
            <a:ext cx="2261616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Services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5CE13-8560-432E-AF85-4668E7816243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flipH="1">
            <a:off x="4792410" y="2487168"/>
            <a:ext cx="24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C0812A-C1F3-4884-AFC6-483723965089}"/>
              </a:ext>
            </a:extLst>
          </p:cNvPr>
          <p:cNvSpPr txBox="1"/>
          <p:nvPr/>
        </p:nvSpPr>
        <p:spPr>
          <a:xfrm>
            <a:off x="5491926" y="2126980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dispatch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AA6F18-17FB-4A40-AFBD-E1BCA1CD99C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12264" y="2691385"/>
            <a:ext cx="5149974" cy="139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EDF533-3FE2-44B3-B3E5-760E3F53E59B}"/>
              </a:ext>
            </a:extLst>
          </p:cNvPr>
          <p:cNvSpPr txBox="1"/>
          <p:nvPr/>
        </p:nvSpPr>
        <p:spPr>
          <a:xfrm>
            <a:off x="6868003" y="2838951"/>
            <a:ext cx="17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pipe / </a:t>
            </a:r>
            <a:r>
              <a:rPr lang="nl-NL" dirty="0" err="1"/>
              <a:t>subscribe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3CE0A2-A378-4829-8D04-06014828E81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2112264" y="2487168"/>
            <a:ext cx="1281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AC064-13FC-4DB9-AC49-884B59A69432}"/>
              </a:ext>
            </a:extLst>
          </p:cNvPr>
          <p:cNvSpPr txBox="1"/>
          <p:nvPr/>
        </p:nvSpPr>
        <p:spPr>
          <a:xfrm>
            <a:off x="2074833" y="2129951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Action + state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84838F-5E63-4514-8C34-DD0B5E1BCF58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1412748" y="2889504"/>
            <a:ext cx="0" cy="78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A2C7812-B40A-4DF2-8F65-B56BC3E02A2A}"/>
              </a:ext>
            </a:extLst>
          </p:cNvPr>
          <p:cNvSpPr txBox="1"/>
          <p:nvPr/>
        </p:nvSpPr>
        <p:spPr>
          <a:xfrm>
            <a:off x="1440176" y="3031421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new state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995838-AA33-4E9E-B859-38EA3A064F29}"/>
              </a:ext>
            </a:extLst>
          </p:cNvPr>
          <p:cNvSpPr txBox="1"/>
          <p:nvPr/>
        </p:nvSpPr>
        <p:spPr>
          <a:xfrm>
            <a:off x="3473865" y="425830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listen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856E72-B212-4751-A919-656D5DEC4F7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092894" y="2889504"/>
            <a:ext cx="0" cy="1722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200500-400F-4F61-9D97-AE17A954344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4792410" y="4334257"/>
            <a:ext cx="2470021" cy="71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7C8469-78F7-4B4F-9F51-2A629734B612}"/>
              </a:ext>
            </a:extLst>
          </p:cNvPr>
          <p:cNvCxnSpPr>
            <a:cxnSpLocks/>
          </p:cNvCxnSpPr>
          <p:nvPr/>
        </p:nvCxnSpPr>
        <p:spPr>
          <a:xfrm flipH="1">
            <a:off x="4792410" y="4643153"/>
            <a:ext cx="2469828" cy="69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AF1BC3F-16FF-436B-8DE8-47EAF12497C6}"/>
              </a:ext>
            </a:extLst>
          </p:cNvPr>
          <p:cNvSpPr txBox="1"/>
          <p:nvPr/>
        </p:nvSpPr>
        <p:spPr>
          <a:xfrm>
            <a:off x="5260873" y="4313291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load data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488AE9-8DD0-41C8-9095-329908B1FB09}"/>
              </a:ext>
            </a:extLst>
          </p:cNvPr>
          <p:cNvCxnSpPr>
            <a:cxnSpLocks/>
          </p:cNvCxnSpPr>
          <p:nvPr/>
        </p:nvCxnSpPr>
        <p:spPr>
          <a:xfrm flipH="1" flipV="1">
            <a:off x="4416552" y="2889505"/>
            <a:ext cx="9955" cy="175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086654D-E08B-44B9-8146-799A42FD23AA}"/>
              </a:ext>
            </a:extLst>
          </p:cNvPr>
          <p:cNvSpPr txBox="1"/>
          <p:nvPr/>
        </p:nvSpPr>
        <p:spPr>
          <a:xfrm>
            <a:off x="4408505" y="3545292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dispatch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8A24DF-121C-4798-BCDB-3F06C6CA3E98}"/>
              </a:ext>
            </a:extLst>
          </p:cNvPr>
          <p:cNvSpPr/>
          <p:nvPr/>
        </p:nvSpPr>
        <p:spPr>
          <a:xfrm>
            <a:off x="8294556" y="2052158"/>
            <a:ext cx="1022981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Filter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902031-51C6-404A-8ECE-F23047300BF3}"/>
              </a:ext>
            </a:extLst>
          </p:cNvPr>
          <p:cNvSpPr/>
          <p:nvPr/>
        </p:nvSpPr>
        <p:spPr>
          <a:xfrm>
            <a:off x="9337831" y="2048256"/>
            <a:ext cx="1022981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MessageList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C4B405-ED46-4FBB-A0F3-2DB755E5D9AD}"/>
              </a:ext>
            </a:extLst>
          </p:cNvPr>
          <p:cNvSpPr/>
          <p:nvPr/>
        </p:nvSpPr>
        <p:spPr>
          <a:xfrm>
            <a:off x="10359538" y="2048256"/>
            <a:ext cx="1022981" cy="87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Add</a:t>
            </a:r>
            <a:r>
              <a:rPr lang="nl-NL" dirty="0"/>
              <a:t>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5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</TotalTime>
  <Words>77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Tw Cen MT Condensed</vt:lpstr>
      <vt:lpstr>Wingdings 3</vt:lpstr>
      <vt:lpstr>Integral</vt:lpstr>
      <vt:lpstr>Redux met 30 graden  </vt:lpstr>
      <vt:lpstr>State management in angular – zonder ngrx</vt:lpstr>
      <vt:lpstr>State management in angular – ngrx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met 30 graden</dc:title>
  <dc:creator>Wouter de Bruin</dc:creator>
  <cp:lastModifiedBy>Wouter de Bruin</cp:lastModifiedBy>
  <cp:revision>4</cp:revision>
  <dcterms:created xsi:type="dcterms:W3CDTF">2018-06-26T20:22:47Z</dcterms:created>
  <dcterms:modified xsi:type="dcterms:W3CDTF">2018-06-26T20:54:12Z</dcterms:modified>
</cp:coreProperties>
</file>