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8f9d56cbb89f1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48f9d56cbb89f1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8b53c070d858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38b53c070d858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8f9d56cbb89f1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48f9d56cbb89f1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8f9d56cbb89f1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48f9d56cbb89f1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48f9d56cbb89f1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48f9d56cbb89f1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48f9d56cbb89f1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48f9d56cbb89f1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8b53c070d858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8b53c070d858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8b53c070d858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8b53c070d858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8b53c070d858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8b53c070d858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38b53c070d858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38b53c070d858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8f9d56cbb89f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8f9d56cbb89f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8f9d56cbb89f1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8f9d56cbb89f1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8f9d56cbb89f1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8f9d56cbb89f1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8f9d56cbb89f1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8f9d56cbb89f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на тему “Алгоритмы шифрования”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Васильев Тимофей, Аникин Александр, Левинский Владислав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шифровальным алгоритмам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Каждый шифр в программе можно разделить на 2 категории: основные и собственные. 3 осн</a:t>
            </a:r>
            <a:r>
              <a:rPr lang="ru" sz="1500"/>
              <a:t>овных шифра включают в себя: Шифр Цезаря, Шифр Виженера и Шифр Полибия. Это три самых элементарных и классических шифра, которые можно было использовать.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Собственные шифры же включают в себя алгоритмы, лично разработанные участниками проекта, каждый из которых имеет свой уникальный алгоритм.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При нажатии кнопки с верхним заголовком “Метод Шифрования”, открывается окно выбора, в котором есть 6 вышеописанных вариантов шифрования.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разработки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Ход разработки можно также поделить на несколько этапов: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Разработка собственных методов шифрования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Разработка интерфейса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Интеграция разработанных и заранее готовых алгоритмов в код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работы собственных шифров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851" y="1307850"/>
            <a:ext cx="4498301" cy="30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0" y="4326018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Шифр Левинского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работы собственных шифров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75" y="1307838"/>
            <a:ext cx="4265450" cy="29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1847542" y="4269971"/>
            <a:ext cx="5448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Шифр Васильева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работы собственных шифров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999" y="1307850"/>
            <a:ext cx="4274000" cy="30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0" y="4352118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Шифр Аникина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760912" y="811204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Цели данного проекта: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изучение основных методов шифрования данных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научиться разрабатывать код для шифрования данных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научиться разрабатывать собственные а</a:t>
            </a:r>
            <a:r>
              <a:rPr lang="ru" sz="2000"/>
              <a:t>лгоритмы шифрования данных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научиться разрабатывать интерфейс для программ шифрования данных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704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научиться разрабатывать гр</a:t>
            </a:r>
            <a:r>
              <a:rPr lang="ru" sz="2500"/>
              <a:t>афический дизайн интерфейса с помощью различных инструментов, таких как Python, PyQt6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731600"/>
            <a:ext cx="68427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описать ход разработки алгоритмов, интерфейса и код</a:t>
            </a:r>
            <a:r>
              <a:rPr lang="ru" sz="2500"/>
              <a:t>а для них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продемонстрировать работу программы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Техническое задание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В техническом задании мы будем выделять 2 требования: требования к разработке интерфейса и требования к шифровальным алгоритмам.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интерфейсу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интерфейсу. Палитра цветов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32745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Основной цвет заднего фона программы - темно серый. Цвет заднего фона кнопок также выделен темно - серым градиентом, для лучшего понимания.</a:t>
            </a:r>
            <a:endParaRPr sz="15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5062274" y="331143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Цвет шрифта во всех окнах программы - белый, так как т</a:t>
            </a:r>
            <a:r>
              <a:rPr lang="ru" sz="1500"/>
              <a:t>аким образом текст намного лучше различается перед тёмными цветами.</a:t>
            </a:r>
            <a:endParaRPr sz="15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150" y="1724750"/>
            <a:ext cx="3488399" cy="12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075" y="3587300"/>
            <a:ext cx="2825351" cy="12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интерфейсу. Расположение элементов</a:t>
            </a:r>
            <a:endParaRPr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4933225" y="1567550"/>
            <a:ext cx="34032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</a:t>
            </a:r>
            <a:r>
              <a:rPr lang="ru"/>
              <a:t>имодействие с интерфейсом включает в себя несколько функций: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кнопка шифрования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кнопка дешифрования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кнопка выбора метода шифровки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удаление текста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возвращение предыдущего действия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возвращение следующего действия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00" y="1779563"/>
            <a:ext cx="3403201" cy="271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шифровальным алгоритмам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