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0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0" r:id="rId12"/>
    <p:sldId id="282" r:id="rId13"/>
    <p:sldId id="283" r:id="rId14"/>
    <p:sldId id="297" r:id="rId15"/>
    <p:sldId id="294" r:id="rId16"/>
    <p:sldId id="298" r:id="rId17"/>
    <p:sldId id="299" r:id="rId18"/>
    <p:sldId id="306" r:id="rId19"/>
    <p:sldId id="305" r:id="rId20"/>
    <p:sldId id="303" r:id="rId21"/>
    <p:sldId id="304" r:id="rId22"/>
    <p:sldId id="302" r:id="rId23"/>
    <p:sldId id="310" r:id="rId24"/>
    <p:sldId id="300" r:id="rId25"/>
    <p:sldId id="307" r:id="rId26"/>
    <p:sldId id="301" r:id="rId27"/>
    <p:sldId id="308" r:id="rId28"/>
    <p:sldId id="30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51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28-03-2025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Footprint egenskaber</a:t>
            </a:r>
            <a:br>
              <a:rPr lang="en-GB" sz="3300">
                <a:solidFill>
                  <a:srgbClr val="EBEBEB"/>
                </a:solidFill>
              </a:rPr>
            </a:br>
            <a:endParaRPr lang="LID4096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2" y="3136587"/>
            <a:ext cx="3992621" cy="24854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08B38B-A81D-19CC-EFE6-2677E1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Bootmode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lede 6" descr="Et billede, der indeholder tekst, skærmbilled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F9CB4EB9-FEE9-00B6-C80B-D267FC3C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118173"/>
            <a:ext cx="5454404" cy="1786316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tekst, skærmbillede, softwar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5645AD6-B96C-348D-EB38-FECF80C7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26191"/>
            <a:ext cx="5450557" cy="18395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420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5727-24E5-C3E7-BC1B-9C3F836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Boot Errors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88B4B-4792-3335-1B65-79626776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PSRAM</a:t>
            </a:r>
          </a:p>
          <a:p>
            <a:r>
              <a:rPr lang="en-DK" dirty="0"/>
              <a:t>No core dump  </a:t>
            </a:r>
          </a:p>
          <a:p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B609-036A-E630-0C71-CF6E97EB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65" y="2216750"/>
            <a:ext cx="4740080" cy="138499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(709) </a:t>
            </a:r>
            <a:r>
              <a:rPr kumimoji="0" lang="en-DK" altLang="en-DK" sz="900" b="0" i="0" u="none" strike="noStrike" cap="none" normalizeH="0" baseline="0" dirty="0" err="1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quad_psra</a:t>
            </a: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: PSRAM ID read error: 0x00ffffff, PSRAM chip not found or not supported</a:t>
            </a:r>
            <a:r>
              <a:rPr kumimoji="0" lang="en-DK" altLang="en-D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2AD7E-3AC3-152D-591E-E7403F8E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6465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 </a:t>
            </a:r>
            <a:endParaRPr kumimoji="0" lang="en-DK" altLang="en-D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A29AF6-42D1-9ADD-4C52-83ABDE99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2180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DBE8433-B09E-2A8B-DE98-458F6DF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86" y="2632171"/>
            <a:ext cx="4820323" cy="190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35974F3-6CC3-2352-0211-4763FDC3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86" y="2954586"/>
            <a:ext cx="5076526" cy="948827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1AAD8F-0A05-A671-14FE-EE2359DD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550" y="5446953"/>
            <a:ext cx="2429779" cy="801446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22578069-51B1-3433-03DF-FB389E55B84B}"/>
              </a:ext>
            </a:extLst>
          </p:cNvPr>
          <p:cNvSpPr txBox="1"/>
          <p:nvPr/>
        </p:nvSpPr>
        <p:spPr>
          <a:xfrm>
            <a:off x="1179319" y="50776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 err="1"/>
              <a:t>Profil</a:t>
            </a:r>
            <a:r>
              <a:rPr lang="en-D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7502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- De </a:t>
            </a:r>
            <a:r>
              <a:rPr lang="en-GB" sz="800" dirty="0" err="1"/>
              <a:t>Digitale</a:t>
            </a:r>
            <a:r>
              <a:rPr lang="en-GB" sz="800" dirty="0"/>
              <a:t> </a:t>
            </a:r>
            <a:r>
              <a:rPr lang="en-GB" sz="800" dirty="0" err="1"/>
              <a:t>Schweizerknive</a:t>
            </a:r>
            <a:r>
              <a:rPr lang="en-DK" sz="800" dirty="0"/>
              <a:t> (</a:t>
            </a:r>
            <a:r>
              <a:rPr lang="en-GB" sz="800" dirty="0"/>
              <a:t>GPIO: </a:t>
            </a:r>
            <a:r>
              <a:rPr lang="en-GB" sz="800" dirty="0" err="1"/>
              <a:t>Står</a:t>
            </a:r>
            <a:r>
              <a:rPr lang="en-GB" sz="800" dirty="0"/>
              <a:t> for General Purpose Input/Output</a:t>
            </a:r>
            <a:r>
              <a:rPr lang="en-DK" sz="800" dirty="0"/>
              <a:t>)</a:t>
            </a: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</a:t>
            </a:r>
            <a:r>
              <a:rPr lang="en-GB" sz="800" dirty="0" err="1"/>
              <a:t>Funktioner</a:t>
            </a:r>
            <a:r>
              <a:rPr lang="en-GB" sz="800" dirty="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dirty="0" err="1"/>
              <a:t>Læser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</a:t>
            </a:r>
            <a:r>
              <a:rPr lang="en-GB" sz="800" dirty="0" err="1"/>
              <a:t>typisk</a:t>
            </a:r>
            <a:r>
              <a:rPr lang="en-GB" sz="800" dirty="0"/>
              <a:t> ~3.3V) </a:t>
            </a:r>
            <a:r>
              <a:rPr lang="en-GB" sz="800" dirty="0" err="1"/>
              <a:t>eller</a:t>
            </a:r>
            <a:r>
              <a:rPr lang="en-GB" sz="800" dirty="0"/>
              <a:t> LAV (</a:t>
            </a:r>
            <a:r>
              <a:rPr lang="en-GB" sz="800" dirty="0" err="1"/>
              <a:t>typisk</a:t>
            </a:r>
            <a:r>
              <a:rPr lang="en-GB" sz="800" dirty="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</a:t>
            </a:r>
            <a:r>
              <a:rPr lang="en-GB" sz="800" dirty="0" err="1"/>
              <a:t>knapper</a:t>
            </a:r>
            <a:r>
              <a:rPr lang="en-GB" sz="800" dirty="0"/>
              <a:t>, simple </a:t>
            </a:r>
            <a:r>
              <a:rPr lang="en-GB" sz="800" dirty="0" err="1"/>
              <a:t>sensorer</a:t>
            </a:r>
            <a:r>
              <a:rPr lang="en-GB" sz="800" dirty="0"/>
              <a:t> (</a:t>
            </a:r>
            <a:r>
              <a:rPr lang="en-GB" sz="800" dirty="0" err="1"/>
              <a:t>f.eks</a:t>
            </a:r>
            <a:r>
              <a:rPr lang="en-GB" sz="800" dirty="0"/>
              <a:t>. </a:t>
            </a:r>
            <a:r>
              <a:rPr lang="en-GB" sz="800" dirty="0" err="1"/>
              <a:t>bevægelsessensor</a:t>
            </a:r>
            <a:r>
              <a:rPr lang="en-GB" sz="800" dirty="0"/>
              <a:t>), signal fra </a:t>
            </a:r>
            <a:r>
              <a:rPr lang="en-GB" sz="800" dirty="0" err="1"/>
              <a:t>andre</a:t>
            </a:r>
            <a:r>
              <a:rPr lang="en-GB" sz="800" dirty="0"/>
              <a:t> </a:t>
            </a:r>
            <a:r>
              <a:rPr lang="en-GB" sz="800" dirty="0" err="1"/>
              <a:t>enheder</a:t>
            </a:r>
            <a:r>
              <a:rPr lang="en-GB" sz="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Kan </a:t>
            </a:r>
            <a:r>
              <a:rPr lang="en-GB" sz="800" dirty="0" err="1"/>
              <a:t>ofte</a:t>
            </a:r>
            <a:r>
              <a:rPr lang="en-GB" sz="800" dirty="0"/>
              <a:t> </a:t>
            </a:r>
            <a:r>
              <a:rPr lang="en-GB" sz="800" dirty="0" err="1"/>
              <a:t>konfigureres</a:t>
            </a:r>
            <a:r>
              <a:rPr lang="en-GB" sz="800" dirty="0"/>
              <a:t> med INPUT_PULLUP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3.3V) </a:t>
            </a:r>
            <a:r>
              <a:rPr lang="en-GB" sz="800" dirty="0" err="1"/>
              <a:t>eller</a:t>
            </a:r>
            <a:r>
              <a:rPr lang="en-GB" sz="800" dirty="0"/>
              <a:t> INPUT_PULLDOWN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GND) for at </a:t>
            </a:r>
            <a:r>
              <a:rPr lang="en-GB" sz="800" dirty="0" err="1"/>
              <a:t>sikre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</a:t>
            </a:r>
            <a:r>
              <a:rPr lang="en-GB" sz="800" dirty="0" err="1"/>
              <a:t>stabil</a:t>
            </a:r>
            <a:r>
              <a:rPr lang="en-GB" sz="800" dirty="0"/>
              <a:t> </a:t>
            </a:r>
            <a:r>
              <a:rPr lang="en-GB" sz="800" dirty="0" err="1"/>
              <a:t>tilstand</a:t>
            </a:r>
            <a:r>
              <a:rPr lang="en-GB" sz="800" dirty="0"/>
              <a:t>, </a:t>
            </a:r>
            <a:r>
              <a:rPr lang="en-GB" sz="800" dirty="0" err="1"/>
              <a:t>når</a:t>
            </a:r>
            <a:r>
              <a:rPr lang="en-GB" sz="800" dirty="0"/>
              <a:t> </a:t>
            </a:r>
            <a:r>
              <a:rPr lang="en-GB" sz="800" dirty="0" err="1"/>
              <a:t>intet</a:t>
            </a:r>
            <a:r>
              <a:rPr lang="en-GB" sz="800" dirty="0"/>
              <a:t> er </a:t>
            </a:r>
            <a:r>
              <a:rPr lang="en-GB" sz="800" dirty="0" err="1"/>
              <a:t>tilsluttet</a:t>
            </a:r>
            <a:r>
              <a:rPr lang="en-GB" sz="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Sætter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(3.3V) </a:t>
            </a:r>
            <a:r>
              <a:rPr lang="en-GB" sz="800" dirty="0" err="1"/>
              <a:t>eller</a:t>
            </a:r>
            <a:r>
              <a:rPr lang="en-GB" sz="800" dirty="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at </a:t>
            </a:r>
            <a:r>
              <a:rPr lang="en-GB" sz="800" dirty="0" err="1"/>
              <a:t>tænde</a:t>
            </a:r>
            <a:r>
              <a:rPr lang="en-GB" sz="800" dirty="0"/>
              <a:t>/</a:t>
            </a:r>
            <a:r>
              <a:rPr lang="en-GB" sz="800" dirty="0" err="1"/>
              <a:t>slukke</a:t>
            </a:r>
            <a:r>
              <a:rPr lang="en-GB" sz="800" dirty="0"/>
              <a:t> LEDs, </a:t>
            </a:r>
            <a:r>
              <a:rPr lang="en-GB" sz="800" dirty="0" err="1"/>
              <a:t>styre</a:t>
            </a:r>
            <a:r>
              <a:rPr lang="en-GB" sz="800" dirty="0"/>
              <a:t> </a:t>
            </a:r>
            <a:r>
              <a:rPr lang="en-GB" sz="800" dirty="0" err="1"/>
              <a:t>relæer</a:t>
            </a:r>
            <a:r>
              <a:rPr lang="en-GB" sz="800" dirty="0"/>
              <a:t> (via transistor), </a:t>
            </a:r>
            <a:r>
              <a:rPr lang="en-GB" sz="800" dirty="0" err="1"/>
              <a:t>sende</a:t>
            </a:r>
            <a:r>
              <a:rPr lang="en-GB" sz="800" dirty="0"/>
              <a:t> simple </a:t>
            </a:r>
            <a:r>
              <a:rPr lang="en-GB" sz="800" dirty="0" err="1"/>
              <a:t>signaler</a:t>
            </a:r>
            <a:r>
              <a:rPr lang="en-GB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6146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>
            <a:off x="4866851" y="6171070"/>
            <a:ext cx="6949575" cy="5539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</a:t>
            </a:r>
            <a:r>
              <a:rPr lang="en-DK" sz="1000" dirty="0"/>
              <a:t>1-10</a:t>
            </a:r>
            <a:r>
              <a:rPr lang="en-GB" sz="1000" dirty="0"/>
              <a:t>) </a:t>
            </a:r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endParaRPr lang="en-DK" sz="1000" dirty="0"/>
          </a:p>
          <a:p>
            <a:r>
              <a:rPr lang="en-GB" sz="1000" dirty="0"/>
              <a:t>ADC2 </a:t>
            </a:r>
            <a:r>
              <a:rPr lang="en-DK" sz="1000" dirty="0"/>
              <a:t>finds </a:t>
            </a:r>
            <a:r>
              <a:rPr lang="en-DK" sz="1000" dirty="0" err="1"/>
              <a:t>ikke</a:t>
            </a:r>
            <a:r>
              <a:rPr lang="en-DK" sz="1000" dirty="0"/>
              <a:t> </a:t>
            </a:r>
            <a:r>
              <a:rPr lang="en-DK" sz="1000" dirty="0" err="1"/>
              <a:t>på</a:t>
            </a:r>
            <a:r>
              <a:rPr lang="en-DK" sz="1000" dirty="0"/>
              <a:t> ESP32-S2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378A-2979-9E71-49DE-E38ADD4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Serial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924D74-BA76-A496-2CA1-BE941261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 err="1"/>
              <a:t>Få</a:t>
            </a:r>
            <a:r>
              <a:rPr lang="en-DK" dirty="0"/>
              <a:t> din ESP32 </a:t>
            </a:r>
            <a:r>
              <a:rPr lang="en-DK" dirty="0" err="1"/>
              <a:t>til</a:t>
            </a:r>
            <a:r>
              <a:rPr lang="en-DK" dirty="0"/>
              <a:t> at </a:t>
            </a:r>
            <a:r>
              <a:rPr lang="en-DK" dirty="0" err="1"/>
              <a:t>skrive</a:t>
            </a:r>
            <a:r>
              <a:rPr lang="en-DK" dirty="0"/>
              <a:t> </a:t>
            </a:r>
            <a:r>
              <a:rPr lang="en-DK" dirty="0" err="1"/>
              <a:t>klokken</a:t>
            </a:r>
            <a:r>
              <a:rPr lang="en-DK" dirty="0"/>
              <a:t>. </a:t>
            </a:r>
          </a:p>
          <a:p>
            <a:r>
              <a:rPr lang="en-DK" dirty="0" err="1"/>
              <a:t>Hvis</a:t>
            </a:r>
            <a:r>
              <a:rPr lang="en-DK" dirty="0"/>
              <a:t> der er </a:t>
            </a:r>
            <a:r>
              <a:rPr lang="en-DK" dirty="0" err="1"/>
              <a:t>tid</a:t>
            </a:r>
            <a:r>
              <a:rPr lang="en-DK" dirty="0"/>
              <a:t>, </a:t>
            </a:r>
            <a:r>
              <a:rPr lang="en-DK" dirty="0" err="1"/>
              <a:t>så</a:t>
            </a:r>
            <a:r>
              <a:rPr lang="en-DK" dirty="0"/>
              <a:t> connect </a:t>
            </a:r>
            <a:r>
              <a:rPr lang="en-DK" dirty="0" err="1"/>
              <a:t>til</a:t>
            </a:r>
            <a:r>
              <a:rPr lang="en-DK" dirty="0"/>
              <a:t> NTP</a:t>
            </a:r>
          </a:p>
          <a:p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--- NTP Settings ---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ntpServer1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"pool.ntp.org"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ntpServer2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"time.nist.gov"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Optional backup server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44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88A9-2670-D7DC-CF8B-E0593803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ESPNow</a:t>
            </a:r>
            <a:r>
              <a:rPr lang="en-DK" dirty="0"/>
              <a:t>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9FC3D-B259-A812-BFB3-2CA99400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Send et signal </a:t>
            </a:r>
            <a:r>
              <a:rPr lang="en-DK" dirty="0" err="1"/>
              <a:t>til</a:t>
            </a:r>
            <a:r>
              <a:rPr lang="en-DK" dirty="0"/>
              <a:t> din side maker,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tænder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slukker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LED 1 gang/</a:t>
            </a:r>
            <a:r>
              <a:rPr lang="en-DK" dirty="0" err="1"/>
              <a:t>sekund</a:t>
            </a:r>
            <a:endParaRPr lang="en-DK" dirty="0"/>
          </a:p>
          <a:p>
            <a:r>
              <a:rPr lang="en-DK" dirty="0"/>
              <a:t>Det </a:t>
            </a:r>
            <a:r>
              <a:rPr lang="en-DK" dirty="0" err="1"/>
              <a:t>må</a:t>
            </a:r>
            <a:r>
              <a:rPr lang="en-DK" dirty="0"/>
              <a:t> </a:t>
            </a:r>
            <a:r>
              <a:rPr lang="en-DK" dirty="0" err="1"/>
              <a:t>kun</a:t>
            </a:r>
            <a:r>
              <a:rPr lang="en-DK" dirty="0"/>
              <a:t> </a:t>
            </a:r>
            <a:r>
              <a:rPr lang="en-DK" dirty="0" err="1"/>
              <a:t>sendes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MAC </a:t>
            </a:r>
            <a:r>
              <a:rPr lang="en-DK" dirty="0" err="1"/>
              <a:t>adresse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andre</a:t>
            </a:r>
            <a:r>
              <a:rPr lang="en-DK" dirty="0"/>
              <a:t>.</a:t>
            </a:r>
          </a:p>
          <a:p>
            <a:r>
              <a:rPr lang="en-DK" dirty="0"/>
              <a:t>Den </a:t>
            </a:r>
            <a:r>
              <a:rPr lang="en-DK" dirty="0" err="1"/>
              <a:t>anden</a:t>
            </a:r>
            <a:r>
              <a:rPr lang="en-DK" dirty="0"/>
              <a:t> laver </a:t>
            </a:r>
            <a:r>
              <a:rPr lang="en-DK" dirty="0" err="1"/>
              <a:t>modtageren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89533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992F-AE51-B85B-CCEF-6887535B16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3EE121-CBA7-372B-5DFC-3A49D17D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sender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3414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 descr="Pen, der er placeret oven på en signaturlinje">
            <a:extLst>
              <a:ext uri="{FF2B5EF4-FFF2-40B4-BE49-F238E27FC236}">
                <a16:creationId xmlns:a16="http://schemas.microsoft.com/office/drawing/2014/main" id="{CF6E829C-B299-A01B-51BB-6ED783FFD5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023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DE6C0D-A385-46ED-DA22-2166CEF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modtager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2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Arduiono</a:t>
            </a:r>
            <a:r>
              <a:rPr lang="en-DK" dirty="0">
                <a:solidFill>
                  <a:srgbClr val="FFFFFF"/>
                </a:solidFill>
              </a:rPr>
              <a:t> intro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program </a:t>
            </a:r>
            <a:r>
              <a:rPr lang="en-DK" dirty="0" err="1">
                <a:solidFill>
                  <a:srgbClr val="FFFFFF"/>
                </a:solidFill>
              </a:rPr>
              <a:t>til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fjernbetjening</a:t>
            </a:r>
            <a:endParaRPr lang="en-DK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7166</TotalTime>
  <Words>1520</Words>
  <Application>Microsoft Office PowerPoint</Application>
  <PresentationFormat>Widescreen</PresentationFormat>
  <Paragraphs>185</Paragraphs>
  <Slides>28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6" baseType="lpstr">
      <vt:lpstr>Aptos</vt:lpstr>
      <vt:lpstr>Arial</vt:lpstr>
      <vt:lpstr>Arial Unicode MS</vt:lpstr>
      <vt:lpstr>Century Gothic</vt:lpstr>
      <vt:lpstr>Courier New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Opgave PCB routing</vt:lpstr>
      <vt:lpstr>Hierarkisk Design  </vt:lpstr>
      <vt:lpstr>Software</vt:lpstr>
      <vt:lpstr>Bootmode</vt:lpstr>
      <vt:lpstr>Boot Errors</vt:lpstr>
      <vt:lpstr>GPIO/Analog input</vt:lpstr>
      <vt:lpstr>GPIO/Analog input</vt:lpstr>
      <vt:lpstr>ESP Serial Kommunikation (UART)</vt:lpstr>
      <vt:lpstr>Serial Opgave</vt:lpstr>
      <vt:lpstr>ESPNow</vt:lpstr>
      <vt:lpstr>ESPNow opgave</vt:lpstr>
      <vt:lpstr>Remote PWM control</vt:lpstr>
      <vt:lpstr>Gennemgang af RC sender</vt:lpstr>
      <vt:lpstr>Gennemgang af RC modtager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24</cp:revision>
  <dcterms:created xsi:type="dcterms:W3CDTF">2021-02-02T08:16:44Z</dcterms:created>
  <dcterms:modified xsi:type="dcterms:W3CDTF">2025-03-30T08:33:14Z</dcterms:modified>
</cp:coreProperties>
</file>