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8"/>
  </p:notesMasterIdLst>
  <p:sldIdLst>
    <p:sldId id="256" r:id="rId2"/>
    <p:sldId id="291" r:id="rId3"/>
    <p:sldId id="290" r:id="rId4"/>
    <p:sldId id="258" r:id="rId5"/>
    <p:sldId id="262" r:id="rId6"/>
    <p:sldId id="263" r:id="rId7"/>
    <p:sldId id="295" r:id="rId8"/>
    <p:sldId id="266" r:id="rId9"/>
    <p:sldId id="267" r:id="rId10"/>
    <p:sldId id="270" r:id="rId11"/>
    <p:sldId id="282" r:id="rId12"/>
    <p:sldId id="297" r:id="rId13"/>
    <p:sldId id="294" r:id="rId14"/>
    <p:sldId id="298" r:id="rId15"/>
    <p:sldId id="299" r:id="rId16"/>
    <p:sldId id="306" r:id="rId17"/>
    <p:sldId id="305" r:id="rId18"/>
    <p:sldId id="303" r:id="rId19"/>
    <p:sldId id="304" r:id="rId20"/>
    <p:sldId id="302" r:id="rId21"/>
    <p:sldId id="310" r:id="rId22"/>
    <p:sldId id="300" r:id="rId23"/>
    <p:sldId id="307" r:id="rId24"/>
    <p:sldId id="301" r:id="rId25"/>
    <p:sldId id="308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51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2019F-E32A-43F2-B294-32D7135F543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555EC7-A3F3-44E6-97BF-9FE89679001B}">
      <dgm:prSet/>
      <dgm:spPr/>
      <dgm:t>
        <a:bodyPr/>
        <a:lstStyle/>
        <a:p>
          <a:r>
            <a:rPr lang="en-GB" b="0" i="0"/>
            <a:t>Power objekter/symboler [P]</a:t>
          </a:r>
          <a:endParaRPr lang="en-US"/>
        </a:p>
      </dgm:t>
    </dgm:pt>
    <dgm:pt modelId="{5D5B8758-9DB9-4DF2-94F1-0DCAAFB62E2A}" type="parTrans" cxnId="{8CD78B99-FB9F-4938-8393-94FE980AA0AB}">
      <dgm:prSet/>
      <dgm:spPr/>
      <dgm:t>
        <a:bodyPr/>
        <a:lstStyle/>
        <a:p>
          <a:endParaRPr lang="en-US"/>
        </a:p>
      </dgm:t>
    </dgm:pt>
    <dgm:pt modelId="{5764CF13-89C5-4D34-9BE9-14C1541233D0}" type="sibTrans" cxnId="{8CD78B99-FB9F-4938-8393-94FE980AA0AB}">
      <dgm:prSet/>
      <dgm:spPr/>
      <dgm:t>
        <a:bodyPr/>
        <a:lstStyle/>
        <a:p>
          <a:endParaRPr lang="en-US"/>
        </a:p>
      </dgm:t>
    </dgm:pt>
    <dgm:pt modelId="{112E1978-BC23-40D3-929D-31D5F9E2167A}">
      <dgm:prSet/>
      <dgm:spPr/>
      <dgm:t>
        <a:bodyPr/>
        <a:lstStyle/>
        <a:p>
          <a:r>
            <a:rPr lang="en-GB" b="0" i="0"/>
            <a:t>Hieraki porte</a:t>
          </a:r>
          <a:endParaRPr lang="en-US"/>
        </a:p>
      </dgm:t>
    </dgm:pt>
    <dgm:pt modelId="{9DF87FE1-0A85-4DAA-B1A5-69E76AF35EDD}" type="parTrans" cxnId="{286CAABB-D53C-4AD3-8B02-3F8EA6FB3283}">
      <dgm:prSet/>
      <dgm:spPr/>
      <dgm:t>
        <a:bodyPr/>
        <a:lstStyle/>
        <a:p>
          <a:endParaRPr lang="en-US"/>
        </a:p>
      </dgm:t>
    </dgm:pt>
    <dgm:pt modelId="{67708FD3-474B-43D7-B645-E8E3A0D17901}" type="sibTrans" cxnId="{286CAABB-D53C-4AD3-8B02-3F8EA6FB3283}">
      <dgm:prSet/>
      <dgm:spPr/>
      <dgm:t>
        <a:bodyPr/>
        <a:lstStyle/>
        <a:p>
          <a:endParaRPr lang="en-US"/>
        </a:p>
      </dgm:t>
    </dgm:pt>
    <dgm:pt modelId="{1BEB0CFD-1C49-4D20-A61F-297B481A975A}">
      <dgm:prSet/>
      <dgm:spPr/>
      <dgm:t>
        <a:bodyPr/>
        <a:lstStyle/>
        <a:p>
          <a:r>
            <a:rPr lang="en-GB" b="0" i="0"/>
            <a:t>Globale Nets</a:t>
          </a:r>
          <a:endParaRPr lang="en-US"/>
        </a:p>
      </dgm:t>
    </dgm:pt>
    <dgm:pt modelId="{9AD548A4-B822-4CD9-8221-45F7248DA110}" type="parTrans" cxnId="{419C5EBB-BB0F-4866-B15D-71D575D7838B}">
      <dgm:prSet/>
      <dgm:spPr/>
      <dgm:t>
        <a:bodyPr/>
        <a:lstStyle/>
        <a:p>
          <a:endParaRPr lang="en-US"/>
        </a:p>
      </dgm:t>
    </dgm:pt>
    <dgm:pt modelId="{5FBBA602-1A7B-4C72-A772-CA62C3D4E632}" type="sibTrans" cxnId="{419C5EBB-BB0F-4866-B15D-71D575D7838B}">
      <dgm:prSet/>
      <dgm:spPr/>
      <dgm:t>
        <a:bodyPr/>
        <a:lstStyle/>
        <a:p>
          <a:endParaRPr lang="en-US"/>
        </a:p>
      </dgm:t>
    </dgm:pt>
    <dgm:pt modelId="{513CB8E6-D730-4076-903B-C028705A1EF9}">
      <dgm:prSet/>
      <dgm:spPr/>
      <dgm:t>
        <a:bodyPr/>
        <a:lstStyle/>
        <a:p>
          <a:r>
            <a:rPr lang="en-GB" b="0" i="0"/>
            <a:t>Lokale Net</a:t>
          </a:r>
          <a:endParaRPr lang="en-US"/>
        </a:p>
      </dgm:t>
    </dgm:pt>
    <dgm:pt modelId="{B1A3B4D7-8880-4C3E-930D-581662E7FC80}" type="parTrans" cxnId="{BBCD450A-BC14-4430-8EA3-FAAE7220173E}">
      <dgm:prSet/>
      <dgm:spPr/>
      <dgm:t>
        <a:bodyPr/>
        <a:lstStyle/>
        <a:p>
          <a:endParaRPr lang="en-US"/>
        </a:p>
      </dgm:t>
    </dgm:pt>
    <dgm:pt modelId="{4281DA1E-3E1B-4951-A35C-89C992A82808}" type="sibTrans" cxnId="{BBCD450A-BC14-4430-8EA3-FAAE7220173E}">
      <dgm:prSet/>
      <dgm:spPr/>
      <dgm:t>
        <a:bodyPr/>
        <a:lstStyle/>
        <a:p>
          <a:endParaRPr lang="en-US"/>
        </a:p>
      </dgm:t>
    </dgm:pt>
    <dgm:pt modelId="{9FD86DA1-9C7D-4381-8F18-1CA051AC732B}">
      <dgm:prSet/>
      <dgm:spPr/>
      <dgm:t>
        <a:bodyPr/>
        <a:lstStyle/>
        <a:p>
          <a:r>
            <a:rPr lang="en-GB" b="0" i="0"/>
            <a:t>Symboler repræsentere ikke komponeter</a:t>
          </a:r>
          <a:endParaRPr lang="en-US"/>
        </a:p>
      </dgm:t>
    </dgm:pt>
    <dgm:pt modelId="{867953A0-1864-44E8-974E-59A581F5DA3A}" type="parTrans" cxnId="{0932AB8D-85DB-427A-8184-E30AA1CF4BBF}">
      <dgm:prSet/>
      <dgm:spPr/>
      <dgm:t>
        <a:bodyPr/>
        <a:lstStyle/>
        <a:p>
          <a:endParaRPr lang="en-US"/>
        </a:p>
      </dgm:t>
    </dgm:pt>
    <dgm:pt modelId="{9E51CB63-0390-463E-BF84-863F5708D759}" type="sibTrans" cxnId="{0932AB8D-85DB-427A-8184-E30AA1CF4BBF}">
      <dgm:prSet/>
      <dgm:spPr/>
      <dgm:t>
        <a:bodyPr/>
        <a:lstStyle/>
        <a:p>
          <a:endParaRPr lang="en-US"/>
        </a:p>
      </dgm:t>
    </dgm:pt>
    <dgm:pt modelId="{124C358C-230E-4EE3-935E-155BD6C9F207}" type="pres">
      <dgm:prSet presAssocID="{7AB2019F-E32A-43F2-B294-32D7135F543B}" presName="outerComposite" presStyleCnt="0">
        <dgm:presLayoutVars>
          <dgm:chMax val="5"/>
          <dgm:dir/>
          <dgm:resizeHandles val="exact"/>
        </dgm:presLayoutVars>
      </dgm:prSet>
      <dgm:spPr/>
    </dgm:pt>
    <dgm:pt modelId="{8BE4D5B0-E8C8-4AE9-A6F2-DF7DE905ACFE}" type="pres">
      <dgm:prSet presAssocID="{7AB2019F-E32A-43F2-B294-32D7135F543B}" presName="dummyMaxCanvas" presStyleCnt="0">
        <dgm:presLayoutVars/>
      </dgm:prSet>
      <dgm:spPr/>
    </dgm:pt>
    <dgm:pt modelId="{B47E51DF-A07C-4EA7-B12C-50380643FEB0}" type="pres">
      <dgm:prSet presAssocID="{7AB2019F-E32A-43F2-B294-32D7135F543B}" presName="FiveNodes_1" presStyleLbl="node1" presStyleIdx="0" presStyleCnt="5">
        <dgm:presLayoutVars>
          <dgm:bulletEnabled val="1"/>
        </dgm:presLayoutVars>
      </dgm:prSet>
      <dgm:spPr/>
    </dgm:pt>
    <dgm:pt modelId="{5B8C85AF-A177-4F0C-B57F-1F8EC867BD02}" type="pres">
      <dgm:prSet presAssocID="{7AB2019F-E32A-43F2-B294-32D7135F543B}" presName="FiveNodes_2" presStyleLbl="node1" presStyleIdx="1" presStyleCnt="5">
        <dgm:presLayoutVars>
          <dgm:bulletEnabled val="1"/>
        </dgm:presLayoutVars>
      </dgm:prSet>
      <dgm:spPr/>
    </dgm:pt>
    <dgm:pt modelId="{1B66E9BF-40ED-49C8-9427-07C095798973}" type="pres">
      <dgm:prSet presAssocID="{7AB2019F-E32A-43F2-B294-32D7135F543B}" presName="FiveNodes_3" presStyleLbl="node1" presStyleIdx="2" presStyleCnt="5">
        <dgm:presLayoutVars>
          <dgm:bulletEnabled val="1"/>
        </dgm:presLayoutVars>
      </dgm:prSet>
      <dgm:spPr/>
    </dgm:pt>
    <dgm:pt modelId="{88BB7AFC-621C-4546-B020-FFDE73E14D01}" type="pres">
      <dgm:prSet presAssocID="{7AB2019F-E32A-43F2-B294-32D7135F543B}" presName="FiveNodes_4" presStyleLbl="node1" presStyleIdx="3" presStyleCnt="5">
        <dgm:presLayoutVars>
          <dgm:bulletEnabled val="1"/>
        </dgm:presLayoutVars>
      </dgm:prSet>
      <dgm:spPr/>
    </dgm:pt>
    <dgm:pt modelId="{2DE3B2DC-3E90-4C0E-80E2-1A74262C9CDA}" type="pres">
      <dgm:prSet presAssocID="{7AB2019F-E32A-43F2-B294-32D7135F543B}" presName="FiveNodes_5" presStyleLbl="node1" presStyleIdx="4" presStyleCnt="5">
        <dgm:presLayoutVars>
          <dgm:bulletEnabled val="1"/>
        </dgm:presLayoutVars>
      </dgm:prSet>
      <dgm:spPr/>
    </dgm:pt>
    <dgm:pt modelId="{1ABC14CA-5B85-45C5-94A7-0C20E328514C}" type="pres">
      <dgm:prSet presAssocID="{7AB2019F-E32A-43F2-B294-32D7135F543B}" presName="FiveConn_1-2" presStyleLbl="fgAccFollowNode1" presStyleIdx="0" presStyleCnt="4">
        <dgm:presLayoutVars>
          <dgm:bulletEnabled val="1"/>
        </dgm:presLayoutVars>
      </dgm:prSet>
      <dgm:spPr/>
    </dgm:pt>
    <dgm:pt modelId="{5C304AA6-8383-45B1-82F1-451AEA4B168A}" type="pres">
      <dgm:prSet presAssocID="{7AB2019F-E32A-43F2-B294-32D7135F543B}" presName="FiveConn_2-3" presStyleLbl="fgAccFollowNode1" presStyleIdx="1" presStyleCnt="4">
        <dgm:presLayoutVars>
          <dgm:bulletEnabled val="1"/>
        </dgm:presLayoutVars>
      </dgm:prSet>
      <dgm:spPr/>
    </dgm:pt>
    <dgm:pt modelId="{9980E122-AD9E-4A16-8072-A33ACF02C484}" type="pres">
      <dgm:prSet presAssocID="{7AB2019F-E32A-43F2-B294-32D7135F543B}" presName="FiveConn_3-4" presStyleLbl="fgAccFollowNode1" presStyleIdx="2" presStyleCnt="4">
        <dgm:presLayoutVars>
          <dgm:bulletEnabled val="1"/>
        </dgm:presLayoutVars>
      </dgm:prSet>
      <dgm:spPr/>
    </dgm:pt>
    <dgm:pt modelId="{72D5AD3A-D1C9-4BCE-BE14-C2473824DFF4}" type="pres">
      <dgm:prSet presAssocID="{7AB2019F-E32A-43F2-B294-32D7135F543B}" presName="FiveConn_4-5" presStyleLbl="fgAccFollowNode1" presStyleIdx="3" presStyleCnt="4">
        <dgm:presLayoutVars>
          <dgm:bulletEnabled val="1"/>
        </dgm:presLayoutVars>
      </dgm:prSet>
      <dgm:spPr/>
    </dgm:pt>
    <dgm:pt modelId="{F40C17D0-20D7-414B-A4B3-4FC9AC209A76}" type="pres">
      <dgm:prSet presAssocID="{7AB2019F-E32A-43F2-B294-32D7135F543B}" presName="FiveNodes_1_text" presStyleLbl="node1" presStyleIdx="4" presStyleCnt="5">
        <dgm:presLayoutVars>
          <dgm:bulletEnabled val="1"/>
        </dgm:presLayoutVars>
      </dgm:prSet>
      <dgm:spPr/>
    </dgm:pt>
    <dgm:pt modelId="{E67B5130-C510-4CD6-9D67-96F68DF2C574}" type="pres">
      <dgm:prSet presAssocID="{7AB2019F-E32A-43F2-B294-32D7135F543B}" presName="FiveNodes_2_text" presStyleLbl="node1" presStyleIdx="4" presStyleCnt="5">
        <dgm:presLayoutVars>
          <dgm:bulletEnabled val="1"/>
        </dgm:presLayoutVars>
      </dgm:prSet>
      <dgm:spPr/>
    </dgm:pt>
    <dgm:pt modelId="{5BABA088-45A4-4401-87A8-9C5AE8190B1D}" type="pres">
      <dgm:prSet presAssocID="{7AB2019F-E32A-43F2-B294-32D7135F543B}" presName="FiveNodes_3_text" presStyleLbl="node1" presStyleIdx="4" presStyleCnt="5">
        <dgm:presLayoutVars>
          <dgm:bulletEnabled val="1"/>
        </dgm:presLayoutVars>
      </dgm:prSet>
      <dgm:spPr/>
    </dgm:pt>
    <dgm:pt modelId="{860B6B45-522F-43C6-B4E4-CD8E373728E8}" type="pres">
      <dgm:prSet presAssocID="{7AB2019F-E32A-43F2-B294-32D7135F543B}" presName="FiveNodes_4_text" presStyleLbl="node1" presStyleIdx="4" presStyleCnt="5">
        <dgm:presLayoutVars>
          <dgm:bulletEnabled val="1"/>
        </dgm:presLayoutVars>
      </dgm:prSet>
      <dgm:spPr/>
    </dgm:pt>
    <dgm:pt modelId="{6F074AB3-CA3F-4743-9A0E-72EFB62C1852}" type="pres">
      <dgm:prSet presAssocID="{7AB2019F-E32A-43F2-B294-32D7135F54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DC7905-3A58-44B9-8B66-AF0E35704D13}" type="presOf" srcId="{77555EC7-A3F3-44E6-97BF-9FE89679001B}" destId="{B47E51DF-A07C-4EA7-B12C-50380643FEB0}" srcOrd="0" destOrd="0" presId="urn:microsoft.com/office/officeart/2005/8/layout/vProcess5"/>
    <dgm:cxn modelId="{BBCD450A-BC14-4430-8EA3-FAAE7220173E}" srcId="{7AB2019F-E32A-43F2-B294-32D7135F543B}" destId="{513CB8E6-D730-4076-903B-C028705A1EF9}" srcOrd="3" destOrd="0" parTransId="{B1A3B4D7-8880-4C3E-930D-581662E7FC80}" sibTransId="{4281DA1E-3E1B-4951-A35C-89C992A82808}"/>
    <dgm:cxn modelId="{4B91F010-3916-4E4F-95A9-C7C3A559257D}" type="presOf" srcId="{112E1978-BC23-40D3-929D-31D5F9E2167A}" destId="{5B8C85AF-A177-4F0C-B57F-1F8EC867BD02}" srcOrd="0" destOrd="0" presId="urn:microsoft.com/office/officeart/2005/8/layout/vProcess5"/>
    <dgm:cxn modelId="{15786015-32D7-4975-B95D-4C73D0FF6C59}" type="presOf" srcId="{5764CF13-89C5-4D34-9BE9-14C1541233D0}" destId="{1ABC14CA-5B85-45C5-94A7-0C20E328514C}" srcOrd="0" destOrd="0" presId="urn:microsoft.com/office/officeart/2005/8/layout/vProcess5"/>
    <dgm:cxn modelId="{0E2DEA25-E5D7-4EBC-B225-CFA870687D15}" type="presOf" srcId="{112E1978-BC23-40D3-929D-31D5F9E2167A}" destId="{E67B5130-C510-4CD6-9D67-96F68DF2C574}" srcOrd="1" destOrd="0" presId="urn:microsoft.com/office/officeart/2005/8/layout/vProcess5"/>
    <dgm:cxn modelId="{C86E5335-4F91-4FA7-9A1B-44F5F84B75E8}" type="presOf" srcId="{67708FD3-474B-43D7-B645-E8E3A0D17901}" destId="{5C304AA6-8383-45B1-82F1-451AEA4B168A}" srcOrd="0" destOrd="0" presId="urn:microsoft.com/office/officeart/2005/8/layout/vProcess5"/>
    <dgm:cxn modelId="{F0469869-207F-4B59-8D55-010DD2BFC67A}" type="presOf" srcId="{513CB8E6-D730-4076-903B-C028705A1EF9}" destId="{860B6B45-522F-43C6-B4E4-CD8E373728E8}" srcOrd="1" destOrd="0" presId="urn:microsoft.com/office/officeart/2005/8/layout/vProcess5"/>
    <dgm:cxn modelId="{BC2D126E-7C9B-45B3-A3BC-3541815CF3B7}" type="presOf" srcId="{513CB8E6-D730-4076-903B-C028705A1EF9}" destId="{88BB7AFC-621C-4546-B020-FFDE73E14D01}" srcOrd="0" destOrd="0" presId="urn:microsoft.com/office/officeart/2005/8/layout/vProcess5"/>
    <dgm:cxn modelId="{1AEB514F-FE2B-40CB-8AD1-1A0912F9C918}" type="presOf" srcId="{1BEB0CFD-1C49-4D20-A61F-297B481A975A}" destId="{1B66E9BF-40ED-49C8-9427-07C095798973}" srcOrd="0" destOrd="0" presId="urn:microsoft.com/office/officeart/2005/8/layout/vProcess5"/>
    <dgm:cxn modelId="{1C000F53-E3F2-4EDC-8C1C-9B169DB15E2F}" type="presOf" srcId="{4281DA1E-3E1B-4951-A35C-89C992A82808}" destId="{72D5AD3A-D1C9-4BCE-BE14-C2473824DFF4}" srcOrd="0" destOrd="0" presId="urn:microsoft.com/office/officeart/2005/8/layout/vProcess5"/>
    <dgm:cxn modelId="{A273BE88-E3B2-4642-88A8-31D0B414145A}" type="presOf" srcId="{5FBBA602-1A7B-4C72-A772-CA62C3D4E632}" destId="{9980E122-AD9E-4A16-8072-A33ACF02C484}" srcOrd="0" destOrd="0" presId="urn:microsoft.com/office/officeart/2005/8/layout/vProcess5"/>
    <dgm:cxn modelId="{0932AB8D-85DB-427A-8184-E30AA1CF4BBF}" srcId="{7AB2019F-E32A-43F2-B294-32D7135F543B}" destId="{9FD86DA1-9C7D-4381-8F18-1CA051AC732B}" srcOrd="4" destOrd="0" parTransId="{867953A0-1864-44E8-974E-59A581F5DA3A}" sibTransId="{9E51CB63-0390-463E-BF84-863F5708D759}"/>
    <dgm:cxn modelId="{290F2C8F-11FC-489E-A032-4F01E29D90A6}" type="presOf" srcId="{77555EC7-A3F3-44E6-97BF-9FE89679001B}" destId="{F40C17D0-20D7-414B-A4B3-4FC9AC209A76}" srcOrd="1" destOrd="0" presId="urn:microsoft.com/office/officeart/2005/8/layout/vProcess5"/>
    <dgm:cxn modelId="{8CD78B99-FB9F-4938-8393-94FE980AA0AB}" srcId="{7AB2019F-E32A-43F2-B294-32D7135F543B}" destId="{77555EC7-A3F3-44E6-97BF-9FE89679001B}" srcOrd="0" destOrd="0" parTransId="{5D5B8758-9DB9-4DF2-94F1-0DCAAFB62E2A}" sibTransId="{5764CF13-89C5-4D34-9BE9-14C1541233D0}"/>
    <dgm:cxn modelId="{54875F9E-7470-4762-8945-8B5B36FF6E23}" type="presOf" srcId="{7AB2019F-E32A-43F2-B294-32D7135F543B}" destId="{124C358C-230E-4EE3-935E-155BD6C9F207}" srcOrd="0" destOrd="0" presId="urn:microsoft.com/office/officeart/2005/8/layout/vProcess5"/>
    <dgm:cxn modelId="{419C5EBB-BB0F-4866-B15D-71D575D7838B}" srcId="{7AB2019F-E32A-43F2-B294-32D7135F543B}" destId="{1BEB0CFD-1C49-4D20-A61F-297B481A975A}" srcOrd="2" destOrd="0" parTransId="{9AD548A4-B822-4CD9-8221-45F7248DA110}" sibTransId="{5FBBA602-1A7B-4C72-A772-CA62C3D4E632}"/>
    <dgm:cxn modelId="{286CAABB-D53C-4AD3-8B02-3F8EA6FB3283}" srcId="{7AB2019F-E32A-43F2-B294-32D7135F543B}" destId="{112E1978-BC23-40D3-929D-31D5F9E2167A}" srcOrd="1" destOrd="0" parTransId="{9DF87FE1-0A85-4DAA-B1A5-69E76AF35EDD}" sibTransId="{67708FD3-474B-43D7-B645-E8E3A0D17901}"/>
    <dgm:cxn modelId="{AB5B85BD-1327-40E3-8542-738DBC6022D9}" type="presOf" srcId="{9FD86DA1-9C7D-4381-8F18-1CA051AC732B}" destId="{2DE3B2DC-3E90-4C0E-80E2-1A74262C9CDA}" srcOrd="0" destOrd="0" presId="urn:microsoft.com/office/officeart/2005/8/layout/vProcess5"/>
    <dgm:cxn modelId="{29DDA4D8-B92E-468D-AAC7-D2D8E98C8CE5}" type="presOf" srcId="{1BEB0CFD-1C49-4D20-A61F-297B481A975A}" destId="{5BABA088-45A4-4401-87A8-9C5AE8190B1D}" srcOrd="1" destOrd="0" presId="urn:microsoft.com/office/officeart/2005/8/layout/vProcess5"/>
    <dgm:cxn modelId="{8722B1E9-26C4-48CC-A923-43DC5A3A1223}" type="presOf" srcId="{9FD86DA1-9C7D-4381-8F18-1CA051AC732B}" destId="{6F074AB3-CA3F-4743-9A0E-72EFB62C1852}" srcOrd="1" destOrd="0" presId="urn:microsoft.com/office/officeart/2005/8/layout/vProcess5"/>
    <dgm:cxn modelId="{515DD365-0031-4B5D-80C0-AF1CF75C37B3}" type="presParOf" srcId="{124C358C-230E-4EE3-935E-155BD6C9F207}" destId="{8BE4D5B0-E8C8-4AE9-A6F2-DF7DE905ACFE}" srcOrd="0" destOrd="0" presId="urn:microsoft.com/office/officeart/2005/8/layout/vProcess5"/>
    <dgm:cxn modelId="{8600D30A-C380-480A-9722-9D96B478419B}" type="presParOf" srcId="{124C358C-230E-4EE3-935E-155BD6C9F207}" destId="{B47E51DF-A07C-4EA7-B12C-50380643FEB0}" srcOrd="1" destOrd="0" presId="urn:microsoft.com/office/officeart/2005/8/layout/vProcess5"/>
    <dgm:cxn modelId="{C577A03E-2686-4FC8-909A-D9B74ABA4550}" type="presParOf" srcId="{124C358C-230E-4EE3-935E-155BD6C9F207}" destId="{5B8C85AF-A177-4F0C-B57F-1F8EC867BD02}" srcOrd="2" destOrd="0" presId="urn:microsoft.com/office/officeart/2005/8/layout/vProcess5"/>
    <dgm:cxn modelId="{FF674E38-F34B-4CFB-A93D-DC89216746B1}" type="presParOf" srcId="{124C358C-230E-4EE3-935E-155BD6C9F207}" destId="{1B66E9BF-40ED-49C8-9427-07C095798973}" srcOrd="3" destOrd="0" presId="urn:microsoft.com/office/officeart/2005/8/layout/vProcess5"/>
    <dgm:cxn modelId="{A5A3B24F-8507-4D4A-BB5C-38FDF113A528}" type="presParOf" srcId="{124C358C-230E-4EE3-935E-155BD6C9F207}" destId="{88BB7AFC-621C-4546-B020-FFDE73E14D01}" srcOrd="4" destOrd="0" presId="urn:microsoft.com/office/officeart/2005/8/layout/vProcess5"/>
    <dgm:cxn modelId="{BFD48D9A-2631-4386-9689-4E1F96927F4B}" type="presParOf" srcId="{124C358C-230E-4EE3-935E-155BD6C9F207}" destId="{2DE3B2DC-3E90-4C0E-80E2-1A74262C9CDA}" srcOrd="5" destOrd="0" presId="urn:microsoft.com/office/officeart/2005/8/layout/vProcess5"/>
    <dgm:cxn modelId="{FDB7B5B2-53CB-4DEB-BD62-E6020ABE65DC}" type="presParOf" srcId="{124C358C-230E-4EE3-935E-155BD6C9F207}" destId="{1ABC14CA-5B85-45C5-94A7-0C20E328514C}" srcOrd="6" destOrd="0" presId="urn:microsoft.com/office/officeart/2005/8/layout/vProcess5"/>
    <dgm:cxn modelId="{91706B7D-1709-4449-98B1-1A4DB61A376F}" type="presParOf" srcId="{124C358C-230E-4EE3-935E-155BD6C9F207}" destId="{5C304AA6-8383-45B1-82F1-451AEA4B168A}" srcOrd="7" destOrd="0" presId="urn:microsoft.com/office/officeart/2005/8/layout/vProcess5"/>
    <dgm:cxn modelId="{2D77E0E0-8FE8-44A8-811E-7D1469B51590}" type="presParOf" srcId="{124C358C-230E-4EE3-935E-155BD6C9F207}" destId="{9980E122-AD9E-4A16-8072-A33ACF02C484}" srcOrd="8" destOrd="0" presId="urn:microsoft.com/office/officeart/2005/8/layout/vProcess5"/>
    <dgm:cxn modelId="{933A9F18-D37E-4AA7-8933-CE43A29CB18F}" type="presParOf" srcId="{124C358C-230E-4EE3-935E-155BD6C9F207}" destId="{72D5AD3A-D1C9-4BCE-BE14-C2473824DFF4}" srcOrd="9" destOrd="0" presId="urn:microsoft.com/office/officeart/2005/8/layout/vProcess5"/>
    <dgm:cxn modelId="{E670255E-6B29-4DA5-A2C3-1726A64E23FC}" type="presParOf" srcId="{124C358C-230E-4EE3-935E-155BD6C9F207}" destId="{F40C17D0-20D7-414B-A4B3-4FC9AC209A76}" srcOrd="10" destOrd="0" presId="urn:microsoft.com/office/officeart/2005/8/layout/vProcess5"/>
    <dgm:cxn modelId="{7814E9E2-EEE6-4C31-B9F8-8E73FF93F91E}" type="presParOf" srcId="{124C358C-230E-4EE3-935E-155BD6C9F207}" destId="{E67B5130-C510-4CD6-9D67-96F68DF2C574}" srcOrd="11" destOrd="0" presId="urn:microsoft.com/office/officeart/2005/8/layout/vProcess5"/>
    <dgm:cxn modelId="{C5AC74AD-7EBD-4D2A-90A6-F4FF21B21384}" type="presParOf" srcId="{124C358C-230E-4EE3-935E-155BD6C9F207}" destId="{5BABA088-45A4-4401-87A8-9C5AE8190B1D}" srcOrd="12" destOrd="0" presId="urn:microsoft.com/office/officeart/2005/8/layout/vProcess5"/>
    <dgm:cxn modelId="{ABB23E84-627E-4109-9087-25412B196B3C}" type="presParOf" srcId="{124C358C-230E-4EE3-935E-155BD6C9F207}" destId="{860B6B45-522F-43C6-B4E4-CD8E373728E8}" srcOrd="13" destOrd="0" presId="urn:microsoft.com/office/officeart/2005/8/layout/vProcess5"/>
    <dgm:cxn modelId="{1829C8E9-C26A-4EF8-BCC6-159221071A82}" type="presParOf" srcId="{124C358C-230E-4EE3-935E-155BD6C9F207}" destId="{6F074AB3-CA3F-4743-9A0E-72EFB62C185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86D-73D7-4B9E-9F8B-6BD7CC75AB4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2FE32C-CEFF-4138-9573-EB74F23515E5}">
      <dgm:prSet/>
      <dgm:spPr/>
      <dgm:t>
        <a:bodyPr/>
        <a:lstStyle/>
        <a:p>
          <a:r>
            <a:rPr lang="en-DK"/>
            <a:t>Sender/modtager</a:t>
          </a:r>
          <a:endParaRPr lang="en-US"/>
        </a:p>
      </dgm:t>
    </dgm:pt>
    <dgm:pt modelId="{6A844385-8E9C-45C1-9720-70E02374D4A3}" type="parTrans" cxnId="{447D6EA4-B233-4C20-969E-78BB1253502D}">
      <dgm:prSet/>
      <dgm:spPr/>
      <dgm:t>
        <a:bodyPr/>
        <a:lstStyle/>
        <a:p>
          <a:endParaRPr lang="en-US"/>
        </a:p>
      </dgm:t>
    </dgm:pt>
    <dgm:pt modelId="{3D56B15D-0A74-4333-AE18-D87DC70CB42E}" type="sibTrans" cxnId="{447D6EA4-B233-4C20-969E-78BB1253502D}">
      <dgm:prSet/>
      <dgm:spPr/>
      <dgm:t>
        <a:bodyPr/>
        <a:lstStyle/>
        <a:p>
          <a:endParaRPr lang="en-US"/>
        </a:p>
      </dgm:t>
    </dgm:pt>
    <dgm:pt modelId="{B1C7C1D4-2E43-4822-A65F-C279F1AC6F01}">
      <dgm:prSet/>
      <dgm:spPr/>
      <dgm:t>
        <a:bodyPr/>
        <a:lstStyle/>
        <a:p>
          <a:r>
            <a:rPr lang="en-DK"/>
            <a:t>Serial</a:t>
          </a:r>
          <a:endParaRPr lang="en-US"/>
        </a:p>
      </dgm:t>
    </dgm:pt>
    <dgm:pt modelId="{6C29E61D-9A7C-4E1A-8179-F12B7A3FB4E0}" type="parTrans" cxnId="{FB4529E4-E6B4-47E7-9945-861EA2D0A975}">
      <dgm:prSet/>
      <dgm:spPr/>
      <dgm:t>
        <a:bodyPr/>
        <a:lstStyle/>
        <a:p>
          <a:endParaRPr lang="en-US"/>
        </a:p>
      </dgm:t>
    </dgm:pt>
    <dgm:pt modelId="{8619B5C4-8722-45BB-8567-4EF7CED5DBD7}" type="sibTrans" cxnId="{FB4529E4-E6B4-47E7-9945-861EA2D0A975}">
      <dgm:prSet/>
      <dgm:spPr/>
      <dgm:t>
        <a:bodyPr/>
        <a:lstStyle/>
        <a:p>
          <a:endParaRPr lang="en-US"/>
        </a:p>
      </dgm:t>
    </dgm:pt>
    <dgm:pt modelId="{5CBAAA38-71E4-4DF3-A350-8DFD5248E1A5}">
      <dgm:prSet/>
      <dgm:spPr/>
      <dgm:t>
        <a:bodyPr/>
        <a:lstStyle/>
        <a:p>
          <a:r>
            <a:rPr lang="en-DK"/>
            <a:t>GPIO/Analog input</a:t>
          </a:r>
          <a:endParaRPr lang="en-US"/>
        </a:p>
      </dgm:t>
    </dgm:pt>
    <dgm:pt modelId="{D658DCDB-C708-48E1-B3EA-7ED248FC0AFE}" type="parTrans" cxnId="{BF2494B3-5AD8-4AC9-B83B-BC5EB9ED721B}">
      <dgm:prSet/>
      <dgm:spPr/>
      <dgm:t>
        <a:bodyPr/>
        <a:lstStyle/>
        <a:p>
          <a:endParaRPr lang="en-US"/>
        </a:p>
      </dgm:t>
    </dgm:pt>
    <dgm:pt modelId="{A193BB6C-87B5-47CA-9D44-4A95C70F95C6}" type="sibTrans" cxnId="{BF2494B3-5AD8-4AC9-B83B-BC5EB9ED721B}">
      <dgm:prSet/>
      <dgm:spPr/>
      <dgm:t>
        <a:bodyPr/>
        <a:lstStyle/>
        <a:p>
          <a:endParaRPr lang="en-US"/>
        </a:p>
      </dgm:t>
    </dgm:pt>
    <dgm:pt modelId="{73F2E037-EDB0-4FB3-9F73-AFD6301E819E}">
      <dgm:prSet/>
      <dgm:spPr/>
      <dgm:t>
        <a:bodyPr/>
        <a:lstStyle/>
        <a:p>
          <a:r>
            <a:rPr lang="en-DK"/>
            <a:t>ESPNow</a:t>
          </a:r>
          <a:endParaRPr lang="en-US"/>
        </a:p>
      </dgm:t>
    </dgm:pt>
    <dgm:pt modelId="{CB82862C-A52F-4C75-BD29-3B55CF45425C}" type="parTrans" cxnId="{82C64F5E-8747-4F5D-A9C8-7DCBE65DE16D}">
      <dgm:prSet/>
      <dgm:spPr/>
      <dgm:t>
        <a:bodyPr/>
        <a:lstStyle/>
        <a:p>
          <a:endParaRPr lang="en-US"/>
        </a:p>
      </dgm:t>
    </dgm:pt>
    <dgm:pt modelId="{18B9D9BB-AD5F-4508-9F10-54FBAF4B1A6E}" type="sibTrans" cxnId="{82C64F5E-8747-4F5D-A9C8-7DCBE65DE16D}">
      <dgm:prSet/>
      <dgm:spPr/>
      <dgm:t>
        <a:bodyPr/>
        <a:lstStyle/>
        <a:p>
          <a:endParaRPr lang="en-US"/>
        </a:p>
      </dgm:t>
    </dgm:pt>
    <dgm:pt modelId="{3484A1E2-0F20-45BC-AF10-4E03AB37A548}">
      <dgm:prSet/>
      <dgm:spPr/>
      <dgm:t>
        <a:bodyPr/>
        <a:lstStyle/>
        <a:p>
          <a:r>
            <a:rPr lang="en-DK"/>
            <a:t>Remote PWM control</a:t>
          </a:r>
          <a:endParaRPr lang="en-US"/>
        </a:p>
      </dgm:t>
    </dgm:pt>
    <dgm:pt modelId="{D2A36D65-1112-4E6A-98AF-B73A2AB5A2B3}" type="parTrans" cxnId="{543E9F5A-2F4A-4B15-95A1-731A38C0A2E7}">
      <dgm:prSet/>
      <dgm:spPr/>
      <dgm:t>
        <a:bodyPr/>
        <a:lstStyle/>
        <a:p>
          <a:endParaRPr lang="en-US"/>
        </a:p>
      </dgm:t>
    </dgm:pt>
    <dgm:pt modelId="{C5DC1CFE-B094-430E-852F-650C902132BD}" type="sibTrans" cxnId="{543E9F5A-2F4A-4B15-95A1-731A38C0A2E7}">
      <dgm:prSet/>
      <dgm:spPr/>
      <dgm:t>
        <a:bodyPr/>
        <a:lstStyle/>
        <a:p>
          <a:endParaRPr lang="en-US"/>
        </a:p>
      </dgm:t>
    </dgm:pt>
    <dgm:pt modelId="{2608BDC8-FF25-4F61-BDBF-CDED6483157C}" type="pres">
      <dgm:prSet presAssocID="{28DC886D-73D7-4B9E-9F8B-6BD7CC75AB42}" presName="diagram" presStyleCnt="0">
        <dgm:presLayoutVars>
          <dgm:dir/>
          <dgm:resizeHandles val="exact"/>
        </dgm:presLayoutVars>
      </dgm:prSet>
      <dgm:spPr/>
    </dgm:pt>
    <dgm:pt modelId="{1B9C28E5-0A47-430D-A474-500BB656350C}" type="pres">
      <dgm:prSet presAssocID="{D32FE32C-CEFF-4138-9573-EB74F23515E5}" presName="node" presStyleLbl="node1" presStyleIdx="0" presStyleCnt="5">
        <dgm:presLayoutVars>
          <dgm:bulletEnabled val="1"/>
        </dgm:presLayoutVars>
      </dgm:prSet>
      <dgm:spPr/>
    </dgm:pt>
    <dgm:pt modelId="{2E3D2C75-6887-435A-9B78-1EB2A6DB4398}" type="pres">
      <dgm:prSet presAssocID="{3D56B15D-0A74-4333-AE18-D87DC70CB42E}" presName="sibTrans" presStyleLbl="sibTrans2D1" presStyleIdx="0" presStyleCnt="4"/>
      <dgm:spPr/>
    </dgm:pt>
    <dgm:pt modelId="{D83DA506-4FDC-48AA-9033-52CB7D3BB733}" type="pres">
      <dgm:prSet presAssocID="{3D56B15D-0A74-4333-AE18-D87DC70CB42E}" presName="connectorText" presStyleLbl="sibTrans2D1" presStyleIdx="0" presStyleCnt="4"/>
      <dgm:spPr/>
    </dgm:pt>
    <dgm:pt modelId="{F0CFF569-CC38-4CAA-8AC5-1BF3BFF27498}" type="pres">
      <dgm:prSet presAssocID="{B1C7C1D4-2E43-4822-A65F-C279F1AC6F01}" presName="node" presStyleLbl="node1" presStyleIdx="1" presStyleCnt="5">
        <dgm:presLayoutVars>
          <dgm:bulletEnabled val="1"/>
        </dgm:presLayoutVars>
      </dgm:prSet>
      <dgm:spPr/>
    </dgm:pt>
    <dgm:pt modelId="{E035BDDB-045E-4D01-A902-C09D005BBF82}" type="pres">
      <dgm:prSet presAssocID="{8619B5C4-8722-45BB-8567-4EF7CED5DBD7}" presName="sibTrans" presStyleLbl="sibTrans2D1" presStyleIdx="1" presStyleCnt="4"/>
      <dgm:spPr/>
    </dgm:pt>
    <dgm:pt modelId="{E61A53C7-F1DA-434D-916E-DD8F1D20D978}" type="pres">
      <dgm:prSet presAssocID="{8619B5C4-8722-45BB-8567-4EF7CED5DBD7}" presName="connectorText" presStyleLbl="sibTrans2D1" presStyleIdx="1" presStyleCnt="4"/>
      <dgm:spPr/>
    </dgm:pt>
    <dgm:pt modelId="{C9C335FD-8735-4A6A-8A4C-E26FD0DECEC9}" type="pres">
      <dgm:prSet presAssocID="{5CBAAA38-71E4-4DF3-A350-8DFD5248E1A5}" presName="node" presStyleLbl="node1" presStyleIdx="2" presStyleCnt="5">
        <dgm:presLayoutVars>
          <dgm:bulletEnabled val="1"/>
        </dgm:presLayoutVars>
      </dgm:prSet>
      <dgm:spPr/>
    </dgm:pt>
    <dgm:pt modelId="{C361582E-62CD-4A3F-B032-5917D90D352F}" type="pres">
      <dgm:prSet presAssocID="{A193BB6C-87B5-47CA-9D44-4A95C70F95C6}" presName="sibTrans" presStyleLbl="sibTrans2D1" presStyleIdx="2" presStyleCnt="4"/>
      <dgm:spPr/>
    </dgm:pt>
    <dgm:pt modelId="{49F5E03D-091F-4BF6-9280-8EE4B4C40388}" type="pres">
      <dgm:prSet presAssocID="{A193BB6C-87B5-47CA-9D44-4A95C70F95C6}" presName="connectorText" presStyleLbl="sibTrans2D1" presStyleIdx="2" presStyleCnt="4"/>
      <dgm:spPr/>
    </dgm:pt>
    <dgm:pt modelId="{5523E9CB-0FD8-47BA-B7FC-0A015DA5DE51}" type="pres">
      <dgm:prSet presAssocID="{73F2E037-EDB0-4FB3-9F73-AFD6301E819E}" presName="node" presStyleLbl="node1" presStyleIdx="3" presStyleCnt="5">
        <dgm:presLayoutVars>
          <dgm:bulletEnabled val="1"/>
        </dgm:presLayoutVars>
      </dgm:prSet>
      <dgm:spPr/>
    </dgm:pt>
    <dgm:pt modelId="{1A9848D7-BD60-40D9-BE15-0CF5B43982D8}" type="pres">
      <dgm:prSet presAssocID="{18B9D9BB-AD5F-4508-9F10-54FBAF4B1A6E}" presName="sibTrans" presStyleLbl="sibTrans2D1" presStyleIdx="3" presStyleCnt="4"/>
      <dgm:spPr/>
    </dgm:pt>
    <dgm:pt modelId="{D05D57BF-101C-4E71-89F7-45C15AB95A55}" type="pres">
      <dgm:prSet presAssocID="{18B9D9BB-AD5F-4508-9F10-54FBAF4B1A6E}" presName="connectorText" presStyleLbl="sibTrans2D1" presStyleIdx="3" presStyleCnt="4"/>
      <dgm:spPr/>
    </dgm:pt>
    <dgm:pt modelId="{6C6AF817-CE15-4E24-B4CA-5C2C6B052BBD}" type="pres">
      <dgm:prSet presAssocID="{3484A1E2-0F20-45BC-AF10-4E03AB37A548}" presName="node" presStyleLbl="node1" presStyleIdx="4" presStyleCnt="5">
        <dgm:presLayoutVars>
          <dgm:bulletEnabled val="1"/>
        </dgm:presLayoutVars>
      </dgm:prSet>
      <dgm:spPr/>
    </dgm:pt>
  </dgm:ptLst>
  <dgm:cxnLst>
    <dgm:cxn modelId="{67F30917-851E-46CC-8595-1E3022842134}" type="presOf" srcId="{3484A1E2-0F20-45BC-AF10-4E03AB37A548}" destId="{6C6AF817-CE15-4E24-B4CA-5C2C6B052BBD}" srcOrd="0" destOrd="0" presId="urn:microsoft.com/office/officeart/2005/8/layout/process5"/>
    <dgm:cxn modelId="{2C91DA19-43DC-44D9-A43F-C137A36EC996}" type="presOf" srcId="{28DC886D-73D7-4B9E-9F8B-6BD7CC75AB42}" destId="{2608BDC8-FF25-4F61-BDBF-CDED6483157C}" srcOrd="0" destOrd="0" presId="urn:microsoft.com/office/officeart/2005/8/layout/process5"/>
    <dgm:cxn modelId="{EF2E4B2D-A262-49E7-91C1-D56B571A97DE}" type="presOf" srcId="{D32FE32C-CEFF-4138-9573-EB74F23515E5}" destId="{1B9C28E5-0A47-430D-A474-500BB656350C}" srcOrd="0" destOrd="0" presId="urn:microsoft.com/office/officeart/2005/8/layout/process5"/>
    <dgm:cxn modelId="{4020D55B-A391-41C9-808A-AF4558D3E5E6}" type="presOf" srcId="{8619B5C4-8722-45BB-8567-4EF7CED5DBD7}" destId="{E61A53C7-F1DA-434D-916E-DD8F1D20D978}" srcOrd="1" destOrd="0" presId="urn:microsoft.com/office/officeart/2005/8/layout/process5"/>
    <dgm:cxn modelId="{82C64F5E-8747-4F5D-A9C8-7DCBE65DE16D}" srcId="{28DC886D-73D7-4B9E-9F8B-6BD7CC75AB42}" destId="{73F2E037-EDB0-4FB3-9F73-AFD6301E819E}" srcOrd="3" destOrd="0" parTransId="{CB82862C-A52F-4C75-BD29-3B55CF45425C}" sibTransId="{18B9D9BB-AD5F-4508-9F10-54FBAF4B1A6E}"/>
    <dgm:cxn modelId="{78512166-B663-457B-8CF8-38795329BA7F}" type="presOf" srcId="{A193BB6C-87B5-47CA-9D44-4A95C70F95C6}" destId="{49F5E03D-091F-4BF6-9280-8EE4B4C40388}" srcOrd="1" destOrd="0" presId="urn:microsoft.com/office/officeart/2005/8/layout/process5"/>
    <dgm:cxn modelId="{C9141947-E5A0-47A8-B28D-F4B976A4F133}" type="presOf" srcId="{5CBAAA38-71E4-4DF3-A350-8DFD5248E1A5}" destId="{C9C335FD-8735-4A6A-8A4C-E26FD0DECEC9}" srcOrd="0" destOrd="0" presId="urn:microsoft.com/office/officeart/2005/8/layout/process5"/>
    <dgm:cxn modelId="{543E9F5A-2F4A-4B15-95A1-731A38C0A2E7}" srcId="{28DC886D-73D7-4B9E-9F8B-6BD7CC75AB42}" destId="{3484A1E2-0F20-45BC-AF10-4E03AB37A548}" srcOrd="4" destOrd="0" parTransId="{D2A36D65-1112-4E6A-98AF-B73A2AB5A2B3}" sibTransId="{C5DC1CFE-B094-430E-852F-650C902132BD}"/>
    <dgm:cxn modelId="{673DD881-5BAB-4798-9612-EF6A7A7BDBAD}" type="presOf" srcId="{18B9D9BB-AD5F-4508-9F10-54FBAF4B1A6E}" destId="{1A9848D7-BD60-40D9-BE15-0CF5B43982D8}" srcOrd="0" destOrd="0" presId="urn:microsoft.com/office/officeart/2005/8/layout/process5"/>
    <dgm:cxn modelId="{22641F8E-BD57-464A-9D3A-20CD97EFE9AA}" type="presOf" srcId="{8619B5C4-8722-45BB-8567-4EF7CED5DBD7}" destId="{E035BDDB-045E-4D01-A902-C09D005BBF82}" srcOrd="0" destOrd="0" presId="urn:microsoft.com/office/officeart/2005/8/layout/process5"/>
    <dgm:cxn modelId="{B89E1D92-09CF-4E0B-B577-4B414FF6335B}" type="presOf" srcId="{3D56B15D-0A74-4333-AE18-D87DC70CB42E}" destId="{2E3D2C75-6887-435A-9B78-1EB2A6DB4398}" srcOrd="0" destOrd="0" presId="urn:microsoft.com/office/officeart/2005/8/layout/process5"/>
    <dgm:cxn modelId="{447D6EA4-B233-4C20-969E-78BB1253502D}" srcId="{28DC886D-73D7-4B9E-9F8B-6BD7CC75AB42}" destId="{D32FE32C-CEFF-4138-9573-EB74F23515E5}" srcOrd="0" destOrd="0" parTransId="{6A844385-8E9C-45C1-9720-70E02374D4A3}" sibTransId="{3D56B15D-0A74-4333-AE18-D87DC70CB42E}"/>
    <dgm:cxn modelId="{BF2494B3-5AD8-4AC9-B83B-BC5EB9ED721B}" srcId="{28DC886D-73D7-4B9E-9F8B-6BD7CC75AB42}" destId="{5CBAAA38-71E4-4DF3-A350-8DFD5248E1A5}" srcOrd="2" destOrd="0" parTransId="{D658DCDB-C708-48E1-B3EA-7ED248FC0AFE}" sibTransId="{A193BB6C-87B5-47CA-9D44-4A95C70F95C6}"/>
    <dgm:cxn modelId="{232B55B6-B4CE-4C14-810F-EF108CD23F0B}" type="presOf" srcId="{73F2E037-EDB0-4FB3-9F73-AFD6301E819E}" destId="{5523E9CB-0FD8-47BA-B7FC-0A015DA5DE51}" srcOrd="0" destOrd="0" presId="urn:microsoft.com/office/officeart/2005/8/layout/process5"/>
    <dgm:cxn modelId="{78F09EC2-2FE5-4533-9854-FF74E716A3CC}" type="presOf" srcId="{A193BB6C-87B5-47CA-9D44-4A95C70F95C6}" destId="{C361582E-62CD-4A3F-B032-5917D90D352F}" srcOrd="0" destOrd="0" presId="urn:microsoft.com/office/officeart/2005/8/layout/process5"/>
    <dgm:cxn modelId="{974BFDD0-2939-4391-A532-612BDC8F0841}" type="presOf" srcId="{18B9D9BB-AD5F-4508-9F10-54FBAF4B1A6E}" destId="{D05D57BF-101C-4E71-89F7-45C15AB95A55}" srcOrd="1" destOrd="0" presId="urn:microsoft.com/office/officeart/2005/8/layout/process5"/>
    <dgm:cxn modelId="{5B0719E4-25EA-46F9-89DA-2B2044EC624F}" type="presOf" srcId="{B1C7C1D4-2E43-4822-A65F-C279F1AC6F01}" destId="{F0CFF569-CC38-4CAA-8AC5-1BF3BFF27498}" srcOrd="0" destOrd="0" presId="urn:microsoft.com/office/officeart/2005/8/layout/process5"/>
    <dgm:cxn modelId="{FB4529E4-E6B4-47E7-9945-861EA2D0A975}" srcId="{28DC886D-73D7-4B9E-9F8B-6BD7CC75AB42}" destId="{B1C7C1D4-2E43-4822-A65F-C279F1AC6F01}" srcOrd="1" destOrd="0" parTransId="{6C29E61D-9A7C-4E1A-8179-F12B7A3FB4E0}" sibTransId="{8619B5C4-8722-45BB-8567-4EF7CED5DBD7}"/>
    <dgm:cxn modelId="{4FABFAED-9EEC-4A15-864C-361D224B9525}" type="presOf" srcId="{3D56B15D-0A74-4333-AE18-D87DC70CB42E}" destId="{D83DA506-4FDC-48AA-9033-52CB7D3BB733}" srcOrd="1" destOrd="0" presId="urn:microsoft.com/office/officeart/2005/8/layout/process5"/>
    <dgm:cxn modelId="{1BD79DD7-EE93-4EDA-BB8E-597335DA4BAA}" type="presParOf" srcId="{2608BDC8-FF25-4F61-BDBF-CDED6483157C}" destId="{1B9C28E5-0A47-430D-A474-500BB656350C}" srcOrd="0" destOrd="0" presId="urn:microsoft.com/office/officeart/2005/8/layout/process5"/>
    <dgm:cxn modelId="{A9749579-FFA5-464D-A5B8-95C6C8041BD7}" type="presParOf" srcId="{2608BDC8-FF25-4F61-BDBF-CDED6483157C}" destId="{2E3D2C75-6887-435A-9B78-1EB2A6DB4398}" srcOrd="1" destOrd="0" presId="urn:microsoft.com/office/officeart/2005/8/layout/process5"/>
    <dgm:cxn modelId="{E97852B2-C998-4190-BA5E-879FBB961CBF}" type="presParOf" srcId="{2E3D2C75-6887-435A-9B78-1EB2A6DB4398}" destId="{D83DA506-4FDC-48AA-9033-52CB7D3BB733}" srcOrd="0" destOrd="0" presId="urn:microsoft.com/office/officeart/2005/8/layout/process5"/>
    <dgm:cxn modelId="{D00716F3-A62A-4779-B3B5-566B3A97085C}" type="presParOf" srcId="{2608BDC8-FF25-4F61-BDBF-CDED6483157C}" destId="{F0CFF569-CC38-4CAA-8AC5-1BF3BFF27498}" srcOrd="2" destOrd="0" presId="urn:microsoft.com/office/officeart/2005/8/layout/process5"/>
    <dgm:cxn modelId="{765EC131-FC2A-4967-8B7E-94F8DB6B26E3}" type="presParOf" srcId="{2608BDC8-FF25-4F61-BDBF-CDED6483157C}" destId="{E035BDDB-045E-4D01-A902-C09D005BBF82}" srcOrd="3" destOrd="0" presId="urn:microsoft.com/office/officeart/2005/8/layout/process5"/>
    <dgm:cxn modelId="{9DC166A0-D678-402E-B6C0-729A2C5EB97B}" type="presParOf" srcId="{E035BDDB-045E-4D01-A902-C09D005BBF82}" destId="{E61A53C7-F1DA-434D-916E-DD8F1D20D978}" srcOrd="0" destOrd="0" presId="urn:microsoft.com/office/officeart/2005/8/layout/process5"/>
    <dgm:cxn modelId="{ED2874B4-F3CA-4CE3-A092-7544EB0A9BC7}" type="presParOf" srcId="{2608BDC8-FF25-4F61-BDBF-CDED6483157C}" destId="{C9C335FD-8735-4A6A-8A4C-E26FD0DECEC9}" srcOrd="4" destOrd="0" presId="urn:microsoft.com/office/officeart/2005/8/layout/process5"/>
    <dgm:cxn modelId="{372C658E-6B60-4AB9-9EA7-90460FCE9322}" type="presParOf" srcId="{2608BDC8-FF25-4F61-BDBF-CDED6483157C}" destId="{C361582E-62CD-4A3F-B032-5917D90D352F}" srcOrd="5" destOrd="0" presId="urn:microsoft.com/office/officeart/2005/8/layout/process5"/>
    <dgm:cxn modelId="{22B5E56F-E443-4FC1-9FF5-0643C5B42D64}" type="presParOf" srcId="{C361582E-62CD-4A3F-B032-5917D90D352F}" destId="{49F5E03D-091F-4BF6-9280-8EE4B4C40388}" srcOrd="0" destOrd="0" presId="urn:microsoft.com/office/officeart/2005/8/layout/process5"/>
    <dgm:cxn modelId="{44AE9C60-9F79-463A-9F9F-4FBB605CDB0D}" type="presParOf" srcId="{2608BDC8-FF25-4F61-BDBF-CDED6483157C}" destId="{5523E9CB-0FD8-47BA-B7FC-0A015DA5DE51}" srcOrd="6" destOrd="0" presId="urn:microsoft.com/office/officeart/2005/8/layout/process5"/>
    <dgm:cxn modelId="{A05C6060-4782-4C4E-816F-9866E05B5E61}" type="presParOf" srcId="{2608BDC8-FF25-4F61-BDBF-CDED6483157C}" destId="{1A9848D7-BD60-40D9-BE15-0CF5B43982D8}" srcOrd="7" destOrd="0" presId="urn:microsoft.com/office/officeart/2005/8/layout/process5"/>
    <dgm:cxn modelId="{DF2E8170-E9B7-47AD-AA38-D64F32C6D858}" type="presParOf" srcId="{1A9848D7-BD60-40D9-BE15-0CF5B43982D8}" destId="{D05D57BF-101C-4E71-89F7-45C15AB95A55}" srcOrd="0" destOrd="0" presId="urn:microsoft.com/office/officeart/2005/8/layout/process5"/>
    <dgm:cxn modelId="{F1A15AFF-7F12-4C26-BD13-2B412E53AE85}" type="presParOf" srcId="{2608BDC8-FF25-4F61-BDBF-CDED6483157C}" destId="{6C6AF817-CE15-4E24-B4CA-5C2C6B052BB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51DF-A07C-4EA7-B12C-50380643FEB0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Power objekter/symboler [P]</a:t>
          </a:r>
          <a:endParaRPr lang="en-US" sz="2300" kern="1200"/>
        </a:p>
      </dsp:txBody>
      <dsp:txXfrm>
        <a:off x="21386" y="21386"/>
        <a:ext cx="6368024" cy="687386"/>
      </dsp:txXfrm>
    </dsp:sp>
    <dsp:sp modelId="{5B8C85AF-A177-4F0C-B57F-1F8EC867BD02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Hieraki porte</a:t>
          </a:r>
          <a:endParaRPr lang="en-US" sz="2300" kern="1200"/>
        </a:p>
      </dsp:txBody>
      <dsp:txXfrm>
        <a:off x="562136" y="852954"/>
        <a:ext cx="6183226" cy="687386"/>
      </dsp:txXfrm>
    </dsp:sp>
    <dsp:sp modelId="{1B66E9BF-40ED-49C8-9427-07C095798973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Globale Nets</a:t>
          </a:r>
          <a:endParaRPr lang="en-US" sz="2300" kern="1200"/>
        </a:p>
      </dsp:txBody>
      <dsp:txXfrm>
        <a:off x="1102886" y="1684523"/>
        <a:ext cx="6183226" cy="687386"/>
      </dsp:txXfrm>
    </dsp:sp>
    <dsp:sp modelId="{88BB7AFC-621C-4546-B020-FFDE73E14D01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Lokale Net</a:t>
          </a:r>
          <a:endParaRPr lang="en-US" sz="2300" kern="1200"/>
        </a:p>
      </dsp:txBody>
      <dsp:txXfrm>
        <a:off x="1643636" y="2516092"/>
        <a:ext cx="6183226" cy="687386"/>
      </dsp:txXfrm>
    </dsp:sp>
    <dsp:sp modelId="{2DE3B2DC-3E90-4C0E-80E2-1A74262C9CDA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Symboler repræsentere ikke komponeter</a:t>
          </a:r>
          <a:endParaRPr lang="en-US" sz="2300" kern="1200"/>
        </a:p>
      </dsp:txBody>
      <dsp:txXfrm>
        <a:off x="2184386" y="3347661"/>
        <a:ext cx="6183226" cy="687386"/>
      </dsp:txXfrm>
    </dsp:sp>
    <dsp:sp modelId="{1ABC14CA-5B85-45C5-94A7-0C20E328514C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5C304AA6-8383-45B1-82F1-451AEA4B168A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9980E122-AD9E-4A16-8072-A33ACF02C484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72D5AD3A-D1C9-4BCE-BE14-C2473824DFF4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C28E5-0A47-430D-A474-500BB656350C}">
      <dsp:nvSpPr>
        <dsp:cNvPr id="0" name=""/>
        <dsp:cNvSpPr/>
      </dsp:nvSpPr>
      <dsp:spPr>
        <a:xfrm>
          <a:off x="8265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Sender/modtager</a:t>
          </a:r>
          <a:endParaRPr lang="en-US" sz="2000" kern="1200"/>
        </a:p>
      </dsp:txBody>
      <dsp:txXfrm>
        <a:off x="51680" y="95248"/>
        <a:ext cx="2383649" cy="1395457"/>
      </dsp:txXfrm>
    </dsp:sp>
    <dsp:sp modelId="{2E3D2C75-6887-435A-9B78-1EB2A6DB4398}">
      <dsp:nvSpPr>
        <dsp:cNvPr id="0" name=""/>
        <dsp:cNvSpPr/>
      </dsp:nvSpPr>
      <dsp:spPr>
        <a:xfrm>
          <a:off x="2696146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96146" y="609173"/>
        <a:ext cx="366619" cy="367606"/>
      </dsp:txXfrm>
    </dsp:sp>
    <dsp:sp modelId="{F0CFF569-CC38-4CAA-8AC5-1BF3BFF27498}">
      <dsp:nvSpPr>
        <dsp:cNvPr id="0" name=""/>
        <dsp:cNvSpPr/>
      </dsp:nvSpPr>
      <dsp:spPr>
        <a:xfrm>
          <a:off x="3466936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Serial</a:t>
          </a:r>
          <a:endParaRPr lang="en-US" sz="2000" kern="1200"/>
        </a:p>
      </dsp:txBody>
      <dsp:txXfrm>
        <a:off x="3510351" y="95248"/>
        <a:ext cx="2383649" cy="1395457"/>
      </dsp:txXfrm>
    </dsp:sp>
    <dsp:sp modelId="{E035BDDB-045E-4D01-A902-C09D005BBF82}">
      <dsp:nvSpPr>
        <dsp:cNvPr id="0" name=""/>
        <dsp:cNvSpPr/>
      </dsp:nvSpPr>
      <dsp:spPr>
        <a:xfrm>
          <a:off x="6154817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54817" y="609173"/>
        <a:ext cx="366619" cy="367606"/>
      </dsp:txXfrm>
    </dsp:sp>
    <dsp:sp modelId="{C9C335FD-8735-4A6A-8A4C-E26FD0DECEC9}">
      <dsp:nvSpPr>
        <dsp:cNvPr id="0" name=""/>
        <dsp:cNvSpPr/>
      </dsp:nvSpPr>
      <dsp:spPr>
        <a:xfrm>
          <a:off x="6925607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GPIO/Analog input</a:t>
          </a:r>
          <a:endParaRPr lang="en-US" sz="2000" kern="1200"/>
        </a:p>
      </dsp:txBody>
      <dsp:txXfrm>
        <a:off x="6969022" y="95248"/>
        <a:ext cx="2383649" cy="1395457"/>
      </dsp:txXfrm>
    </dsp:sp>
    <dsp:sp modelId="{C361582E-62CD-4A3F-B032-5917D90D352F}">
      <dsp:nvSpPr>
        <dsp:cNvPr id="0" name=""/>
        <dsp:cNvSpPr/>
      </dsp:nvSpPr>
      <dsp:spPr>
        <a:xfrm rot="5400000">
          <a:off x="7898976" y="1707054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977044" y="1751522"/>
        <a:ext cx="367606" cy="366619"/>
      </dsp:txXfrm>
    </dsp:sp>
    <dsp:sp modelId="{5523E9CB-0FD8-47BA-B7FC-0A015DA5DE51}">
      <dsp:nvSpPr>
        <dsp:cNvPr id="0" name=""/>
        <dsp:cNvSpPr/>
      </dsp:nvSpPr>
      <dsp:spPr>
        <a:xfrm>
          <a:off x="6925607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ESPNow</a:t>
          </a:r>
          <a:endParaRPr lang="en-US" sz="2000" kern="1200"/>
        </a:p>
      </dsp:txBody>
      <dsp:txXfrm>
        <a:off x="6969022" y="2565727"/>
        <a:ext cx="2383649" cy="1395457"/>
      </dsp:txXfrm>
    </dsp:sp>
    <dsp:sp modelId="{1A9848D7-BD60-40D9-BE15-0CF5B43982D8}">
      <dsp:nvSpPr>
        <dsp:cNvPr id="0" name=""/>
        <dsp:cNvSpPr/>
      </dsp:nvSpPr>
      <dsp:spPr>
        <a:xfrm rot="10800000">
          <a:off x="6184463" y="295711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341585" y="3079653"/>
        <a:ext cx="366619" cy="367606"/>
      </dsp:txXfrm>
    </dsp:sp>
    <dsp:sp modelId="{6C6AF817-CE15-4E24-B4CA-5C2C6B052BBD}">
      <dsp:nvSpPr>
        <dsp:cNvPr id="0" name=""/>
        <dsp:cNvSpPr/>
      </dsp:nvSpPr>
      <dsp:spPr>
        <a:xfrm>
          <a:off x="3466936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Remote PWM control</a:t>
          </a:r>
          <a:endParaRPr lang="en-US" sz="2000" kern="1200"/>
        </a:p>
      </dsp:txBody>
      <dsp:txXfrm>
        <a:off x="3510351" y="2565727"/>
        <a:ext cx="2383649" cy="13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28-03-2025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Present sensor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Wirenet</a:t>
            </a:r>
          </a:p>
          <a:p>
            <a:r>
              <a:rPr lang="da-DK" dirty="0"/>
              <a:t>Sammenkædning af </a:t>
            </a:r>
            <a:r>
              <a:rPr lang="da-DK" dirty="0" err="1"/>
              <a:t>sch</a:t>
            </a:r>
            <a:r>
              <a:rPr lang="da-DK" dirty="0"/>
              <a:t> og PCB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47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490" y="457401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26B2D-F7B4-DC26-232B-6BDF3A5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08" r="794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Layout editor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34" y="2548281"/>
            <a:ext cx="470999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3D-visning</a:t>
            </a:r>
            <a:endParaRPr lang="da-DK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3023198"/>
            <a:ext cx="5451627" cy="2712184"/>
          </a:xfrm>
          <a:prstGeom prst="rect">
            <a:avLst/>
          </a:prstGeom>
          <a:effectLst/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374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Opgave</a:t>
            </a:r>
            <a:br>
              <a:rPr lang="da-DK">
                <a:solidFill>
                  <a:srgbClr val="EBEBEB"/>
                </a:solidFill>
              </a:rPr>
            </a:br>
            <a:r>
              <a:rPr lang="da-DK">
                <a:solidFill>
                  <a:srgbClr val="EBEBEB"/>
                </a:solidFill>
              </a:rPr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Route det første schematic til PCB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ktronisk kredsløbskort">
            <a:extLst>
              <a:ext uri="{FF2B5EF4-FFF2-40B4-BE49-F238E27FC236}">
                <a16:creationId xmlns:a16="http://schemas.microsoft.com/office/drawing/2014/main" id="{506A8D6D-6B52-340E-5BA8-38697CB7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r="354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CE65-51D9-A69C-25FC-D61880B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 err="1"/>
              <a:t>ierarkisk</a:t>
            </a:r>
            <a:r>
              <a:rPr lang="en-GB" dirty="0"/>
              <a:t> </a:t>
            </a:r>
            <a:r>
              <a:rPr lang="en-DK" dirty="0"/>
              <a:t>Design  </a:t>
            </a:r>
          </a:p>
        </p:txBody>
      </p:sp>
      <p:pic>
        <p:nvPicPr>
          <p:cNvPr id="5" name="Picture 4" descr="Person, der skriver i en notesblok">
            <a:extLst>
              <a:ext uri="{FF2B5EF4-FFF2-40B4-BE49-F238E27FC236}">
                <a16:creationId xmlns:a16="http://schemas.microsoft.com/office/drawing/2014/main" id="{BD2054CE-BC07-D99B-1EDD-541BEC35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9" r="1109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17C37-3370-7EC3-523D-00317795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/>
              <a:t>v</a:t>
            </a:r>
            <a:r>
              <a:rPr lang="en-DK" dirty="0" err="1"/>
              <a:t>orfor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vi </a:t>
            </a:r>
            <a:r>
              <a:rPr lang="en-DK" dirty="0" err="1"/>
              <a:t>tegne</a:t>
            </a:r>
            <a:r>
              <a:rPr lang="en-DK" dirty="0"/>
              <a:t> </a:t>
            </a:r>
            <a:r>
              <a:rPr lang="en-DK" dirty="0" err="1"/>
              <a:t>hierarksik</a:t>
            </a:r>
            <a:endParaRPr lang="en-DK" dirty="0"/>
          </a:p>
          <a:p>
            <a:pPr lvl="1"/>
            <a:r>
              <a:rPr lang="en-DK" dirty="0"/>
              <a:t>Class, </a:t>
            </a:r>
            <a:r>
              <a:rPr lang="en-DK" dirty="0" err="1"/>
              <a:t>nedavning</a:t>
            </a:r>
            <a:r>
              <a:rPr lang="en-DK" dirty="0"/>
              <a:t>, reuse</a:t>
            </a:r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575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A289-D528-ECAC-8F0D-B32707B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DK"/>
              <a:t>Software</a:t>
            </a:r>
            <a:endParaRPr lang="en-DK" dirty="0"/>
          </a:p>
        </p:txBody>
      </p:sp>
      <p:graphicFrame>
        <p:nvGraphicFramePr>
          <p:cNvPr id="17" name="Pladsholder til indhold 2">
            <a:extLst>
              <a:ext uri="{FF2B5EF4-FFF2-40B4-BE49-F238E27FC236}">
                <a16:creationId xmlns:a16="http://schemas.microsoft.com/office/drawing/2014/main" id="{149142FD-0B5F-A652-DEED-CE590C51F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4655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41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08B38B-A81D-19CC-EFE6-2677E1A7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Bootmode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Billede 6" descr="Et billede, der indeholder tekst, skærmbilled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F9CB4EB9-FEE9-00B6-C80B-D267FC3CA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1118173"/>
            <a:ext cx="5454404" cy="1786316"/>
          </a:xfrm>
          <a:prstGeom prst="rect">
            <a:avLst/>
          </a:prstGeom>
          <a:effectLst/>
        </p:spPr>
      </p:pic>
      <p:sp>
        <p:nvSpPr>
          <p:cNvPr id="26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tekst, skærmbillede, softwar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35645AD6-B96C-348D-EB38-FECF80C7C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926191"/>
            <a:ext cx="5450557" cy="18395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420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5727-24E5-C3E7-BC1B-9C3F836D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Boot Errors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88B4B-4792-3335-1B65-79626776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PSRAM</a:t>
            </a:r>
          </a:p>
          <a:p>
            <a:r>
              <a:rPr lang="en-DK" dirty="0"/>
              <a:t>No core dump  </a:t>
            </a:r>
          </a:p>
          <a:p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1B609-036A-E630-0C71-CF6E97EB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965" y="2216750"/>
            <a:ext cx="4740080" cy="138499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(709) </a:t>
            </a:r>
            <a:r>
              <a:rPr kumimoji="0" lang="en-DK" altLang="en-DK" sz="900" b="0" i="0" u="none" strike="noStrike" cap="none" normalizeH="0" baseline="0" dirty="0" err="1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quad_psra</a:t>
            </a: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: PSRAM ID read error: 0x00ffffff, PSRAM chip not found or not supported</a:t>
            </a:r>
            <a:r>
              <a:rPr kumimoji="0" lang="en-DK" altLang="en-D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32AD7E-3AC3-152D-591E-E7403F8E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6465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 </a:t>
            </a:r>
            <a:endParaRPr kumimoji="0" lang="en-DK" altLang="en-DK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A29AF6-42D1-9ADD-4C52-83ABDE99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2180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DDBE8433-B09E-2A8B-DE98-458F6DF4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86" y="2632171"/>
            <a:ext cx="4820323" cy="19052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35974F3-6CC3-2352-0211-4763FDC3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86" y="2954586"/>
            <a:ext cx="5076526" cy="948827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B11AAD8F-0A05-A671-14FE-EE2359DD9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550" y="5446953"/>
            <a:ext cx="2429779" cy="801446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22578069-51B1-3433-03DF-FB389E55B84B}"/>
              </a:ext>
            </a:extLst>
          </p:cNvPr>
          <p:cNvSpPr txBox="1"/>
          <p:nvPr/>
        </p:nvSpPr>
        <p:spPr>
          <a:xfrm>
            <a:off x="1179319" y="507762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 err="1"/>
              <a:t>Profil</a:t>
            </a:r>
            <a:r>
              <a:rPr lang="en-DK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6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69EEEE-C965-4E46-FAB8-79523327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DK" sz="3900">
                <a:solidFill>
                  <a:srgbClr val="FFFFFF"/>
                </a:solidFill>
              </a:rPr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AC461C-F3E1-421E-845E-6C0137FB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7502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GPIO - De </a:t>
            </a:r>
            <a:r>
              <a:rPr lang="en-GB" sz="800" dirty="0" err="1"/>
              <a:t>Digitale</a:t>
            </a:r>
            <a:r>
              <a:rPr lang="en-GB" sz="800" dirty="0"/>
              <a:t> </a:t>
            </a:r>
            <a:r>
              <a:rPr lang="en-GB" sz="800" dirty="0" err="1"/>
              <a:t>Schweizerknive</a:t>
            </a:r>
            <a:r>
              <a:rPr lang="en-DK" sz="800" dirty="0"/>
              <a:t> (</a:t>
            </a:r>
            <a:r>
              <a:rPr lang="en-GB" sz="800" dirty="0"/>
              <a:t>GPIO: </a:t>
            </a:r>
            <a:r>
              <a:rPr lang="en-GB" sz="800" dirty="0" err="1"/>
              <a:t>Står</a:t>
            </a:r>
            <a:r>
              <a:rPr lang="en-GB" sz="800" dirty="0"/>
              <a:t> for General Purpose Input/Output</a:t>
            </a:r>
            <a:r>
              <a:rPr lang="en-DK" sz="800" dirty="0"/>
              <a:t>)</a:t>
            </a:r>
            <a:endParaRPr lang="en-GB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GPIO </a:t>
            </a:r>
            <a:r>
              <a:rPr lang="en-GB" sz="800" dirty="0" err="1"/>
              <a:t>Funktioner</a:t>
            </a:r>
            <a:r>
              <a:rPr lang="en-GB" sz="800" dirty="0"/>
              <a:t> (Primære):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Digital Input (INPUT):</a:t>
            </a:r>
          </a:p>
          <a:p>
            <a:pPr>
              <a:lnSpc>
                <a:spcPct val="90000"/>
              </a:lnSpc>
            </a:pPr>
            <a:r>
              <a:rPr lang="en-GB" sz="800" dirty="0" err="1"/>
              <a:t>Læser</a:t>
            </a:r>
            <a:r>
              <a:rPr lang="en-GB" sz="800" dirty="0"/>
              <a:t> </a:t>
            </a:r>
            <a:r>
              <a:rPr lang="en-GB" sz="800" dirty="0" err="1"/>
              <a:t>en</a:t>
            </a:r>
            <a:r>
              <a:rPr lang="en-GB" sz="800" dirty="0"/>
              <a:t> digital </a:t>
            </a:r>
            <a:r>
              <a:rPr lang="en-GB" sz="800" dirty="0" err="1"/>
              <a:t>tilstand</a:t>
            </a:r>
            <a:r>
              <a:rPr lang="en-GB" sz="800" dirty="0"/>
              <a:t>: HØJ (</a:t>
            </a:r>
            <a:r>
              <a:rPr lang="en-GB" sz="800" dirty="0" err="1"/>
              <a:t>typisk</a:t>
            </a:r>
            <a:r>
              <a:rPr lang="en-GB" sz="800" dirty="0"/>
              <a:t> ~3.3V) </a:t>
            </a:r>
            <a:r>
              <a:rPr lang="en-GB" sz="800" dirty="0" err="1"/>
              <a:t>eller</a:t>
            </a:r>
            <a:r>
              <a:rPr lang="en-GB" sz="800" dirty="0"/>
              <a:t> LAV (</a:t>
            </a:r>
            <a:r>
              <a:rPr lang="en-GB" sz="800" dirty="0" err="1"/>
              <a:t>typisk</a:t>
            </a:r>
            <a:r>
              <a:rPr lang="en-GB" sz="800" dirty="0"/>
              <a:t> ~0V / GND).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Bruges </a:t>
            </a:r>
            <a:r>
              <a:rPr lang="en-GB" sz="800" dirty="0" err="1"/>
              <a:t>til</a:t>
            </a:r>
            <a:r>
              <a:rPr lang="en-GB" sz="800" dirty="0"/>
              <a:t> </a:t>
            </a:r>
            <a:r>
              <a:rPr lang="en-GB" sz="800" dirty="0" err="1"/>
              <a:t>knapper</a:t>
            </a:r>
            <a:r>
              <a:rPr lang="en-GB" sz="800" dirty="0"/>
              <a:t>, simple </a:t>
            </a:r>
            <a:r>
              <a:rPr lang="en-GB" sz="800" dirty="0" err="1"/>
              <a:t>sensorer</a:t>
            </a:r>
            <a:r>
              <a:rPr lang="en-GB" sz="800" dirty="0"/>
              <a:t> (</a:t>
            </a:r>
            <a:r>
              <a:rPr lang="en-GB" sz="800" dirty="0" err="1"/>
              <a:t>f.eks</a:t>
            </a:r>
            <a:r>
              <a:rPr lang="en-GB" sz="800" dirty="0"/>
              <a:t>. </a:t>
            </a:r>
            <a:r>
              <a:rPr lang="en-GB" sz="800" dirty="0" err="1"/>
              <a:t>bevægelsessensor</a:t>
            </a:r>
            <a:r>
              <a:rPr lang="en-GB" sz="800" dirty="0"/>
              <a:t>), signal fra </a:t>
            </a:r>
            <a:r>
              <a:rPr lang="en-GB" sz="800" dirty="0" err="1"/>
              <a:t>andre</a:t>
            </a:r>
            <a:r>
              <a:rPr lang="en-GB" sz="800" dirty="0"/>
              <a:t> </a:t>
            </a:r>
            <a:r>
              <a:rPr lang="en-GB" sz="800" dirty="0" err="1"/>
              <a:t>enheder</a:t>
            </a:r>
            <a:r>
              <a:rPr lang="en-GB" sz="8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Kan </a:t>
            </a:r>
            <a:r>
              <a:rPr lang="en-GB" sz="800" dirty="0" err="1"/>
              <a:t>ofte</a:t>
            </a:r>
            <a:r>
              <a:rPr lang="en-GB" sz="800" dirty="0"/>
              <a:t> </a:t>
            </a:r>
            <a:r>
              <a:rPr lang="en-GB" sz="800" dirty="0" err="1"/>
              <a:t>konfigureres</a:t>
            </a:r>
            <a:r>
              <a:rPr lang="en-GB" sz="800" dirty="0"/>
              <a:t> med INPUT_PULLUP (intern </a:t>
            </a:r>
            <a:r>
              <a:rPr lang="en-GB" sz="800" dirty="0" err="1"/>
              <a:t>modstand</a:t>
            </a:r>
            <a:r>
              <a:rPr lang="en-GB" sz="800" dirty="0"/>
              <a:t> </a:t>
            </a:r>
            <a:r>
              <a:rPr lang="en-GB" sz="800" dirty="0" err="1"/>
              <a:t>til</a:t>
            </a:r>
            <a:r>
              <a:rPr lang="en-GB" sz="800" dirty="0"/>
              <a:t> 3.3V) </a:t>
            </a:r>
            <a:r>
              <a:rPr lang="en-GB" sz="800" dirty="0" err="1"/>
              <a:t>eller</a:t>
            </a:r>
            <a:r>
              <a:rPr lang="en-GB" sz="800" dirty="0"/>
              <a:t> INPUT_PULLDOWN (intern </a:t>
            </a:r>
            <a:r>
              <a:rPr lang="en-GB" sz="800" dirty="0" err="1"/>
              <a:t>modstand</a:t>
            </a:r>
            <a:r>
              <a:rPr lang="en-GB" sz="800" dirty="0"/>
              <a:t> </a:t>
            </a:r>
            <a:r>
              <a:rPr lang="en-GB" sz="800" dirty="0" err="1"/>
              <a:t>til</a:t>
            </a:r>
            <a:r>
              <a:rPr lang="en-GB" sz="800" dirty="0"/>
              <a:t> GND) for at </a:t>
            </a:r>
            <a:r>
              <a:rPr lang="en-GB" sz="800" dirty="0" err="1"/>
              <a:t>sikre</a:t>
            </a:r>
            <a:r>
              <a:rPr lang="en-GB" sz="800" dirty="0"/>
              <a:t> </a:t>
            </a:r>
            <a:r>
              <a:rPr lang="en-GB" sz="800" dirty="0" err="1"/>
              <a:t>en</a:t>
            </a:r>
            <a:r>
              <a:rPr lang="en-GB" sz="800" dirty="0"/>
              <a:t> </a:t>
            </a:r>
            <a:r>
              <a:rPr lang="en-GB" sz="800" dirty="0" err="1"/>
              <a:t>stabil</a:t>
            </a:r>
            <a:r>
              <a:rPr lang="en-GB" sz="800" dirty="0"/>
              <a:t> </a:t>
            </a:r>
            <a:r>
              <a:rPr lang="en-GB" sz="800" dirty="0" err="1"/>
              <a:t>tilstand</a:t>
            </a:r>
            <a:r>
              <a:rPr lang="en-GB" sz="800" dirty="0"/>
              <a:t>, </a:t>
            </a:r>
            <a:r>
              <a:rPr lang="en-GB" sz="800" dirty="0" err="1"/>
              <a:t>når</a:t>
            </a:r>
            <a:r>
              <a:rPr lang="en-GB" sz="800" dirty="0"/>
              <a:t> </a:t>
            </a:r>
            <a:r>
              <a:rPr lang="en-GB" sz="800" dirty="0" err="1"/>
              <a:t>intet</a:t>
            </a:r>
            <a:r>
              <a:rPr lang="en-GB" sz="800" dirty="0"/>
              <a:t> er </a:t>
            </a:r>
            <a:r>
              <a:rPr lang="en-GB" sz="800" dirty="0" err="1"/>
              <a:t>tilsluttet</a:t>
            </a:r>
            <a:r>
              <a:rPr lang="en-GB" sz="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Digital Output (OUTPUT):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Sætter </a:t>
            </a:r>
            <a:r>
              <a:rPr lang="en-GB" sz="800" dirty="0" err="1"/>
              <a:t>en</a:t>
            </a:r>
            <a:r>
              <a:rPr lang="en-GB" sz="800" dirty="0"/>
              <a:t> digital </a:t>
            </a:r>
            <a:r>
              <a:rPr lang="en-GB" sz="800" dirty="0" err="1"/>
              <a:t>tilstand</a:t>
            </a:r>
            <a:r>
              <a:rPr lang="en-GB" sz="800" dirty="0"/>
              <a:t>: HØJ (3.3V) </a:t>
            </a:r>
            <a:r>
              <a:rPr lang="en-GB" sz="800" dirty="0" err="1"/>
              <a:t>eller</a:t>
            </a:r>
            <a:r>
              <a:rPr lang="en-GB" sz="800" dirty="0"/>
              <a:t> LAV (GND).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Bruges </a:t>
            </a:r>
            <a:r>
              <a:rPr lang="en-GB" sz="800" dirty="0" err="1"/>
              <a:t>til</a:t>
            </a:r>
            <a:r>
              <a:rPr lang="en-GB" sz="800" dirty="0"/>
              <a:t> at </a:t>
            </a:r>
            <a:r>
              <a:rPr lang="en-GB" sz="800" dirty="0" err="1"/>
              <a:t>tænde</a:t>
            </a:r>
            <a:r>
              <a:rPr lang="en-GB" sz="800" dirty="0"/>
              <a:t>/</a:t>
            </a:r>
            <a:r>
              <a:rPr lang="en-GB" sz="800" dirty="0" err="1"/>
              <a:t>slukke</a:t>
            </a:r>
            <a:r>
              <a:rPr lang="en-GB" sz="800" dirty="0"/>
              <a:t> LEDs, </a:t>
            </a:r>
            <a:r>
              <a:rPr lang="en-GB" sz="800" dirty="0" err="1"/>
              <a:t>styre</a:t>
            </a:r>
            <a:r>
              <a:rPr lang="en-GB" sz="800" dirty="0"/>
              <a:t> </a:t>
            </a:r>
            <a:r>
              <a:rPr lang="en-GB" sz="800" dirty="0" err="1"/>
              <a:t>relæer</a:t>
            </a:r>
            <a:r>
              <a:rPr lang="en-GB" sz="800" dirty="0"/>
              <a:t> (via transistor), </a:t>
            </a:r>
            <a:r>
              <a:rPr lang="en-GB" sz="800" dirty="0" err="1"/>
              <a:t>sende</a:t>
            </a:r>
            <a:r>
              <a:rPr lang="en-GB" sz="800" dirty="0"/>
              <a:t> simple </a:t>
            </a:r>
            <a:r>
              <a:rPr lang="en-GB" sz="800" dirty="0" err="1"/>
              <a:t>signaler</a:t>
            </a:r>
            <a:r>
              <a:rPr lang="en-GB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61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A0DFD-BCCE-99D8-3064-360E453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37D79-421A-6068-E386-31D2BC24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26146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Analog Input - </a:t>
            </a:r>
            <a:r>
              <a:rPr lang="en-GB" dirty="0" err="1"/>
              <a:t>Måling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Kontinuerlige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  <a:p>
            <a:r>
              <a:rPr lang="en-GB" dirty="0" err="1"/>
              <a:t>Hvad</a:t>
            </a:r>
            <a:r>
              <a:rPr lang="en-GB" dirty="0"/>
              <a:t> er det? </a:t>
            </a:r>
            <a:r>
              <a:rPr lang="en-GB" dirty="0" err="1"/>
              <a:t>Evnen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måle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kontinuert</a:t>
            </a:r>
            <a:r>
              <a:rPr lang="en-GB" dirty="0"/>
              <a:t> </a:t>
            </a:r>
            <a:r>
              <a:rPr lang="en-GB" dirty="0" err="1"/>
              <a:t>spænding</a:t>
            </a:r>
            <a:r>
              <a:rPr lang="en-GB" dirty="0"/>
              <a:t> (</a:t>
            </a:r>
            <a:r>
              <a:rPr lang="en-GB" dirty="0" err="1"/>
              <a:t>inden</a:t>
            </a:r>
            <a:r>
              <a:rPr lang="en-GB" dirty="0"/>
              <a:t> for et </a:t>
            </a:r>
            <a:r>
              <a:rPr lang="en-GB" dirty="0" err="1"/>
              <a:t>bestemt</a:t>
            </a:r>
            <a:r>
              <a:rPr lang="en-GB" dirty="0"/>
              <a:t> </a:t>
            </a:r>
            <a:r>
              <a:rPr lang="en-GB" dirty="0" err="1"/>
              <a:t>område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stedet</a:t>
            </a:r>
            <a:r>
              <a:rPr lang="en-GB" dirty="0"/>
              <a:t> for </a:t>
            </a:r>
            <a:r>
              <a:rPr lang="en-GB" dirty="0" err="1"/>
              <a:t>kun</a:t>
            </a:r>
            <a:r>
              <a:rPr lang="en-GB" dirty="0"/>
              <a:t> HØJ/LAV.</a:t>
            </a:r>
          </a:p>
          <a:p>
            <a:pPr marL="0" indent="0">
              <a:buNone/>
            </a:pPr>
            <a:r>
              <a:rPr lang="en-GB" dirty="0"/>
              <a:t>ADC: </a:t>
            </a:r>
            <a:r>
              <a:rPr lang="en-GB" dirty="0" err="1"/>
              <a:t>Foregår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Analog-to-Digital Converter (ADC) </a:t>
            </a:r>
            <a:r>
              <a:rPr lang="en-GB" dirty="0" err="1"/>
              <a:t>indbygget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ESP32.</a:t>
            </a:r>
          </a:p>
          <a:p>
            <a:r>
              <a:rPr lang="en-GB" dirty="0" err="1"/>
              <a:t>Anvendelse</a:t>
            </a:r>
            <a:r>
              <a:rPr lang="en-GB" dirty="0"/>
              <a:t>: </a:t>
            </a:r>
            <a:r>
              <a:rPr lang="en-GB" dirty="0" err="1"/>
              <a:t>Læsning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potentiometre</a:t>
            </a:r>
            <a:r>
              <a:rPr lang="en-GB" dirty="0"/>
              <a:t>, </a:t>
            </a:r>
            <a:r>
              <a:rPr lang="en-GB" dirty="0" err="1"/>
              <a:t>lyssensorer</a:t>
            </a:r>
            <a:r>
              <a:rPr lang="en-GB" dirty="0"/>
              <a:t> (LDR), </a:t>
            </a:r>
            <a:r>
              <a:rPr lang="en-GB" dirty="0" err="1"/>
              <a:t>analoge</a:t>
            </a:r>
            <a:r>
              <a:rPr lang="en-GB" dirty="0"/>
              <a:t> </a:t>
            </a:r>
            <a:r>
              <a:rPr lang="en-GB" dirty="0" err="1"/>
              <a:t>temperatursensorer</a:t>
            </a:r>
            <a:r>
              <a:rPr lang="en-GB" dirty="0"/>
              <a:t>, joysticks, etc.</a:t>
            </a:r>
          </a:p>
          <a:p>
            <a:pPr marL="0" indent="0">
              <a:buNone/>
            </a:pPr>
            <a:r>
              <a:rPr lang="en-GB" dirty="0"/>
              <a:t>ESP32 ADC </a:t>
            </a:r>
            <a:r>
              <a:rPr lang="en-GB" dirty="0" err="1"/>
              <a:t>Specifikationer</a:t>
            </a:r>
            <a:r>
              <a:rPr lang="en-GB" dirty="0"/>
              <a:t>:</a:t>
            </a:r>
          </a:p>
          <a:p>
            <a:r>
              <a:rPr lang="en-GB" dirty="0"/>
              <a:t>Hardware: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typisk</a:t>
            </a:r>
            <a:r>
              <a:rPr lang="en-GB" dirty="0"/>
              <a:t> to ADCs (ADC1 </a:t>
            </a:r>
            <a:r>
              <a:rPr lang="en-GB" dirty="0" err="1"/>
              <a:t>og</a:t>
            </a:r>
            <a:r>
              <a:rPr lang="en-GB" dirty="0"/>
              <a:t> ADC2).</a:t>
            </a:r>
          </a:p>
          <a:p>
            <a:r>
              <a:rPr lang="en-GB" dirty="0" err="1"/>
              <a:t>Opløsning</a:t>
            </a:r>
            <a:r>
              <a:rPr lang="en-GB" dirty="0"/>
              <a:t>: Standard er 12-bit. Dette </a:t>
            </a:r>
            <a:r>
              <a:rPr lang="en-GB" dirty="0" err="1"/>
              <a:t>betyder</a:t>
            </a:r>
            <a:r>
              <a:rPr lang="en-GB" dirty="0"/>
              <a:t>, at </a:t>
            </a:r>
            <a:r>
              <a:rPr lang="en-GB" dirty="0" err="1"/>
              <a:t>ADC'en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spændingen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0 </a:t>
            </a:r>
            <a:r>
              <a:rPr lang="en-GB" dirty="0" err="1"/>
              <a:t>og</a:t>
            </a:r>
            <a:r>
              <a:rPr lang="en-GB" dirty="0"/>
              <a:t> 4095.</a:t>
            </a:r>
          </a:p>
          <a:p>
            <a:pPr marL="0" indent="0">
              <a:buNone/>
            </a:pPr>
            <a:r>
              <a:rPr lang="en-GB" dirty="0"/>
              <a:t>Arduino IDE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pinMode</a:t>
            </a:r>
            <a:r>
              <a:rPr lang="en-GB" dirty="0"/>
              <a:t>(pin, MODE); // Sætter pin </a:t>
            </a:r>
            <a:r>
              <a:rPr lang="en-GB" dirty="0" err="1"/>
              <a:t>til</a:t>
            </a:r>
            <a:r>
              <a:rPr lang="en-GB" dirty="0"/>
              <a:t> INPUT, OUTPUT, INPUT_PULLUP etc.</a:t>
            </a:r>
          </a:p>
          <a:p>
            <a:r>
              <a:rPr lang="en-GB" dirty="0" err="1"/>
              <a:t>digitalRead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digitalWrite</a:t>
            </a:r>
            <a:r>
              <a:rPr lang="en-GB" dirty="0"/>
              <a:t>(pin, VALUE); // Skriver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analogRead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(0-4095).</a:t>
            </a:r>
            <a:endParaRPr lang="en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57EB935-EBCD-5024-2ACA-1435C8FFB986}"/>
              </a:ext>
            </a:extLst>
          </p:cNvPr>
          <p:cNvSpPr txBox="1"/>
          <p:nvPr/>
        </p:nvSpPr>
        <p:spPr>
          <a:xfrm>
            <a:off x="4866851" y="6171070"/>
            <a:ext cx="6949575" cy="5539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00" dirty="0"/>
              <a:t>VIGTIGT: ADC2 &amp; Wi-Fi: Pins </a:t>
            </a:r>
            <a:r>
              <a:rPr lang="en-GB" sz="1000" dirty="0" err="1"/>
              <a:t>tilsluttet</a:t>
            </a:r>
            <a:r>
              <a:rPr lang="en-GB" sz="1000" dirty="0"/>
              <a:t> ADC2 </a:t>
            </a:r>
            <a:r>
              <a:rPr lang="en-GB" sz="1000" dirty="0" err="1"/>
              <a:t>kan</a:t>
            </a:r>
            <a:r>
              <a:rPr lang="en-GB" sz="1000" dirty="0"/>
              <a:t> IKKE </a:t>
            </a:r>
            <a:r>
              <a:rPr lang="en-GB" sz="1000" dirty="0" err="1"/>
              <a:t>bruges</a:t>
            </a:r>
            <a:r>
              <a:rPr lang="en-GB" sz="1000" dirty="0"/>
              <a:t> </a:t>
            </a:r>
            <a:r>
              <a:rPr lang="en-GB" sz="1000" dirty="0" err="1"/>
              <a:t>til</a:t>
            </a:r>
            <a:r>
              <a:rPr lang="en-GB" sz="1000" dirty="0"/>
              <a:t> </a:t>
            </a:r>
            <a:r>
              <a:rPr lang="en-GB" sz="1000" dirty="0" err="1"/>
              <a:t>analog</a:t>
            </a:r>
            <a:r>
              <a:rPr lang="en-GB" sz="1000" dirty="0"/>
              <a:t> </a:t>
            </a:r>
            <a:r>
              <a:rPr lang="en-GB" sz="1000" dirty="0" err="1"/>
              <a:t>læsning</a:t>
            </a:r>
            <a:r>
              <a:rPr lang="en-GB" sz="1000" dirty="0"/>
              <a:t>, </a:t>
            </a:r>
            <a:r>
              <a:rPr lang="en-GB" sz="1000" dirty="0" err="1"/>
              <a:t>mens</a:t>
            </a:r>
            <a:r>
              <a:rPr lang="en-GB" sz="1000" dirty="0"/>
              <a:t> Wi-Fi er </a:t>
            </a:r>
            <a:r>
              <a:rPr lang="en-GB" sz="1000" dirty="0" err="1"/>
              <a:t>aktivt</a:t>
            </a:r>
            <a:r>
              <a:rPr lang="en-GB" sz="1000" dirty="0"/>
              <a:t>! </a:t>
            </a:r>
            <a:endParaRPr lang="en-DK" sz="1000" dirty="0"/>
          </a:p>
          <a:p>
            <a:r>
              <a:rPr lang="en-GB" sz="1000" dirty="0"/>
              <a:t>Brug </a:t>
            </a:r>
            <a:r>
              <a:rPr lang="en-GB" sz="1000" dirty="0" err="1"/>
              <a:t>primært</a:t>
            </a:r>
            <a:r>
              <a:rPr lang="en-GB" sz="1000" dirty="0"/>
              <a:t> pins </a:t>
            </a:r>
            <a:r>
              <a:rPr lang="en-GB" sz="1000" dirty="0" err="1"/>
              <a:t>på</a:t>
            </a:r>
            <a:r>
              <a:rPr lang="en-GB" sz="1000" dirty="0"/>
              <a:t> ADC1 (</a:t>
            </a:r>
            <a:r>
              <a:rPr lang="en-GB" sz="1000" dirty="0" err="1"/>
              <a:t>f.eks</a:t>
            </a:r>
            <a:r>
              <a:rPr lang="en-GB" sz="1000" dirty="0"/>
              <a:t>. GPIO </a:t>
            </a:r>
            <a:r>
              <a:rPr lang="en-DK" sz="1000" dirty="0"/>
              <a:t>1-10</a:t>
            </a:r>
            <a:r>
              <a:rPr lang="en-GB" sz="1000" dirty="0"/>
              <a:t>) </a:t>
            </a:r>
            <a:r>
              <a:rPr lang="en-GB" sz="1000" dirty="0" err="1"/>
              <a:t>hvis</a:t>
            </a:r>
            <a:r>
              <a:rPr lang="en-GB" sz="1000" dirty="0"/>
              <a:t> du </a:t>
            </a:r>
            <a:r>
              <a:rPr lang="en-GB" sz="1000" dirty="0" err="1"/>
              <a:t>også</a:t>
            </a:r>
            <a:r>
              <a:rPr lang="en-GB" sz="1000" dirty="0"/>
              <a:t> </a:t>
            </a:r>
            <a:r>
              <a:rPr lang="en-GB" sz="1000" dirty="0" err="1"/>
              <a:t>bruger</a:t>
            </a:r>
            <a:r>
              <a:rPr lang="en-GB" sz="1000" dirty="0"/>
              <a:t> Wi-Fi. </a:t>
            </a:r>
            <a:endParaRPr lang="en-DK" sz="1000" dirty="0"/>
          </a:p>
          <a:p>
            <a:r>
              <a:rPr lang="en-GB" sz="1000" dirty="0"/>
              <a:t>ADC2 </a:t>
            </a:r>
            <a:r>
              <a:rPr lang="en-DK" sz="1000" dirty="0"/>
              <a:t>finds </a:t>
            </a:r>
            <a:r>
              <a:rPr lang="en-DK" sz="1000" dirty="0" err="1"/>
              <a:t>ikke</a:t>
            </a:r>
            <a:r>
              <a:rPr lang="en-DK" sz="1000" dirty="0"/>
              <a:t> </a:t>
            </a:r>
            <a:r>
              <a:rPr lang="en-DK" sz="1000" dirty="0" err="1"/>
              <a:t>på</a:t>
            </a:r>
            <a:r>
              <a:rPr lang="en-DK" sz="1000" dirty="0"/>
              <a:t> ESP32-S2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952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2C79-95ED-0061-CA73-9F9F689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637"/>
          </a:xfrm>
        </p:spPr>
        <p:txBody>
          <a:bodyPr/>
          <a:lstStyle/>
          <a:p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ESP Serial </a:t>
            </a:r>
            <a:r>
              <a:rPr lang="en-GB" b="1" i="0" dirty="0" err="1">
                <a:solidFill>
                  <a:srgbClr val="E2E2E5"/>
                </a:solidFill>
                <a:effectLst/>
                <a:latin typeface="Google Sans Text"/>
              </a:rPr>
              <a:t>Kommunikation</a:t>
            </a:r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 (UART)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FF2EF0-A44F-67E6-FB42-FF76D67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8584"/>
            <a:ext cx="8946541" cy="541599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Pins: Bruger </a:t>
            </a:r>
            <a:r>
              <a:rPr lang="en-GB" dirty="0" err="1"/>
              <a:t>primært</a:t>
            </a:r>
            <a:r>
              <a:rPr lang="en-GB" dirty="0"/>
              <a:t> to pins:</a:t>
            </a:r>
          </a:p>
          <a:p>
            <a:r>
              <a:rPr lang="en-GB" dirty="0"/>
              <a:t>TX (Transmit): Sender data fra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r>
              <a:rPr lang="en-GB" dirty="0"/>
              <a:t>RX (Receive): </a:t>
            </a:r>
            <a:r>
              <a:rPr lang="en-GB" dirty="0" err="1"/>
              <a:t>Modtager</a:t>
            </a:r>
            <a:r>
              <a:rPr lang="en-GB" dirty="0"/>
              <a:t> data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På</a:t>
            </a:r>
            <a:r>
              <a:rPr lang="en-GB" dirty="0"/>
              <a:t> ESP32 (Arduino IDE):</a:t>
            </a:r>
          </a:p>
          <a:p>
            <a:r>
              <a:rPr lang="en-GB" dirty="0"/>
              <a:t>Serial </a:t>
            </a:r>
            <a:r>
              <a:rPr lang="en-GB" dirty="0" err="1"/>
              <a:t>Objektet</a:t>
            </a:r>
            <a:r>
              <a:rPr lang="en-GB" dirty="0"/>
              <a:t>: Standard </a:t>
            </a:r>
            <a:r>
              <a:rPr lang="en-GB" dirty="0" err="1"/>
              <a:t>seriel</a:t>
            </a:r>
            <a:r>
              <a:rPr lang="en-GB" dirty="0"/>
              <a:t> port, </a:t>
            </a:r>
            <a:r>
              <a:rPr lang="en-GB" dirty="0" err="1"/>
              <a:t>typisk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USB-</a:t>
            </a:r>
            <a:r>
              <a:rPr lang="en-GB" dirty="0" err="1"/>
              <a:t>porten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onboard USB-</a:t>
            </a:r>
            <a:r>
              <a:rPr lang="en-GB" dirty="0" err="1"/>
              <a:t>til</a:t>
            </a:r>
            <a:r>
              <a:rPr lang="en-GB" dirty="0"/>
              <a:t>-UART chip. Bruges </a:t>
            </a:r>
            <a:r>
              <a:rPr lang="en-GB" dirty="0" err="1"/>
              <a:t>til</a:t>
            </a:r>
            <a:r>
              <a:rPr lang="en-GB" dirty="0"/>
              <a:t>:</a:t>
            </a:r>
          </a:p>
          <a:p>
            <a:r>
              <a:rPr lang="en-GB" dirty="0" err="1"/>
              <a:t>Programmering</a:t>
            </a:r>
            <a:r>
              <a:rPr lang="en-GB" dirty="0"/>
              <a:t>/Flashing.</a:t>
            </a:r>
          </a:p>
          <a:p>
            <a:r>
              <a:rPr lang="en-GB" dirty="0"/>
              <a:t>Debugging via Arduino IDE's "Serial Monitor".</a:t>
            </a:r>
          </a:p>
          <a:p>
            <a:r>
              <a:rPr lang="en-GB" dirty="0"/>
              <a:t>Ekstra Porte (Serial1, Serial2):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uafhængige</a:t>
            </a:r>
            <a:r>
              <a:rPr lang="en-GB" dirty="0"/>
              <a:t> hardware UART-</a:t>
            </a:r>
            <a:r>
              <a:rPr lang="en-GB" dirty="0" err="1"/>
              <a:t>porte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mappes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(</a:t>
            </a:r>
            <a:r>
              <a:rPr lang="en-GB" dirty="0" err="1"/>
              <a:t>næsten</a:t>
            </a:r>
            <a:r>
              <a:rPr lang="en-GB" dirty="0"/>
              <a:t>) </a:t>
            </a:r>
            <a:r>
              <a:rPr lang="en-GB" dirty="0" err="1"/>
              <a:t>valgfri</a:t>
            </a:r>
            <a:r>
              <a:rPr lang="en-GB" dirty="0"/>
              <a:t> GPIO pins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 (</a:t>
            </a:r>
            <a:r>
              <a:rPr lang="en-GB" dirty="0" err="1"/>
              <a:t>sensorer</a:t>
            </a:r>
            <a:r>
              <a:rPr lang="en-GB" dirty="0"/>
              <a:t>, GPS, </a:t>
            </a:r>
            <a:r>
              <a:rPr lang="en-GB" dirty="0" err="1"/>
              <a:t>osv</a:t>
            </a:r>
            <a:r>
              <a:rPr lang="en-GB" dirty="0"/>
              <a:t>.).</a:t>
            </a:r>
          </a:p>
          <a:p>
            <a:pPr marL="0" indent="0">
              <a:buNone/>
            </a:pPr>
            <a:r>
              <a:rPr lang="en-GB" dirty="0" err="1"/>
              <a:t>Vigtige</a:t>
            </a:r>
            <a:r>
              <a:rPr lang="en-GB" dirty="0"/>
              <a:t>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Serial.begin</a:t>
            </a:r>
            <a:r>
              <a:rPr lang="en-GB" dirty="0"/>
              <a:t>(</a:t>
            </a:r>
            <a:r>
              <a:rPr lang="en-GB" dirty="0" err="1"/>
              <a:t>baud_rate</a:t>
            </a:r>
            <a:r>
              <a:rPr lang="en-GB" dirty="0"/>
              <a:t>); // Starter </a:t>
            </a:r>
            <a:r>
              <a:rPr lang="en-GB" dirty="0" err="1"/>
              <a:t>kommunikationen</a:t>
            </a:r>
            <a:r>
              <a:rPr lang="en-GB" dirty="0"/>
              <a:t> med </a:t>
            </a:r>
            <a:r>
              <a:rPr lang="en-GB" dirty="0" err="1"/>
              <a:t>specificeret</a:t>
            </a:r>
            <a:r>
              <a:rPr lang="en-GB" dirty="0"/>
              <a:t> </a:t>
            </a:r>
            <a:r>
              <a:rPr lang="en-GB" dirty="0" err="1"/>
              <a:t>hastighed</a:t>
            </a:r>
            <a:r>
              <a:rPr lang="en-GB" dirty="0"/>
              <a:t>.</a:t>
            </a:r>
          </a:p>
          <a:p>
            <a:r>
              <a:rPr lang="en-GB" dirty="0" err="1"/>
              <a:t>Serial.print</a:t>
            </a:r>
            <a:r>
              <a:rPr lang="en-GB" dirty="0"/>
              <a:t>("</a:t>
            </a:r>
            <a:r>
              <a:rPr lang="en-GB" dirty="0" err="1"/>
              <a:t>Tekst</a:t>
            </a:r>
            <a:r>
              <a:rPr lang="en-GB" dirty="0"/>
              <a:t>"); // Sender </a:t>
            </a:r>
            <a:r>
              <a:rPr lang="en-GB" dirty="0" err="1"/>
              <a:t>tekst</a:t>
            </a:r>
            <a:r>
              <a:rPr lang="en-GB" dirty="0"/>
              <a:t>.</a:t>
            </a:r>
          </a:p>
          <a:p>
            <a:r>
              <a:rPr lang="en-GB" dirty="0" err="1"/>
              <a:t>Serial.println</a:t>
            </a:r>
            <a:r>
              <a:rPr lang="en-GB" dirty="0"/>
              <a:t>(value); // Sender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linjeskift</a:t>
            </a:r>
            <a:r>
              <a:rPr lang="en-GB" dirty="0"/>
              <a:t>.</a:t>
            </a:r>
          </a:p>
          <a:p>
            <a:r>
              <a:rPr lang="en-GB" dirty="0" err="1"/>
              <a:t>Serial.available</a:t>
            </a:r>
            <a:r>
              <a:rPr lang="en-GB" dirty="0"/>
              <a:t>(); // </a:t>
            </a:r>
            <a:r>
              <a:rPr lang="en-GB" dirty="0" err="1"/>
              <a:t>Tjekker</a:t>
            </a:r>
            <a:r>
              <a:rPr lang="en-GB" dirty="0"/>
              <a:t> om der er data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blive</a:t>
            </a:r>
            <a:r>
              <a:rPr lang="en-GB" dirty="0"/>
              <a:t> </a:t>
            </a:r>
            <a:r>
              <a:rPr lang="en-GB" dirty="0" err="1"/>
              <a:t>læst</a:t>
            </a:r>
            <a:r>
              <a:rPr lang="en-GB" dirty="0"/>
              <a:t>.</a:t>
            </a:r>
          </a:p>
          <a:p>
            <a:r>
              <a:rPr lang="en-GB" dirty="0" err="1"/>
              <a:t>Serial.read</a:t>
            </a:r>
            <a:r>
              <a:rPr lang="en-GB" dirty="0"/>
              <a:t>();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ét</a:t>
            </a:r>
            <a:r>
              <a:rPr lang="en-GB" dirty="0"/>
              <a:t> byte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modtaget</a:t>
            </a:r>
            <a:r>
              <a:rPr lang="en-GB" dirty="0"/>
              <a:t> data.</a:t>
            </a:r>
          </a:p>
          <a:p>
            <a:pPr marL="0" indent="0">
              <a:buNone/>
            </a:pPr>
            <a:r>
              <a:rPr lang="en-GB" dirty="0" err="1"/>
              <a:t>Typiske</a:t>
            </a:r>
            <a:r>
              <a:rPr lang="en-GB" dirty="0"/>
              <a:t> </a:t>
            </a:r>
            <a:r>
              <a:rPr lang="en-GB" dirty="0" err="1"/>
              <a:t>Anvendelser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/>
              <a:t>Debugging: </a:t>
            </a:r>
            <a:r>
              <a:rPr lang="en-GB" dirty="0" err="1"/>
              <a:t>Nemmeste</a:t>
            </a:r>
            <a:r>
              <a:rPr lang="en-GB" dirty="0"/>
              <a:t> </a:t>
            </a:r>
            <a:r>
              <a:rPr lang="en-GB" dirty="0" err="1"/>
              <a:t>måde</a:t>
            </a:r>
            <a:r>
              <a:rPr lang="en-GB" dirty="0"/>
              <a:t> at </a:t>
            </a:r>
            <a:r>
              <a:rPr lang="en-GB" dirty="0" err="1"/>
              <a:t>få</a:t>
            </a:r>
            <a:r>
              <a:rPr lang="en-GB" dirty="0"/>
              <a:t> information </a:t>
            </a:r>
            <a:r>
              <a:rPr lang="en-GB" dirty="0" err="1"/>
              <a:t>ud</a:t>
            </a:r>
            <a:r>
              <a:rPr lang="en-GB" dirty="0"/>
              <a:t> fra din ESP32 under </a:t>
            </a:r>
            <a:r>
              <a:rPr lang="en-GB" dirty="0" err="1"/>
              <a:t>kørsel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Programmering</a:t>
            </a:r>
            <a:r>
              <a:rPr lang="en-GB" dirty="0"/>
              <a:t>: </a:t>
            </a:r>
            <a:r>
              <a:rPr lang="en-GB" dirty="0" err="1"/>
              <a:t>Standardmetoden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uploade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PC: Simple </a:t>
            </a:r>
            <a:r>
              <a:rPr lang="en-GB" dirty="0" err="1"/>
              <a:t>kontrol</a:t>
            </a:r>
            <a:r>
              <a:rPr lang="en-GB" dirty="0"/>
              <a:t>-interfaces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dataopsamling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Perifere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: GPS </a:t>
            </a:r>
            <a:r>
              <a:rPr lang="en-GB" dirty="0" err="1"/>
              <a:t>moduler</a:t>
            </a:r>
            <a:r>
              <a:rPr lang="en-GB" dirty="0"/>
              <a:t>, </a:t>
            </a:r>
            <a:r>
              <a:rPr lang="en-GB" dirty="0" err="1"/>
              <a:t>visse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microcontrollere</a:t>
            </a:r>
            <a:r>
              <a:rPr lang="en-GB" dirty="0"/>
              <a:t>.</a:t>
            </a:r>
            <a:endParaRPr lang="en-DK" dirty="0"/>
          </a:p>
        </p:txBody>
      </p:sp>
      <p:pic>
        <p:nvPicPr>
          <p:cNvPr id="3074" name="Picture 2" descr="Problems with using Serial2 communication between 2 esp32 - Programming -  Arduino Forum">
            <a:extLst>
              <a:ext uri="{FF2B5EF4-FFF2-40B4-BE49-F238E27FC236}">
                <a16:creationId xmlns:a16="http://schemas.microsoft.com/office/drawing/2014/main" id="{1535E7DC-9A28-C230-B261-F4E7E7B7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74" y="1268584"/>
            <a:ext cx="3662036" cy="48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6378A-2979-9E71-49DE-E38ADD4F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Serial </a:t>
            </a:r>
            <a:r>
              <a:rPr lang="en-DK" dirty="0" err="1"/>
              <a:t>Opgave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924D74-BA76-A496-2CA1-BE941261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 err="1"/>
              <a:t>Få</a:t>
            </a:r>
            <a:r>
              <a:rPr lang="en-DK" dirty="0"/>
              <a:t> din ESP32 </a:t>
            </a:r>
            <a:r>
              <a:rPr lang="en-DK" dirty="0" err="1"/>
              <a:t>til</a:t>
            </a:r>
            <a:r>
              <a:rPr lang="en-DK" dirty="0"/>
              <a:t> at </a:t>
            </a:r>
            <a:r>
              <a:rPr lang="en-DK" dirty="0" err="1"/>
              <a:t>skrive</a:t>
            </a:r>
            <a:r>
              <a:rPr lang="en-DK" dirty="0"/>
              <a:t> </a:t>
            </a:r>
            <a:r>
              <a:rPr lang="en-DK" dirty="0" err="1"/>
              <a:t>klokken</a:t>
            </a:r>
            <a:r>
              <a:rPr lang="en-DK" dirty="0"/>
              <a:t>. </a:t>
            </a:r>
          </a:p>
          <a:p>
            <a:r>
              <a:rPr lang="en-DK" dirty="0" err="1"/>
              <a:t>Hvis</a:t>
            </a:r>
            <a:r>
              <a:rPr lang="en-DK" dirty="0"/>
              <a:t> der er </a:t>
            </a:r>
            <a:r>
              <a:rPr lang="en-DK" dirty="0" err="1"/>
              <a:t>tid</a:t>
            </a:r>
            <a:r>
              <a:rPr lang="en-DK" dirty="0"/>
              <a:t>, </a:t>
            </a:r>
            <a:r>
              <a:rPr lang="en-DK" dirty="0" err="1"/>
              <a:t>så</a:t>
            </a:r>
            <a:r>
              <a:rPr lang="en-DK" dirty="0"/>
              <a:t> connect </a:t>
            </a:r>
            <a:r>
              <a:rPr lang="en-DK" dirty="0" err="1"/>
              <a:t>til</a:t>
            </a:r>
            <a:r>
              <a:rPr lang="en-DK" dirty="0"/>
              <a:t> NTP</a:t>
            </a:r>
          </a:p>
          <a:p>
            <a:r>
              <a:rPr lang="en-GB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--- NTP Settings ---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* ntpServer1 = </a:t>
            </a:r>
            <a:r>
              <a:rPr lang="en-GB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"pool.ntp.org"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GB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* ntpServer2 = </a:t>
            </a:r>
            <a:r>
              <a:rPr lang="en-GB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"time.nist.gov"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GB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Optional backup server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44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61CD-5C91-308D-CC47-B7C069DA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DK" dirty="0" err="1"/>
              <a:t>ESPNow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EC7E99-1B99-3603-E88B-C32FF14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500"/>
              <a:t>Hvad er ESP-NOW?</a:t>
            </a:r>
          </a:p>
          <a:p>
            <a:pPr>
              <a:lnSpc>
                <a:spcPct val="90000"/>
              </a:lnSpc>
            </a:pPr>
            <a:r>
              <a:rPr lang="da-DK" sz="500"/>
              <a:t>En kommunikationsprotokol udviklet af </a:t>
            </a:r>
            <a:r>
              <a:rPr lang="da-DK" sz="500" err="1"/>
              <a:t>Espressif</a:t>
            </a:r>
            <a:r>
              <a:rPr lang="da-DK" sz="500"/>
              <a:t> (firmaet bag ESP32/ESP8266).</a:t>
            </a:r>
          </a:p>
          <a:p>
            <a:pPr>
              <a:lnSpc>
                <a:spcPct val="90000"/>
              </a:lnSpc>
            </a:pPr>
            <a:r>
              <a:rPr lang="da-DK" sz="500"/>
              <a:t>Tillader direkte (peer-to-peer) kommunikation mellem ESP-enheder.</a:t>
            </a:r>
          </a:p>
          <a:p>
            <a:pPr>
              <a:lnSpc>
                <a:spcPct val="90000"/>
              </a:lnSpc>
            </a:pPr>
            <a:r>
              <a:rPr lang="da-DK" sz="500"/>
              <a:t>Bruger ikke et traditionelt Wi-Fi netværk (ingen router/AP nødvendig).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500"/>
              <a:t>MAC Adresser: Enheder identificerer hinanden vha. deres unikke MAC-adresse (ligesom et "</a:t>
            </a:r>
            <a:r>
              <a:rPr lang="da-DK" sz="500" err="1"/>
              <a:t>device</a:t>
            </a:r>
            <a:r>
              <a:rPr lang="da-DK" sz="500"/>
              <a:t> ID").</a:t>
            </a:r>
          </a:p>
          <a:p>
            <a:pPr>
              <a:lnSpc>
                <a:spcPct val="90000"/>
              </a:lnSpc>
            </a:pPr>
            <a:r>
              <a:rPr lang="da-DK" sz="500"/>
              <a:t>Forbindelsesløs: Sender data uden først at etablere en formel forbindelse (ligesom UDP, men simplere). Ingen "</a:t>
            </a:r>
            <a:r>
              <a:rPr lang="da-DK" sz="500" err="1"/>
              <a:t>handshake</a:t>
            </a:r>
            <a:r>
              <a:rPr lang="da-DK" sz="500"/>
              <a:t>".</a:t>
            </a:r>
          </a:p>
          <a:p>
            <a:pPr>
              <a:lnSpc>
                <a:spcPct val="90000"/>
              </a:lnSpc>
            </a:pPr>
            <a:r>
              <a:rPr lang="da-DK" sz="500"/>
              <a:t>Korte Pakker: Sender små datapakker (op til 250 bytes).</a:t>
            </a:r>
          </a:p>
          <a:p>
            <a:pPr>
              <a:lnSpc>
                <a:spcPct val="90000"/>
              </a:lnSpc>
            </a:pPr>
            <a:r>
              <a:rPr lang="da-DK" sz="500" err="1"/>
              <a:t>Callbacks</a:t>
            </a:r>
            <a:r>
              <a:rPr lang="da-DK" sz="500"/>
              <a:t>: Bruger funktioner (</a:t>
            </a:r>
            <a:r>
              <a:rPr lang="da-DK" sz="500" err="1"/>
              <a:t>callbacks</a:t>
            </a:r>
            <a:r>
              <a:rPr lang="da-DK" sz="500"/>
              <a:t>) til at vide, hvornår data er sendt succesfuldt, eller hvornår data er modtaget.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Vigtigste Fordele:</a:t>
            </a:r>
          </a:p>
          <a:p>
            <a:pPr>
              <a:lnSpc>
                <a:spcPct val="90000"/>
              </a:lnSpc>
            </a:pPr>
            <a:r>
              <a:rPr lang="da-DK" sz="500"/>
              <a:t>✅ Hurtigt: Meget lav forsinkelse (</a:t>
            </a:r>
            <a:r>
              <a:rPr lang="da-DK" sz="500" err="1"/>
              <a:t>latency</a:t>
            </a:r>
            <a:r>
              <a:rPr lang="da-DK" sz="500"/>
              <a:t>) – data sendes næsten øjeblikkeligt.</a:t>
            </a:r>
          </a:p>
          <a:p>
            <a:pPr>
              <a:lnSpc>
                <a:spcPct val="90000"/>
              </a:lnSpc>
            </a:pPr>
            <a:r>
              <a:rPr lang="da-DK" sz="500"/>
              <a:t>✅ Lavt Strømforbrug: Effektivt, da der ikke opretholdes en konstant Wi-Fi forbindelse. Godt til batteridrevne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✅ Simpelt: Nemmere at sætte op end fuld Wi-Fi-forbindelse eller Bluetooth.</a:t>
            </a:r>
          </a:p>
          <a:p>
            <a:pPr>
              <a:lnSpc>
                <a:spcPct val="90000"/>
              </a:lnSpc>
            </a:pPr>
            <a:r>
              <a:rPr lang="da-DK" sz="500"/>
              <a:t>✅ Pålideligt (kort afstand): God til stabil kommunikation over korte afstande.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Begrænsninger:</a:t>
            </a:r>
          </a:p>
          <a:p>
            <a:pPr>
              <a:lnSpc>
                <a:spcPct val="90000"/>
              </a:lnSpc>
            </a:pPr>
            <a:r>
              <a:rPr lang="da-DK" sz="500"/>
              <a:t>Kort Rækkevidde: Ligesom almindelig Wi-Fi (typisk &lt; 100m, afhængigt af omgivelser).</a:t>
            </a:r>
          </a:p>
          <a:p>
            <a:pPr>
              <a:lnSpc>
                <a:spcPct val="90000"/>
              </a:lnSpc>
            </a:pPr>
            <a:r>
              <a:rPr lang="da-DK" sz="500"/>
              <a:t>Ikke </a:t>
            </a:r>
            <a:r>
              <a:rPr lang="da-DK" sz="500" err="1"/>
              <a:t>Routbart</a:t>
            </a:r>
            <a:r>
              <a:rPr lang="da-DK" sz="500"/>
              <a:t>: Kan ikke sende data direkte over internettet (kræver en "gateway" ESP, der er på Wi-Fi/Ethernet).</a:t>
            </a:r>
          </a:p>
          <a:p>
            <a:pPr>
              <a:lnSpc>
                <a:spcPct val="90000"/>
              </a:lnSpc>
            </a:pPr>
            <a:r>
              <a:rPr lang="da-DK" sz="500"/>
              <a:t>Begrænset Data: Kun små datapakker ad gangen (max 250 bytes).</a:t>
            </a:r>
          </a:p>
          <a:p>
            <a:pPr>
              <a:lnSpc>
                <a:spcPct val="90000"/>
              </a:lnSpc>
            </a:pPr>
            <a:r>
              <a:rPr lang="da-DK" sz="500"/>
              <a:t>Kun ESP: Virker kun mellem </a:t>
            </a:r>
            <a:r>
              <a:rPr lang="da-DK" sz="500" err="1"/>
              <a:t>Espressif</a:t>
            </a:r>
            <a:r>
              <a:rPr lang="da-DK" sz="500"/>
              <a:t>-chips (ESP32, ESP8266).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500"/>
              <a:t>Sensornetværk (mange sensorer sender til én central enhed).</a:t>
            </a:r>
          </a:p>
          <a:p>
            <a:pPr>
              <a:lnSpc>
                <a:spcPct val="90000"/>
              </a:lnSpc>
            </a:pPr>
            <a:r>
              <a:rPr lang="da-DK" sz="500"/>
              <a:t>Fjernbetjeninger og trådløse knapper.</a:t>
            </a:r>
          </a:p>
          <a:p>
            <a:pPr>
              <a:lnSpc>
                <a:spcPct val="90000"/>
              </a:lnSpc>
            </a:pPr>
            <a:r>
              <a:rPr lang="da-DK" sz="500"/>
              <a:t>Hurtig udveksling af status mellem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Enkel styring af lys, relæer osv.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Konklusion: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ESP-NOW er ideelt til hurtig, lokal og strømbesparende kommunikation mellem ESP-enheder, hvor der ikke er behov for et fuldt Wi-Fi netværk eller internetadgang.</a:t>
            </a:r>
            <a:endParaRPr lang="en-DK" sz="500"/>
          </a:p>
        </p:txBody>
      </p:sp>
    </p:spTree>
    <p:extLst>
      <p:ext uri="{BB962C8B-B14F-4D97-AF65-F5344CB8AC3E}">
        <p14:creationId xmlns:p14="http://schemas.microsoft.com/office/powerpoint/2010/main" val="297729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88A9-2670-D7DC-CF8B-E0593803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ESPNow</a:t>
            </a:r>
            <a:r>
              <a:rPr lang="en-DK" dirty="0"/>
              <a:t> </a:t>
            </a:r>
            <a:r>
              <a:rPr lang="en-DK" dirty="0" err="1"/>
              <a:t>opgave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D9FC3D-B259-A812-BFB3-2CA99400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Send et signal </a:t>
            </a:r>
            <a:r>
              <a:rPr lang="en-DK" dirty="0" err="1"/>
              <a:t>til</a:t>
            </a:r>
            <a:r>
              <a:rPr lang="en-DK" dirty="0"/>
              <a:t> din side maker, </a:t>
            </a:r>
            <a:r>
              <a:rPr lang="en-DK" dirty="0" err="1"/>
              <a:t>som</a:t>
            </a:r>
            <a:r>
              <a:rPr lang="en-DK" dirty="0"/>
              <a:t> </a:t>
            </a:r>
            <a:r>
              <a:rPr lang="en-DK" dirty="0" err="1"/>
              <a:t>tænder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slukker</a:t>
            </a:r>
            <a:r>
              <a:rPr lang="en-DK" dirty="0"/>
              <a:t> </a:t>
            </a:r>
            <a:r>
              <a:rPr lang="en-DK" dirty="0" err="1"/>
              <a:t>hans</a:t>
            </a:r>
            <a:r>
              <a:rPr lang="en-DK" dirty="0"/>
              <a:t> LED 1 gang/</a:t>
            </a:r>
            <a:r>
              <a:rPr lang="en-DK" dirty="0" err="1"/>
              <a:t>sekund</a:t>
            </a:r>
            <a:endParaRPr lang="en-DK" dirty="0"/>
          </a:p>
          <a:p>
            <a:r>
              <a:rPr lang="en-DK" dirty="0"/>
              <a:t>Det </a:t>
            </a:r>
            <a:r>
              <a:rPr lang="en-DK" dirty="0" err="1"/>
              <a:t>må</a:t>
            </a:r>
            <a:r>
              <a:rPr lang="en-DK" dirty="0"/>
              <a:t> </a:t>
            </a:r>
            <a:r>
              <a:rPr lang="en-DK" dirty="0" err="1"/>
              <a:t>kun</a:t>
            </a:r>
            <a:r>
              <a:rPr lang="en-DK" dirty="0"/>
              <a:t> </a:t>
            </a:r>
            <a:r>
              <a:rPr lang="en-DK" dirty="0" err="1"/>
              <a:t>sendes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</a:t>
            </a:r>
            <a:r>
              <a:rPr lang="en-DK" dirty="0" err="1"/>
              <a:t>hans</a:t>
            </a:r>
            <a:r>
              <a:rPr lang="en-DK" dirty="0"/>
              <a:t> MAC </a:t>
            </a:r>
            <a:r>
              <a:rPr lang="en-DK" dirty="0" err="1"/>
              <a:t>adresse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ikke</a:t>
            </a:r>
            <a:r>
              <a:rPr lang="en-DK" dirty="0"/>
              <a:t> </a:t>
            </a:r>
            <a:r>
              <a:rPr lang="en-DK" dirty="0" err="1"/>
              <a:t>andre</a:t>
            </a:r>
            <a:r>
              <a:rPr lang="en-DK" dirty="0"/>
              <a:t>.</a:t>
            </a:r>
          </a:p>
          <a:p>
            <a:r>
              <a:rPr lang="en-DK" dirty="0"/>
              <a:t>Den </a:t>
            </a:r>
            <a:r>
              <a:rPr lang="en-DK" dirty="0" err="1"/>
              <a:t>anden</a:t>
            </a:r>
            <a:r>
              <a:rPr lang="en-DK" dirty="0"/>
              <a:t> laver </a:t>
            </a:r>
            <a:r>
              <a:rPr lang="en-DK" dirty="0" err="1"/>
              <a:t>modtageren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89533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BD295-1163-2851-92C5-200B1F8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DK">
                <a:solidFill>
                  <a:srgbClr val="EBEBEB"/>
                </a:solidFill>
              </a:rPr>
              <a:t>Remote PWM control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169F7AE-F210-DCE5-F0EC-C21762A3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971272"/>
            <a:ext cx="3980139" cy="2915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21B3A8-E625-C0AA-0B8B-B071FB74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Hvad er RC PWM?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RC: Står for Radio Control (typisk brugt i hobby-modeller).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PWM: Pulse Width Modulation. En digital måde at repræsentere en analog værdi (f.eks. en position eller hastighed).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 PWM: En specifik type PWM-signal, der er standard inden for RC-hobbyen til at styre komponenter.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Gentagende Puls: Signalet består af en puls, der gentages med en fast frekvens, typisk 50 Hz (dvs. én puls hvert 20. millisekund).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Pulsens Bredde (Varighed): Det vigtige er, hvor længe pulsen er "høj" (typisk 3.3V eller 5V) inden for hver 20 ms cyklus. Denne varighed måles i mikrosekunder (µs).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Betydningen af Bredden: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~1000 µs (1.0 ms): Typisk minimum værdi (f.eks. servo helt til venstre, motor slukket).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~1500 µs (1.5 ms): Typisk center/neutral værdi (f.eks. servo i midten, motor stoppet/neutral).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~2000 µs (2.0 ms): Typisk maksimum værdi (f.eks. servo helt til højre, motor fuld gas).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Servo Motorer: Pulsbredden bestemmer den vinkel, servoen skal dreje til.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Electronic Speed Controllers (ESC'er): Pulsbredden bestemmer den hastighed (og retning), motoren skal køre med.</a:t>
            </a:r>
          </a:p>
          <a:p>
            <a:pPr marL="0" indent="0">
              <a:lnSpc>
                <a:spcPct val="90000"/>
              </a:lnSpc>
              <a:buNone/>
            </a:pPr>
            <a:endParaRPr lang="en-DK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2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3992F-AE51-B85B-CCEF-6887535B16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3EE121-CBA7-372B-5DFC-3A49D17D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Gennemgang af RC sender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3414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5" name="Picture 4" descr="Pen, der er placeret oven på en signaturlinje">
            <a:extLst>
              <a:ext uri="{FF2B5EF4-FFF2-40B4-BE49-F238E27FC236}">
                <a16:creationId xmlns:a16="http://schemas.microsoft.com/office/drawing/2014/main" id="{CF6E829C-B299-A01B-51BB-6ED783FFD5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8023" b="77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DE6C0D-A385-46ED-DA22-2166CEF7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Gennemgang af RC modtager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72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Diagramopsætning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fjernbetjenning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Layout editor</a:t>
            </a: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Layout</a:t>
            </a:r>
          </a:p>
          <a:p>
            <a:r>
              <a:rPr lang="en-US" dirty="0">
                <a:solidFill>
                  <a:srgbClr val="FFFFFF"/>
                </a:solidFill>
              </a:rPr>
              <a:t>3D-visning</a:t>
            </a:r>
            <a:endParaRPr lang="en-DK" dirty="0">
              <a:solidFill>
                <a:srgbClr val="FFFFFF"/>
              </a:solidFill>
            </a:endParaRPr>
          </a:p>
          <a:p>
            <a:r>
              <a:rPr lang="en-DK" dirty="0">
                <a:solidFill>
                  <a:srgbClr val="FFFFFF"/>
                </a:solidFill>
              </a:rPr>
              <a:t>ESP32</a:t>
            </a:r>
          </a:p>
          <a:p>
            <a:pPr lvl="1"/>
            <a:r>
              <a:rPr lang="en-DK" dirty="0">
                <a:solidFill>
                  <a:srgbClr val="FFFFFF"/>
                </a:solidFill>
              </a:rPr>
              <a:t>Serial</a:t>
            </a:r>
          </a:p>
          <a:p>
            <a:pPr lvl="1"/>
            <a:r>
              <a:rPr lang="en-DK" dirty="0">
                <a:solidFill>
                  <a:srgbClr val="FFFFFF"/>
                </a:solidFill>
              </a:rPr>
              <a:t>GPIO</a:t>
            </a:r>
          </a:p>
          <a:p>
            <a:pPr lvl="1"/>
            <a:r>
              <a:rPr lang="en-DK" dirty="0" err="1">
                <a:solidFill>
                  <a:srgbClr val="FFFFFF"/>
                </a:solidFill>
              </a:rPr>
              <a:t>ESPnow</a:t>
            </a:r>
            <a:endParaRPr lang="en-DK" dirty="0">
              <a:solidFill>
                <a:srgbClr val="FFFFFF"/>
              </a:solidFill>
            </a:endParaRPr>
          </a:p>
          <a:p>
            <a:pPr lvl="1"/>
            <a:r>
              <a:rPr lang="en-DK" dirty="0" err="1">
                <a:solidFill>
                  <a:srgbClr val="FFFFFF"/>
                </a:solidFill>
              </a:rPr>
              <a:t>Gennemgang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af</a:t>
            </a:r>
            <a:r>
              <a:rPr lang="en-DK" dirty="0">
                <a:solidFill>
                  <a:srgbClr val="FFFFFF"/>
                </a:solidFill>
              </a:rPr>
              <a:t> RC program</a:t>
            </a: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n side i en planner">
            <a:extLst>
              <a:ext uri="{FF2B5EF4-FFF2-40B4-BE49-F238E27FC236}">
                <a16:creationId xmlns:a16="http://schemas.microsoft.com/office/drawing/2014/main" id="{08AAD6AC-852C-C07D-4089-63C54138C61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424" r="3226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Åbning af eksistrende projekt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687" r="20127" b="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Schematic</a:t>
            </a:r>
          </a:p>
          <a:p>
            <a:r>
              <a:rPr lang="en-US"/>
              <a:t>PCB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PlacePart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</a:t>
            </a:r>
            <a:r>
              <a:rPr lang="en-DK" dirty="0"/>
              <a:t>å</a:t>
            </a:r>
            <a:r>
              <a:rPr lang="en-GB" dirty="0"/>
              <a:t>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DK" dirty="0" err="1"/>
              <a:t>komponent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54" y="2548281"/>
            <a:ext cx="478695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C9A4897-E4F3-7F70-CD60-745A4AD2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19181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Opgave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Tegn følgende skematic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26" name="Picture 2" descr="2-stage-amplifier-circuit-diagram">
            <a:extLst>
              <a:ext uri="{FF2B5EF4-FFF2-40B4-BE49-F238E27FC236}">
                <a16:creationId xmlns:a16="http://schemas.microsoft.com/office/drawing/2014/main" id="{7D2CF35C-6D0F-786B-DF28-28221E6D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59973"/>
            <a:ext cx="5450557" cy="45375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Hierarkisk design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51" y="2548281"/>
            <a:ext cx="394315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EBEBEB"/>
                </a:solidFill>
              </a:rPr>
              <a:t>Footprint/netliste</a:t>
            </a:r>
            <a:endParaRPr lang="LID4096" sz="36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03798"/>
            <a:ext cx="5449889" cy="48504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Annotate</a:t>
            </a:r>
          </a:p>
          <a:p>
            <a:r>
              <a:rPr lang="en-GB">
                <a:solidFill>
                  <a:srgbClr val="EBEBEB"/>
                </a:solidFill>
              </a:rPr>
              <a:t>Place footprint</a:t>
            </a:r>
            <a:endParaRPr lang="LID4096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7174</TotalTime>
  <Words>1499</Words>
  <Application>Microsoft Office PowerPoint</Application>
  <PresentationFormat>Widescreen</PresentationFormat>
  <Paragraphs>176</Paragraphs>
  <Slides>26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4" baseType="lpstr">
      <vt:lpstr>Aptos</vt:lpstr>
      <vt:lpstr>Arial</vt:lpstr>
      <vt:lpstr>Arial Unicode MS</vt:lpstr>
      <vt:lpstr>Century Gothic</vt:lpstr>
      <vt:lpstr>Courier New</vt:lpstr>
      <vt:lpstr>Google Sans Text</vt:lpstr>
      <vt:lpstr>Wingdings 3</vt:lpstr>
      <vt:lpstr>Ion</vt:lpstr>
      <vt:lpstr>Kicad</vt:lpstr>
      <vt:lpstr>Gert Lauritsen</vt:lpstr>
      <vt:lpstr>Agenda</vt:lpstr>
      <vt:lpstr>Åbning af eksistrende projekt</vt:lpstr>
      <vt:lpstr>PlacePart</vt:lpstr>
      <vt:lpstr>Symboler</vt:lpstr>
      <vt:lpstr>Opgave Tegn følgende skematic</vt:lpstr>
      <vt:lpstr>Hierarkisk design</vt:lpstr>
      <vt:lpstr>Footprint/netliste</vt:lpstr>
      <vt:lpstr>Lib Symboler</vt:lpstr>
      <vt:lpstr>Layout editor</vt:lpstr>
      <vt:lpstr>3D-visning</vt:lpstr>
      <vt:lpstr>Opgave PCB routing</vt:lpstr>
      <vt:lpstr>Hierarkisk Design  </vt:lpstr>
      <vt:lpstr>Software</vt:lpstr>
      <vt:lpstr>Bootmode</vt:lpstr>
      <vt:lpstr>Boot Errors</vt:lpstr>
      <vt:lpstr>GPIO/Analog input</vt:lpstr>
      <vt:lpstr>GPIO/Analog input</vt:lpstr>
      <vt:lpstr>ESP Serial Kommunikation (UART)</vt:lpstr>
      <vt:lpstr>Serial Opgave</vt:lpstr>
      <vt:lpstr>ESPNow</vt:lpstr>
      <vt:lpstr>ESPNow opgave</vt:lpstr>
      <vt:lpstr>Remote PWM control</vt:lpstr>
      <vt:lpstr>Gennemgang af RC sender</vt:lpstr>
      <vt:lpstr>Gennemgang af RC modtager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26</cp:revision>
  <dcterms:created xsi:type="dcterms:W3CDTF">2021-02-02T08:16:44Z</dcterms:created>
  <dcterms:modified xsi:type="dcterms:W3CDTF">2025-03-30T08:41:21Z</dcterms:modified>
</cp:coreProperties>
</file>