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2" r:id="rId1"/>
  </p:sldMasterIdLst>
  <p:notesMasterIdLst>
    <p:notesMasterId r:id="rId29"/>
  </p:notesMasterIdLst>
  <p:sldIdLst>
    <p:sldId id="256" r:id="rId2"/>
    <p:sldId id="291" r:id="rId3"/>
    <p:sldId id="290" r:id="rId4"/>
    <p:sldId id="258" r:id="rId5"/>
    <p:sldId id="262" r:id="rId6"/>
    <p:sldId id="263" r:id="rId7"/>
    <p:sldId id="295" r:id="rId8"/>
    <p:sldId id="266" r:id="rId9"/>
    <p:sldId id="267" r:id="rId10"/>
    <p:sldId id="270" r:id="rId11"/>
    <p:sldId id="282" r:id="rId12"/>
    <p:sldId id="297" r:id="rId13"/>
    <p:sldId id="294" r:id="rId14"/>
    <p:sldId id="298" r:id="rId15"/>
    <p:sldId id="299" r:id="rId16"/>
    <p:sldId id="306" r:id="rId17"/>
    <p:sldId id="305" r:id="rId18"/>
    <p:sldId id="303" r:id="rId19"/>
    <p:sldId id="304" r:id="rId20"/>
    <p:sldId id="302" r:id="rId21"/>
    <p:sldId id="310" r:id="rId22"/>
    <p:sldId id="300" r:id="rId23"/>
    <p:sldId id="307" r:id="rId24"/>
    <p:sldId id="301" r:id="rId25"/>
    <p:sldId id="311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9" autoAdjust="0"/>
    <p:restoredTop sz="94660"/>
  </p:normalViewPr>
  <p:slideViewPr>
    <p:cSldViewPr snapToGrid="0">
      <p:cViewPr varScale="1">
        <p:scale>
          <a:sx n="242" d="100"/>
          <a:sy n="242" d="100"/>
        </p:scale>
        <p:origin x="516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2019F-E32A-43F2-B294-32D7135F543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7555EC7-A3F3-44E6-97BF-9FE89679001B}">
      <dgm:prSet/>
      <dgm:spPr/>
      <dgm:t>
        <a:bodyPr/>
        <a:lstStyle/>
        <a:p>
          <a:r>
            <a:rPr lang="en-GB" b="0" i="0"/>
            <a:t>Power objekter/symboler [P]</a:t>
          </a:r>
          <a:endParaRPr lang="en-US"/>
        </a:p>
      </dgm:t>
    </dgm:pt>
    <dgm:pt modelId="{5D5B8758-9DB9-4DF2-94F1-0DCAAFB62E2A}" type="parTrans" cxnId="{8CD78B99-FB9F-4938-8393-94FE980AA0AB}">
      <dgm:prSet/>
      <dgm:spPr/>
      <dgm:t>
        <a:bodyPr/>
        <a:lstStyle/>
        <a:p>
          <a:endParaRPr lang="en-US"/>
        </a:p>
      </dgm:t>
    </dgm:pt>
    <dgm:pt modelId="{5764CF13-89C5-4D34-9BE9-14C1541233D0}" type="sibTrans" cxnId="{8CD78B99-FB9F-4938-8393-94FE980AA0AB}">
      <dgm:prSet/>
      <dgm:spPr/>
      <dgm:t>
        <a:bodyPr/>
        <a:lstStyle/>
        <a:p>
          <a:endParaRPr lang="en-US"/>
        </a:p>
      </dgm:t>
    </dgm:pt>
    <dgm:pt modelId="{112E1978-BC23-40D3-929D-31D5F9E2167A}">
      <dgm:prSet/>
      <dgm:spPr/>
      <dgm:t>
        <a:bodyPr/>
        <a:lstStyle/>
        <a:p>
          <a:r>
            <a:rPr lang="en-GB" b="0" i="0"/>
            <a:t>Hieraki porte</a:t>
          </a:r>
          <a:endParaRPr lang="en-US"/>
        </a:p>
      </dgm:t>
    </dgm:pt>
    <dgm:pt modelId="{9DF87FE1-0A85-4DAA-B1A5-69E76AF35EDD}" type="parTrans" cxnId="{286CAABB-D53C-4AD3-8B02-3F8EA6FB3283}">
      <dgm:prSet/>
      <dgm:spPr/>
      <dgm:t>
        <a:bodyPr/>
        <a:lstStyle/>
        <a:p>
          <a:endParaRPr lang="en-US"/>
        </a:p>
      </dgm:t>
    </dgm:pt>
    <dgm:pt modelId="{67708FD3-474B-43D7-B645-E8E3A0D17901}" type="sibTrans" cxnId="{286CAABB-D53C-4AD3-8B02-3F8EA6FB3283}">
      <dgm:prSet/>
      <dgm:spPr/>
      <dgm:t>
        <a:bodyPr/>
        <a:lstStyle/>
        <a:p>
          <a:endParaRPr lang="en-US"/>
        </a:p>
      </dgm:t>
    </dgm:pt>
    <dgm:pt modelId="{1BEB0CFD-1C49-4D20-A61F-297B481A975A}">
      <dgm:prSet/>
      <dgm:spPr/>
      <dgm:t>
        <a:bodyPr/>
        <a:lstStyle/>
        <a:p>
          <a:r>
            <a:rPr lang="en-GB" b="0" i="0"/>
            <a:t>Globale Nets</a:t>
          </a:r>
          <a:endParaRPr lang="en-US"/>
        </a:p>
      </dgm:t>
    </dgm:pt>
    <dgm:pt modelId="{9AD548A4-B822-4CD9-8221-45F7248DA110}" type="parTrans" cxnId="{419C5EBB-BB0F-4866-B15D-71D575D7838B}">
      <dgm:prSet/>
      <dgm:spPr/>
      <dgm:t>
        <a:bodyPr/>
        <a:lstStyle/>
        <a:p>
          <a:endParaRPr lang="en-US"/>
        </a:p>
      </dgm:t>
    </dgm:pt>
    <dgm:pt modelId="{5FBBA602-1A7B-4C72-A772-CA62C3D4E632}" type="sibTrans" cxnId="{419C5EBB-BB0F-4866-B15D-71D575D7838B}">
      <dgm:prSet/>
      <dgm:spPr/>
      <dgm:t>
        <a:bodyPr/>
        <a:lstStyle/>
        <a:p>
          <a:endParaRPr lang="en-US"/>
        </a:p>
      </dgm:t>
    </dgm:pt>
    <dgm:pt modelId="{513CB8E6-D730-4076-903B-C028705A1EF9}">
      <dgm:prSet/>
      <dgm:spPr/>
      <dgm:t>
        <a:bodyPr/>
        <a:lstStyle/>
        <a:p>
          <a:r>
            <a:rPr lang="en-GB" b="0" i="0"/>
            <a:t>Lokale Net</a:t>
          </a:r>
          <a:endParaRPr lang="en-US"/>
        </a:p>
      </dgm:t>
    </dgm:pt>
    <dgm:pt modelId="{B1A3B4D7-8880-4C3E-930D-581662E7FC80}" type="parTrans" cxnId="{BBCD450A-BC14-4430-8EA3-FAAE7220173E}">
      <dgm:prSet/>
      <dgm:spPr/>
      <dgm:t>
        <a:bodyPr/>
        <a:lstStyle/>
        <a:p>
          <a:endParaRPr lang="en-US"/>
        </a:p>
      </dgm:t>
    </dgm:pt>
    <dgm:pt modelId="{4281DA1E-3E1B-4951-A35C-89C992A82808}" type="sibTrans" cxnId="{BBCD450A-BC14-4430-8EA3-FAAE7220173E}">
      <dgm:prSet/>
      <dgm:spPr/>
      <dgm:t>
        <a:bodyPr/>
        <a:lstStyle/>
        <a:p>
          <a:endParaRPr lang="en-US"/>
        </a:p>
      </dgm:t>
    </dgm:pt>
    <dgm:pt modelId="{9FD86DA1-9C7D-4381-8F18-1CA051AC732B}">
      <dgm:prSet/>
      <dgm:spPr/>
      <dgm:t>
        <a:bodyPr/>
        <a:lstStyle/>
        <a:p>
          <a:r>
            <a:rPr lang="en-GB" b="0" i="0"/>
            <a:t>Symboler repræsentere ikke komponeter</a:t>
          </a:r>
          <a:endParaRPr lang="en-US"/>
        </a:p>
      </dgm:t>
    </dgm:pt>
    <dgm:pt modelId="{867953A0-1864-44E8-974E-59A581F5DA3A}" type="parTrans" cxnId="{0932AB8D-85DB-427A-8184-E30AA1CF4BBF}">
      <dgm:prSet/>
      <dgm:spPr/>
      <dgm:t>
        <a:bodyPr/>
        <a:lstStyle/>
        <a:p>
          <a:endParaRPr lang="en-US"/>
        </a:p>
      </dgm:t>
    </dgm:pt>
    <dgm:pt modelId="{9E51CB63-0390-463E-BF84-863F5708D759}" type="sibTrans" cxnId="{0932AB8D-85DB-427A-8184-E30AA1CF4BBF}">
      <dgm:prSet/>
      <dgm:spPr/>
      <dgm:t>
        <a:bodyPr/>
        <a:lstStyle/>
        <a:p>
          <a:endParaRPr lang="en-US"/>
        </a:p>
      </dgm:t>
    </dgm:pt>
    <dgm:pt modelId="{124C358C-230E-4EE3-935E-155BD6C9F207}" type="pres">
      <dgm:prSet presAssocID="{7AB2019F-E32A-43F2-B294-32D7135F543B}" presName="outerComposite" presStyleCnt="0">
        <dgm:presLayoutVars>
          <dgm:chMax val="5"/>
          <dgm:dir/>
          <dgm:resizeHandles val="exact"/>
        </dgm:presLayoutVars>
      </dgm:prSet>
      <dgm:spPr/>
    </dgm:pt>
    <dgm:pt modelId="{8BE4D5B0-E8C8-4AE9-A6F2-DF7DE905ACFE}" type="pres">
      <dgm:prSet presAssocID="{7AB2019F-E32A-43F2-B294-32D7135F543B}" presName="dummyMaxCanvas" presStyleCnt="0">
        <dgm:presLayoutVars/>
      </dgm:prSet>
      <dgm:spPr/>
    </dgm:pt>
    <dgm:pt modelId="{B47E51DF-A07C-4EA7-B12C-50380643FEB0}" type="pres">
      <dgm:prSet presAssocID="{7AB2019F-E32A-43F2-B294-32D7135F543B}" presName="FiveNodes_1" presStyleLbl="node1" presStyleIdx="0" presStyleCnt="5">
        <dgm:presLayoutVars>
          <dgm:bulletEnabled val="1"/>
        </dgm:presLayoutVars>
      </dgm:prSet>
      <dgm:spPr/>
    </dgm:pt>
    <dgm:pt modelId="{5B8C85AF-A177-4F0C-B57F-1F8EC867BD02}" type="pres">
      <dgm:prSet presAssocID="{7AB2019F-E32A-43F2-B294-32D7135F543B}" presName="FiveNodes_2" presStyleLbl="node1" presStyleIdx="1" presStyleCnt="5">
        <dgm:presLayoutVars>
          <dgm:bulletEnabled val="1"/>
        </dgm:presLayoutVars>
      </dgm:prSet>
      <dgm:spPr/>
    </dgm:pt>
    <dgm:pt modelId="{1B66E9BF-40ED-49C8-9427-07C095798973}" type="pres">
      <dgm:prSet presAssocID="{7AB2019F-E32A-43F2-B294-32D7135F543B}" presName="FiveNodes_3" presStyleLbl="node1" presStyleIdx="2" presStyleCnt="5">
        <dgm:presLayoutVars>
          <dgm:bulletEnabled val="1"/>
        </dgm:presLayoutVars>
      </dgm:prSet>
      <dgm:spPr/>
    </dgm:pt>
    <dgm:pt modelId="{88BB7AFC-621C-4546-B020-FFDE73E14D01}" type="pres">
      <dgm:prSet presAssocID="{7AB2019F-E32A-43F2-B294-32D7135F543B}" presName="FiveNodes_4" presStyleLbl="node1" presStyleIdx="3" presStyleCnt="5">
        <dgm:presLayoutVars>
          <dgm:bulletEnabled val="1"/>
        </dgm:presLayoutVars>
      </dgm:prSet>
      <dgm:spPr/>
    </dgm:pt>
    <dgm:pt modelId="{2DE3B2DC-3E90-4C0E-80E2-1A74262C9CDA}" type="pres">
      <dgm:prSet presAssocID="{7AB2019F-E32A-43F2-B294-32D7135F543B}" presName="FiveNodes_5" presStyleLbl="node1" presStyleIdx="4" presStyleCnt="5">
        <dgm:presLayoutVars>
          <dgm:bulletEnabled val="1"/>
        </dgm:presLayoutVars>
      </dgm:prSet>
      <dgm:spPr/>
    </dgm:pt>
    <dgm:pt modelId="{1ABC14CA-5B85-45C5-94A7-0C20E328514C}" type="pres">
      <dgm:prSet presAssocID="{7AB2019F-E32A-43F2-B294-32D7135F543B}" presName="FiveConn_1-2" presStyleLbl="fgAccFollowNode1" presStyleIdx="0" presStyleCnt="4">
        <dgm:presLayoutVars>
          <dgm:bulletEnabled val="1"/>
        </dgm:presLayoutVars>
      </dgm:prSet>
      <dgm:spPr/>
    </dgm:pt>
    <dgm:pt modelId="{5C304AA6-8383-45B1-82F1-451AEA4B168A}" type="pres">
      <dgm:prSet presAssocID="{7AB2019F-E32A-43F2-B294-32D7135F543B}" presName="FiveConn_2-3" presStyleLbl="fgAccFollowNode1" presStyleIdx="1" presStyleCnt="4">
        <dgm:presLayoutVars>
          <dgm:bulletEnabled val="1"/>
        </dgm:presLayoutVars>
      </dgm:prSet>
      <dgm:spPr/>
    </dgm:pt>
    <dgm:pt modelId="{9980E122-AD9E-4A16-8072-A33ACF02C484}" type="pres">
      <dgm:prSet presAssocID="{7AB2019F-E32A-43F2-B294-32D7135F543B}" presName="FiveConn_3-4" presStyleLbl="fgAccFollowNode1" presStyleIdx="2" presStyleCnt="4">
        <dgm:presLayoutVars>
          <dgm:bulletEnabled val="1"/>
        </dgm:presLayoutVars>
      </dgm:prSet>
      <dgm:spPr/>
    </dgm:pt>
    <dgm:pt modelId="{72D5AD3A-D1C9-4BCE-BE14-C2473824DFF4}" type="pres">
      <dgm:prSet presAssocID="{7AB2019F-E32A-43F2-B294-32D7135F543B}" presName="FiveConn_4-5" presStyleLbl="fgAccFollowNode1" presStyleIdx="3" presStyleCnt="4">
        <dgm:presLayoutVars>
          <dgm:bulletEnabled val="1"/>
        </dgm:presLayoutVars>
      </dgm:prSet>
      <dgm:spPr/>
    </dgm:pt>
    <dgm:pt modelId="{F40C17D0-20D7-414B-A4B3-4FC9AC209A76}" type="pres">
      <dgm:prSet presAssocID="{7AB2019F-E32A-43F2-B294-32D7135F543B}" presName="FiveNodes_1_text" presStyleLbl="node1" presStyleIdx="4" presStyleCnt="5">
        <dgm:presLayoutVars>
          <dgm:bulletEnabled val="1"/>
        </dgm:presLayoutVars>
      </dgm:prSet>
      <dgm:spPr/>
    </dgm:pt>
    <dgm:pt modelId="{E67B5130-C510-4CD6-9D67-96F68DF2C574}" type="pres">
      <dgm:prSet presAssocID="{7AB2019F-E32A-43F2-B294-32D7135F543B}" presName="FiveNodes_2_text" presStyleLbl="node1" presStyleIdx="4" presStyleCnt="5">
        <dgm:presLayoutVars>
          <dgm:bulletEnabled val="1"/>
        </dgm:presLayoutVars>
      </dgm:prSet>
      <dgm:spPr/>
    </dgm:pt>
    <dgm:pt modelId="{5BABA088-45A4-4401-87A8-9C5AE8190B1D}" type="pres">
      <dgm:prSet presAssocID="{7AB2019F-E32A-43F2-B294-32D7135F543B}" presName="FiveNodes_3_text" presStyleLbl="node1" presStyleIdx="4" presStyleCnt="5">
        <dgm:presLayoutVars>
          <dgm:bulletEnabled val="1"/>
        </dgm:presLayoutVars>
      </dgm:prSet>
      <dgm:spPr/>
    </dgm:pt>
    <dgm:pt modelId="{860B6B45-522F-43C6-B4E4-CD8E373728E8}" type="pres">
      <dgm:prSet presAssocID="{7AB2019F-E32A-43F2-B294-32D7135F543B}" presName="FiveNodes_4_text" presStyleLbl="node1" presStyleIdx="4" presStyleCnt="5">
        <dgm:presLayoutVars>
          <dgm:bulletEnabled val="1"/>
        </dgm:presLayoutVars>
      </dgm:prSet>
      <dgm:spPr/>
    </dgm:pt>
    <dgm:pt modelId="{6F074AB3-CA3F-4743-9A0E-72EFB62C1852}" type="pres">
      <dgm:prSet presAssocID="{7AB2019F-E32A-43F2-B294-32D7135F543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CDC7905-3A58-44B9-8B66-AF0E35704D13}" type="presOf" srcId="{77555EC7-A3F3-44E6-97BF-9FE89679001B}" destId="{B47E51DF-A07C-4EA7-B12C-50380643FEB0}" srcOrd="0" destOrd="0" presId="urn:microsoft.com/office/officeart/2005/8/layout/vProcess5"/>
    <dgm:cxn modelId="{BBCD450A-BC14-4430-8EA3-FAAE7220173E}" srcId="{7AB2019F-E32A-43F2-B294-32D7135F543B}" destId="{513CB8E6-D730-4076-903B-C028705A1EF9}" srcOrd="3" destOrd="0" parTransId="{B1A3B4D7-8880-4C3E-930D-581662E7FC80}" sibTransId="{4281DA1E-3E1B-4951-A35C-89C992A82808}"/>
    <dgm:cxn modelId="{4B91F010-3916-4E4F-95A9-C7C3A559257D}" type="presOf" srcId="{112E1978-BC23-40D3-929D-31D5F9E2167A}" destId="{5B8C85AF-A177-4F0C-B57F-1F8EC867BD02}" srcOrd="0" destOrd="0" presId="urn:microsoft.com/office/officeart/2005/8/layout/vProcess5"/>
    <dgm:cxn modelId="{15786015-32D7-4975-B95D-4C73D0FF6C59}" type="presOf" srcId="{5764CF13-89C5-4D34-9BE9-14C1541233D0}" destId="{1ABC14CA-5B85-45C5-94A7-0C20E328514C}" srcOrd="0" destOrd="0" presId="urn:microsoft.com/office/officeart/2005/8/layout/vProcess5"/>
    <dgm:cxn modelId="{0E2DEA25-E5D7-4EBC-B225-CFA870687D15}" type="presOf" srcId="{112E1978-BC23-40D3-929D-31D5F9E2167A}" destId="{E67B5130-C510-4CD6-9D67-96F68DF2C574}" srcOrd="1" destOrd="0" presId="urn:microsoft.com/office/officeart/2005/8/layout/vProcess5"/>
    <dgm:cxn modelId="{C86E5335-4F91-4FA7-9A1B-44F5F84B75E8}" type="presOf" srcId="{67708FD3-474B-43D7-B645-E8E3A0D17901}" destId="{5C304AA6-8383-45B1-82F1-451AEA4B168A}" srcOrd="0" destOrd="0" presId="urn:microsoft.com/office/officeart/2005/8/layout/vProcess5"/>
    <dgm:cxn modelId="{F0469869-207F-4B59-8D55-010DD2BFC67A}" type="presOf" srcId="{513CB8E6-D730-4076-903B-C028705A1EF9}" destId="{860B6B45-522F-43C6-B4E4-CD8E373728E8}" srcOrd="1" destOrd="0" presId="urn:microsoft.com/office/officeart/2005/8/layout/vProcess5"/>
    <dgm:cxn modelId="{BC2D126E-7C9B-45B3-A3BC-3541815CF3B7}" type="presOf" srcId="{513CB8E6-D730-4076-903B-C028705A1EF9}" destId="{88BB7AFC-621C-4546-B020-FFDE73E14D01}" srcOrd="0" destOrd="0" presId="urn:microsoft.com/office/officeart/2005/8/layout/vProcess5"/>
    <dgm:cxn modelId="{1AEB514F-FE2B-40CB-8AD1-1A0912F9C918}" type="presOf" srcId="{1BEB0CFD-1C49-4D20-A61F-297B481A975A}" destId="{1B66E9BF-40ED-49C8-9427-07C095798973}" srcOrd="0" destOrd="0" presId="urn:microsoft.com/office/officeart/2005/8/layout/vProcess5"/>
    <dgm:cxn modelId="{1C000F53-E3F2-4EDC-8C1C-9B169DB15E2F}" type="presOf" srcId="{4281DA1E-3E1B-4951-A35C-89C992A82808}" destId="{72D5AD3A-D1C9-4BCE-BE14-C2473824DFF4}" srcOrd="0" destOrd="0" presId="urn:microsoft.com/office/officeart/2005/8/layout/vProcess5"/>
    <dgm:cxn modelId="{A273BE88-E3B2-4642-88A8-31D0B414145A}" type="presOf" srcId="{5FBBA602-1A7B-4C72-A772-CA62C3D4E632}" destId="{9980E122-AD9E-4A16-8072-A33ACF02C484}" srcOrd="0" destOrd="0" presId="urn:microsoft.com/office/officeart/2005/8/layout/vProcess5"/>
    <dgm:cxn modelId="{0932AB8D-85DB-427A-8184-E30AA1CF4BBF}" srcId="{7AB2019F-E32A-43F2-B294-32D7135F543B}" destId="{9FD86DA1-9C7D-4381-8F18-1CA051AC732B}" srcOrd="4" destOrd="0" parTransId="{867953A0-1864-44E8-974E-59A581F5DA3A}" sibTransId="{9E51CB63-0390-463E-BF84-863F5708D759}"/>
    <dgm:cxn modelId="{290F2C8F-11FC-489E-A032-4F01E29D90A6}" type="presOf" srcId="{77555EC7-A3F3-44E6-97BF-9FE89679001B}" destId="{F40C17D0-20D7-414B-A4B3-4FC9AC209A76}" srcOrd="1" destOrd="0" presId="urn:microsoft.com/office/officeart/2005/8/layout/vProcess5"/>
    <dgm:cxn modelId="{8CD78B99-FB9F-4938-8393-94FE980AA0AB}" srcId="{7AB2019F-E32A-43F2-B294-32D7135F543B}" destId="{77555EC7-A3F3-44E6-97BF-9FE89679001B}" srcOrd="0" destOrd="0" parTransId="{5D5B8758-9DB9-4DF2-94F1-0DCAAFB62E2A}" sibTransId="{5764CF13-89C5-4D34-9BE9-14C1541233D0}"/>
    <dgm:cxn modelId="{54875F9E-7470-4762-8945-8B5B36FF6E23}" type="presOf" srcId="{7AB2019F-E32A-43F2-B294-32D7135F543B}" destId="{124C358C-230E-4EE3-935E-155BD6C9F207}" srcOrd="0" destOrd="0" presId="urn:microsoft.com/office/officeart/2005/8/layout/vProcess5"/>
    <dgm:cxn modelId="{419C5EBB-BB0F-4866-B15D-71D575D7838B}" srcId="{7AB2019F-E32A-43F2-B294-32D7135F543B}" destId="{1BEB0CFD-1C49-4D20-A61F-297B481A975A}" srcOrd="2" destOrd="0" parTransId="{9AD548A4-B822-4CD9-8221-45F7248DA110}" sibTransId="{5FBBA602-1A7B-4C72-A772-CA62C3D4E632}"/>
    <dgm:cxn modelId="{286CAABB-D53C-4AD3-8B02-3F8EA6FB3283}" srcId="{7AB2019F-E32A-43F2-B294-32D7135F543B}" destId="{112E1978-BC23-40D3-929D-31D5F9E2167A}" srcOrd="1" destOrd="0" parTransId="{9DF87FE1-0A85-4DAA-B1A5-69E76AF35EDD}" sibTransId="{67708FD3-474B-43D7-B645-E8E3A0D17901}"/>
    <dgm:cxn modelId="{AB5B85BD-1327-40E3-8542-738DBC6022D9}" type="presOf" srcId="{9FD86DA1-9C7D-4381-8F18-1CA051AC732B}" destId="{2DE3B2DC-3E90-4C0E-80E2-1A74262C9CDA}" srcOrd="0" destOrd="0" presId="urn:microsoft.com/office/officeart/2005/8/layout/vProcess5"/>
    <dgm:cxn modelId="{29DDA4D8-B92E-468D-AAC7-D2D8E98C8CE5}" type="presOf" srcId="{1BEB0CFD-1C49-4D20-A61F-297B481A975A}" destId="{5BABA088-45A4-4401-87A8-9C5AE8190B1D}" srcOrd="1" destOrd="0" presId="urn:microsoft.com/office/officeart/2005/8/layout/vProcess5"/>
    <dgm:cxn modelId="{8722B1E9-26C4-48CC-A923-43DC5A3A1223}" type="presOf" srcId="{9FD86DA1-9C7D-4381-8F18-1CA051AC732B}" destId="{6F074AB3-CA3F-4743-9A0E-72EFB62C1852}" srcOrd="1" destOrd="0" presId="urn:microsoft.com/office/officeart/2005/8/layout/vProcess5"/>
    <dgm:cxn modelId="{515DD365-0031-4B5D-80C0-AF1CF75C37B3}" type="presParOf" srcId="{124C358C-230E-4EE3-935E-155BD6C9F207}" destId="{8BE4D5B0-E8C8-4AE9-A6F2-DF7DE905ACFE}" srcOrd="0" destOrd="0" presId="urn:microsoft.com/office/officeart/2005/8/layout/vProcess5"/>
    <dgm:cxn modelId="{8600D30A-C380-480A-9722-9D96B478419B}" type="presParOf" srcId="{124C358C-230E-4EE3-935E-155BD6C9F207}" destId="{B47E51DF-A07C-4EA7-B12C-50380643FEB0}" srcOrd="1" destOrd="0" presId="urn:microsoft.com/office/officeart/2005/8/layout/vProcess5"/>
    <dgm:cxn modelId="{C577A03E-2686-4FC8-909A-D9B74ABA4550}" type="presParOf" srcId="{124C358C-230E-4EE3-935E-155BD6C9F207}" destId="{5B8C85AF-A177-4F0C-B57F-1F8EC867BD02}" srcOrd="2" destOrd="0" presId="urn:microsoft.com/office/officeart/2005/8/layout/vProcess5"/>
    <dgm:cxn modelId="{FF674E38-F34B-4CFB-A93D-DC89216746B1}" type="presParOf" srcId="{124C358C-230E-4EE3-935E-155BD6C9F207}" destId="{1B66E9BF-40ED-49C8-9427-07C095798973}" srcOrd="3" destOrd="0" presId="urn:microsoft.com/office/officeart/2005/8/layout/vProcess5"/>
    <dgm:cxn modelId="{A5A3B24F-8507-4D4A-BB5C-38FDF113A528}" type="presParOf" srcId="{124C358C-230E-4EE3-935E-155BD6C9F207}" destId="{88BB7AFC-621C-4546-B020-FFDE73E14D01}" srcOrd="4" destOrd="0" presId="urn:microsoft.com/office/officeart/2005/8/layout/vProcess5"/>
    <dgm:cxn modelId="{BFD48D9A-2631-4386-9689-4E1F96927F4B}" type="presParOf" srcId="{124C358C-230E-4EE3-935E-155BD6C9F207}" destId="{2DE3B2DC-3E90-4C0E-80E2-1A74262C9CDA}" srcOrd="5" destOrd="0" presId="urn:microsoft.com/office/officeart/2005/8/layout/vProcess5"/>
    <dgm:cxn modelId="{FDB7B5B2-53CB-4DEB-BD62-E6020ABE65DC}" type="presParOf" srcId="{124C358C-230E-4EE3-935E-155BD6C9F207}" destId="{1ABC14CA-5B85-45C5-94A7-0C20E328514C}" srcOrd="6" destOrd="0" presId="urn:microsoft.com/office/officeart/2005/8/layout/vProcess5"/>
    <dgm:cxn modelId="{91706B7D-1709-4449-98B1-1A4DB61A376F}" type="presParOf" srcId="{124C358C-230E-4EE3-935E-155BD6C9F207}" destId="{5C304AA6-8383-45B1-82F1-451AEA4B168A}" srcOrd="7" destOrd="0" presId="urn:microsoft.com/office/officeart/2005/8/layout/vProcess5"/>
    <dgm:cxn modelId="{2D77E0E0-8FE8-44A8-811E-7D1469B51590}" type="presParOf" srcId="{124C358C-230E-4EE3-935E-155BD6C9F207}" destId="{9980E122-AD9E-4A16-8072-A33ACF02C484}" srcOrd="8" destOrd="0" presId="urn:microsoft.com/office/officeart/2005/8/layout/vProcess5"/>
    <dgm:cxn modelId="{933A9F18-D37E-4AA7-8933-CE43A29CB18F}" type="presParOf" srcId="{124C358C-230E-4EE3-935E-155BD6C9F207}" destId="{72D5AD3A-D1C9-4BCE-BE14-C2473824DFF4}" srcOrd="9" destOrd="0" presId="urn:microsoft.com/office/officeart/2005/8/layout/vProcess5"/>
    <dgm:cxn modelId="{E670255E-6B29-4DA5-A2C3-1726A64E23FC}" type="presParOf" srcId="{124C358C-230E-4EE3-935E-155BD6C9F207}" destId="{F40C17D0-20D7-414B-A4B3-4FC9AC209A76}" srcOrd="10" destOrd="0" presId="urn:microsoft.com/office/officeart/2005/8/layout/vProcess5"/>
    <dgm:cxn modelId="{7814E9E2-EEE6-4C31-B9F8-8E73FF93F91E}" type="presParOf" srcId="{124C358C-230E-4EE3-935E-155BD6C9F207}" destId="{E67B5130-C510-4CD6-9D67-96F68DF2C574}" srcOrd="11" destOrd="0" presId="urn:microsoft.com/office/officeart/2005/8/layout/vProcess5"/>
    <dgm:cxn modelId="{C5AC74AD-7EBD-4D2A-90A6-F4FF21B21384}" type="presParOf" srcId="{124C358C-230E-4EE3-935E-155BD6C9F207}" destId="{5BABA088-45A4-4401-87A8-9C5AE8190B1D}" srcOrd="12" destOrd="0" presId="urn:microsoft.com/office/officeart/2005/8/layout/vProcess5"/>
    <dgm:cxn modelId="{ABB23E84-627E-4109-9087-25412B196B3C}" type="presParOf" srcId="{124C358C-230E-4EE3-935E-155BD6C9F207}" destId="{860B6B45-522F-43C6-B4E4-CD8E373728E8}" srcOrd="13" destOrd="0" presId="urn:microsoft.com/office/officeart/2005/8/layout/vProcess5"/>
    <dgm:cxn modelId="{1829C8E9-C26A-4EF8-BCC6-159221071A82}" type="presParOf" srcId="{124C358C-230E-4EE3-935E-155BD6C9F207}" destId="{6F074AB3-CA3F-4743-9A0E-72EFB62C1852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DC886D-73D7-4B9E-9F8B-6BD7CC75AB42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32FE32C-CEFF-4138-9573-EB74F23515E5}">
      <dgm:prSet/>
      <dgm:spPr/>
      <dgm:t>
        <a:bodyPr/>
        <a:lstStyle/>
        <a:p>
          <a:r>
            <a:rPr lang="en-DK"/>
            <a:t>Sender/modtager</a:t>
          </a:r>
          <a:endParaRPr lang="en-US"/>
        </a:p>
      </dgm:t>
    </dgm:pt>
    <dgm:pt modelId="{6A844385-8E9C-45C1-9720-70E02374D4A3}" type="parTrans" cxnId="{447D6EA4-B233-4C20-969E-78BB1253502D}">
      <dgm:prSet/>
      <dgm:spPr/>
      <dgm:t>
        <a:bodyPr/>
        <a:lstStyle/>
        <a:p>
          <a:endParaRPr lang="en-US"/>
        </a:p>
      </dgm:t>
    </dgm:pt>
    <dgm:pt modelId="{3D56B15D-0A74-4333-AE18-D87DC70CB42E}" type="sibTrans" cxnId="{447D6EA4-B233-4C20-969E-78BB1253502D}">
      <dgm:prSet/>
      <dgm:spPr/>
      <dgm:t>
        <a:bodyPr/>
        <a:lstStyle/>
        <a:p>
          <a:endParaRPr lang="en-US"/>
        </a:p>
      </dgm:t>
    </dgm:pt>
    <dgm:pt modelId="{B1C7C1D4-2E43-4822-A65F-C279F1AC6F01}">
      <dgm:prSet/>
      <dgm:spPr/>
      <dgm:t>
        <a:bodyPr/>
        <a:lstStyle/>
        <a:p>
          <a:r>
            <a:rPr lang="en-DK"/>
            <a:t>Serial</a:t>
          </a:r>
          <a:endParaRPr lang="en-US"/>
        </a:p>
      </dgm:t>
    </dgm:pt>
    <dgm:pt modelId="{6C29E61D-9A7C-4E1A-8179-F12B7A3FB4E0}" type="parTrans" cxnId="{FB4529E4-E6B4-47E7-9945-861EA2D0A975}">
      <dgm:prSet/>
      <dgm:spPr/>
      <dgm:t>
        <a:bodyPr/>
        <a:lstStyle/>
        <a:p>
          <a:endParaRPr lang="en-US"/>
        </a:p>
      </dgm:t>
    </dgm:pt>
    <dgm:pt modelId="{8619B5C4-8722-45BB-8567-4EF7CED5DBD7}" type="sibTrans" cxnId="{FB4529E4-E6B4-47E7-9945-861EA2D0A975}">
      <dgm:prSet/>
      <dgm:spPr/>
      <dgm:t>
        <a:bodyPr/>
        <a:lstStyle/>
        <a:p>
          <a:endParaRPr lang="en-US"/>
        </a:p>
      </dgm:t>
    </dgm:pt>
    <dgm:pt modelId="{5CBAAA38-71E4-4DF3-A350-8DFD5248E1A5}">
      <dgm:prSet/>
      <dgm:spPr/>
      <dgm:t>
        <a:bodyPr/>
        <a:lstStyle/>
        <a:p>
          <a:r>
            <a:rPr lang="en-DK"/>
            <a:t>GPIO/Analog input</a:t>
          </a:r>
          <a:endParaRPr lang="en-US"/>
        </a:p>
      </dgm:t>
    </dgm:pt>
    <dgm:pt modelId="{D658DCDB-C708-48E1-B3EA-7ED248FC0AFE}" type="parTrans" cxnId="{BF2494B3-5AD8-4AC9-B83B-BC5EB9ED721B}">
      <dgm:prSet/>
      <dgm:spPr/>
      <dgm:t>
        <a:bodyPr/>
        <a:lstStyle/>
        <a:p>
          <a:endParaRPr lang="en-US"/>
        </a:p>
      </dgm:t>
    </dgm:pt>
    <dgm:pt modelId="{A193BB6C-87B5-47CA-9D44-4A95C70F95C6}" type="sibTrans" cxnId="{BF2494B3-5AD8-4AC9-B83B-BC5EB9ED721B}">
      <dgm:prSet/>
      <dgm:spPr/>
      <dgm:t>
        <a:bodyPr/>
        <a:lstStyle/>
        <a:p>
          <a:endParaRPr lang="en-US"/>
        </a:p>
      </dgm:t>
    </dgm:pt>
    <dgm:pt modelId="{73F2E037-EDB0-4FB3-9F73-AFD6301E819E}">
      <dgm:prSet/>
      <dgm:spPr/>
      <dgm:t>
        <a:bodyPr/>
        <a:lstStyle/>
        <a:p>
          <a:r>
            <a:rPr lang="en-DK"/>
            <a:t>ESPNow</a:t>
          </a:r>
          <a:endParaRPr lang="en-US"/>
        </a:p>
      </dgm:t>
    </dgm:pt>
    <dgm:pt modelId="{CB82862C-A52F-4C75-BD29-3B55CF45425C}" type="parTrans" cxnId="{82C64F5E-8747-4F5D-A9C8-7DCBE65DE16D}">
      <dgm:prSet/>
      <dgm:spPr/>
      <dgm:t>
        <a:bodyPr/>
        <a:lstStyle/>
        <a:p>
          <a:endParaRPr lang="en-US"/>
        </a:p>
      </dgm:t>
    </dgm:pt>
    <dgm:pt modelId="{18B9D9BB-AD5F-4508-9F10-54FBAF4B1A6E}" type="sibTrans" cxnId="{82C64F5E-8747-4F5D-A9C8-7DCBE65DE16D}">
      <dgm:prSet/>
      <dgm:spPr/>
      <dgm:t>
        <a:bodyPr/>
        <a:lstStyle/>
        <a:p>
          <a:endParaRPr lang="en-US"/>
        </a:p>
      </dgm:t>
    </dgm:pt>
    <dgm:pt modelId="{3484A1E2-0F20-45BC-AF10-4E03AB37A548}">
      <dgm:prSet/>
      <dgm:spPr/>
      <dgm:t>
        <a:bodyPr/>
        <a:lstStyle/>
        <a:p>
          <a:r>
            <a:rPr lang="en-DK"/>
            <a:t>Remote PWM control</a:t>
          </a:r>
          <a:endParaRPr lang="en-US"/>
        </a:p>
      </dgm:t>
    </dgm:pt>
    <dgm:pt modelId="{D2A36D65-1112-4E6A-98AF-B73A2AB5A2B3}" type="parTrans" cxnId="{543E9F5A-2F4A-4B15-95A1-731A38C0A2E7}">
      <dgm:prSet/>
      <dgm:spPr/>
      <dgm:t>
        <a:bodyPr/>
        <a:lstStyle/>
        <a:p>
          <a:endParaRPr lang="en-US"/>
        </a:p>
      </dgm:t>
    </dgm:pt>
    <dgm:pt modelId="{C5DC1CFE-B094-430E-852F-650C902132BD}" type="sibTrans" cxnId="{543E9F5A-2F4A-4B15-95A1-731A38C0A2E7}">
      <dgm:prSet/>
      <dgm:spPr/>
      <dgm:t>
        <a:bodyPr/>
        <a:lstStyle/>
        <a:p>
          <a:endParaRPr lang="en-US"/>
        </a:p>
      </dgm:t>
    </dgm:pt>
    <dgm:pt modelId="{2608BDC8-FF25-4F61-BDBF-CDED6483157C}" type="pres">
      <dgm:prSet presAssocID="{28DC886D-73D7-4B9E-9F8B-6BD7CC75AB42}" presName="diagram" presStyleCnt="0">
        <dgm:presLayoutVars>
          <dgm:dir/>
          <dgm:resizeHandles val="exact"/>
        </dgm:presLayoutVars>
      </dgm:prSet>
      <dgm:spPr/>
    </dgm:pt>
    <dgm:pt modelId="{1B9C28E5-0A47-430D-A474-500BB656350C}" type="pres">
      <dgm:prSet presAssocID="{D32FE32C-CEFF-4138-9573-EB74F23515E5}" presName="node" presStyleLbl="node1" presStyleIdx="0" presStyleCnt="5">
        <dgm:presLayoutVars>
          <dgm:bulletEnabled val="1"/>
        </dgm:presLayoutVars>
      </dgm:prSet>
      <dgm:spPr/>
    </dgm:pt>
    <dgm:pt modelId="{2E3D2C75-6887-435A-9B78-1EB2A6DB4398}" type="pres">
      <dgm:prSet presAssocID="{3D56B15D-0A74-4333-AE18-D87DC70CB42E}" presName="sibTrans" presStyleLbl="sibTrans2D1" presStyleIdx="0" presStyleCnt="4"/>
      <dgm:spPr/>
    </dgm:pt>
    <dgm:pt modelId="{D83DA506-4FDC-48AA-9033-52CB7D3BB733}" type="pres">
      <dgm:prSet presAssocID="{3D56B15D-0A74-4333-AE18-D87DC70CB42E}" presName="connectorText" presStyleLbl="sibTrans2D1" presStyleIdx="0" presStyleCnt="4"/>
      <dgm:spPr/>
    </dgm:pt>
    <dgm:pt modelId="{F0CFF569-CC38-4CAA-8AC5-1BF3BFF27498}" type="pres">
      <dgm:prSet presAssocID="{B1C7C1D4-2E43-4822-A65F-C279F1AC6F01}" presName="node" presStyleLbl="node1" presStyleIdx="1" presStyleCnt="5">
        <dgm:presLayoutVars>
          <dgm:bulletEnabled val="1"/>
        </dgm:presLayoutVars>
      </dgm:prSet>
      <dgm:spPr/>
    </dgm:pt>
    <dgm:pt modelId="{E035BDDB-045E-4D01-A902-C09D005BBF82}" type="pres">
      <dgm:prSet presAssocID="{8619B5C4-8722-45BB-8567-4EF7CED5DBD7}" presName="sibTrans" presStyleLbl="sibTrans2D1" presStyleIdx="1" presStyleCnt="4"/>
      <dgm:spPr/>
    </dgm:pt>
    <dgm:pt modelId="{E61A53C7-F1DA-434D-916E-DD8F1D20D978}" type="pres">
      <dgm:prSet presAssocID="{8619B5C4-8722-45BB-8567-4EF7CED5DBD7}" presName="connectorText" presStyleLbl="sibTrans2D1" presStyleIdx="1" presStyleCnt="4"/>
      <dgm:spPr/>
    </dgm:pt>
    <dgm:pt modelId="{C9C335FD-8735-4A6A-8A4C-E26FD0DECEC9}" type="pres">
      <dgm:prSet presAssocID="{5CBAAA38-71E4-4DF3-A350-8DFD5248E1A5}" presName="node" presStyleLbl="node1" presStyleIdx="2" presStyleCnt="5">
        <dgm:presLayoutVars>
          <dgm:bulletEnabled val="1"/>
        </dgm:presLayoutVars>
      </dgm:prSet>
      <dgm:spPr/>
    </dgm:pt>
    <dgm:pt modelId="{C361582E-62CD-4A3F-B032-5917D90D352F}" type="pres">
      <dgm:prSet presAssocID="{A193BB6C-87B5-47CA-9D44-4A95C70F95C6}" presName="sibTrans" presStyleLbl="sibTrans2D1" presStyleIdx="2" presStyleCnt="4"/>
      <dgm:spPr/>
    </dgm:pt>
    <dgm:pt modelId="{49F5E03D-091F-4BF6-9280-8EE4B4C40388}" type="pres">
      <dgm:prSet presAssocID="{A193BB6C-87B5-47CA-9D44-4A95C70F95C6}" presName="connectorText" presStyleLbl="sibTrans2D1" presStyleIdx="2" presStyleCnt="4"/>
      <dgm:spPr/>
    </dgm:pt>
    <dgm:pt modelId="{5523E9CB-0FD8-47BA-B7FC-0A015DA5DE51}" type="pres">
      <dgm:prSet presAssocID="{73F2E037-EDB0-4FB3-9F73-AFD6301E819E}" presName="node" presStyleLbl="node1" presStyleIdx="3" presStyleCnt="5">
        <dgm:presLayoutVars>
          <dgm:bulletEnabled val="1"/>
        </dgm:presLayoutVars>
      </dgm:prSet>
      <dgm:spPr/>
    </dgm:pt>
    <dgm:pt modelId="{1A9848D7-BD60-40D9-BE15-0CF5B43982D8}" type="pres">
      <dgm:prSet presAssocID="{18B9D9BB-AD5F-4508-9F10-54FBAF4B1A6E}" presName="sibTrans" presStyleLbl="sibTrans2D1" presStyleIdx="3" presStyleCnt="4"/>
      <dgm:spPr/>
    </dgm:pt>
    <dgm:pt modelId="{D05D57BF-101C-4E71-89F7-45C15AB95A55}" type="pres">
      <dgm:prSet presAssocID="{18B9D9BB-AD5F-4508-9F10-54FBAF4B1A6E}" presName="connectorText" presStyleLbl="sibTrans2D1" presStyleIdx="3" presStyleCnt="4"/>
      <dgm:spPr/>
    </dgm:pt>
    <dgm:pt modelId="{6C6AF817-CE15-4E24-B4CA-5C2C6B052BBD}" type="pres">
      <dgm:prSet presAssocID="{3484A1E2-0F20-45BC-AF10-4E03AB37A548}" presName="node" presStyleLbl="node1" presStyleIdx="4" presStyleCnt="5">
        <dgm:presLayoutVars>
          <dgm:bulletEnabled val="1"/>
        </dgm:presLayoutVars>
      </dgm:prSet>
      <dgm:spPr/>
    </dgm:pt>
  </dgm:ptLst>
  <dgm:cxnLst>
    <dgm:cxn modelId="{67F30917-851E-46CC-8595-1E3022842134}" type="presOf" srcId="{3484A1E2-0F20-45BC-AF10-4E03AB37A548}" destId="{6C6AF817-CE15-4E24-B4CA-5C2C6B052BBD}" srcOrd="0" destOrd="0" presId="urn:microsoft.com/office/officeart/2005/8/layout/process5"/>
    <dgm:cxn modelId="{2C91DA19-43DC-44D9-A43F-C137A36EC996}" type="presOf" srcId="{28DC886D-73D7-4B9E-9F8B-6BD7CC75AB42}" destId="{2608BDC8-FF25-4F61-BDBF-CDED6483157C}" srcOrd="0" destOrd="0" presId="urn:microsoft.com/office/officeart/2005/8/layout/process5"/>
    <dgm:cxn modelId="{EF2E4B2D-A262-49E7-91C1-D56B571A97DE}" type="presOf" srcId="{D32FE32C-CEFF-4138-9573-EB74F23515E5}" destId="{1B9C28E5-0A47-430D-A474-500BB656350C}" srcOrd="0" destOrd="0" presId="urn:microsoft.com/office/officeart/2005/8/layout/process5"/>
    <dgm:cxn modelId="{4020D55B-A391-41C9-808A-AF4558D3E5E6}" type="presOf" srcId="{8619B5C4-8722-45BB-8567-4EF7CED5DBD7}" destId="{E61A53C7-F1DA-434D-916E-DD8F1D20D978}" srcOrd="1" destOrd="0" presId="urn:microsoft.com/office/officeart/2005/8/layout/process5"/>
    <dgm:cxn modelId="{82C64F5E-8747-4F5D-A9C8-7DCBE65DE16D}" srcId="{28DC886D-73D7-4B9E-9F8B-6BD7CC75AB42}" destId="{73F2E037-EDB0-4FB3-9F73-AFD6301E819E}" srcOrd="3" destOrd="0" parTransId="{CB82862C-A52F-4C75-BD29-3B55CF45425C}" sibTransId="{18B9D9BB-AD5F-4508-9F10-54FBAF4B1A6E}"/>
    <dgm:cxn modelId="{78512166-B663-457B-8CF8-38795329BA7F}" type="presOf" srcId="{A193BB6C-87B5-47CA-9D44-4A95C70F95C6}" destId="{49F5E03D-091F-4BF6-9280-8EE4B4C40388}" srcOrd="1" destOrd="0" presId="urn:microsoft.com/office/officeart/2005/8/layout/process5"/>
    <dgm:cxn modelId="{C9141947-E5A0-47A8-B28D-F4B976A4F133}" type="presOf" srcId="{5CBAAA38-71E4-4DF3-A350-8DFD5248E1A5}" destId="{C9C335FD-8735-4A6A-8A4C-E26FD0DECEC9}" srcOrd="0" destOrd="0" presId="urn:microsoft.com/office/officeart/2005/8/layout/process5"/>
    <dgm:cxn modelId="{543E9F5A-2F4A-4B15-95A1-731A38C0A2E7}" srcId="{28DC886D-73D7-4B9E-9F8B-6BD7CC75AB42}" destId="{3484A1E2-0F20-45BC-AF10-4E03AB37A548}" srcOrd="4" destOrd="0" parTransId="{D2A36D65-1112-4E6A-98AF-B73A2AB5A2B3}" sibTransId="{C5DC1CFE-B094-430E-852F-650C902132BD}"/>
    <dgm:cxn modelId="{673DD881-5BAB-4798-9612-EF6A7A7BDBAD}" type="presOf" srcId="{18B9D9BB-AD5F-4508-9F10-54FBAF4B1A6E}" destId="{1A9848D7-BD60-40D9-BE15-0CF5B43982D8}" srcOrd="0" destOrd="0" presId="urn:microsoft.com/office/officeart/2005/8/layout/process5"/>
    <dgm:cxn modelId="{22641F8E-BD57-464A-9D3A-20CD97EFE9AA}" type="presOf" srcId="{8619B5C4-8722-45BB-8567-4EF7CED5DBD7}" destId="{E035BDDB-045E-4D01-A902-C09D005BBF82}" srcOrd="0" destOrd="0" presId="urn:microsoft.com/office/officeart/2005/8/layout/process5"/>
    <dgm:cxn modelId="{B89E1D92-09CF-4E0B-B577-4B414FF6335B}" type="presOf" srcId="{3D56B15D-0A74-4333-AE18-D87DC70CB42E}" destId="{2E3D2C75-6887-435A-9B78-1EB2A6DB4398}" srcOrd="0" destOrd="0" presId="urn:microsoft.com/office/officeart/2005/8/layout/process5"/>
    <dgm:cxn modelId="{447D6EA4-B233-4C20-969E-78BB1253502D}" srcId="{28DC886D-73D7-4B9E-9F8B-6BD7CC75AB42}" destId="{D32FE32C-CEFF-4138-9573-EB74F23515E5}" srcOrd="0" destOrd="0" parTransId="{6A844385-8E9C-45C1-9720-70E02374D4A3}" sibTransId="{3D56B15D-0A74-4333-AE18-D87DC70CB42E}"/>
    <dgm:cxn modelId="{BF2494B3-5AD8-4AC9-B83B-BC5EB9ED721B}" srcId="{28DC886D-73D7-4B9E-9F8B-6BD7CC75AB42}" destId="{5CBAAA38-71E4-4DF3-A350-8DFD5248E1A5}" srcOrd="2" destOrd="0" parTransId="{D658DCDB-C708-48E1-B3EA-7ED248FC0AFE}" sibTransId="{A193BB6C-87B5-47CA-9D44-4A95C70F95C6}"/>
    <dgm:cxn modelId="{232B55B6-B4CE-4C14-810F-EF108CD23F0B}" type="presOf" srcId="{73F2E037-EDB0-4FB3-9F73-AFD6301E819E}" destId="{5523E9CB-0FD8-47BA-B7FC-0A015DA5DE51}" srcOrd="0" destOrd="0" presId="urn:microsoft.com/office/officeart/2005/8/layout/process5"/>
    <dgm:cxn modelId="{78F09EC2-2FE5-4533-9854-FF74E716A3CC}" type="presOf" srcId="{A193BB6C-87B5-47CA-9D44-4A95C70F95C6}" destId="{C361582E-62CD-4A3F-B032-5917D90D352F}" srcOrd="0" destOrd="0" presId="urn:microsoft.com/office/officeart/2005/8/layout/process5"/>
    <dgm:cxn modelId="{974BFDD0-2939-4391-A532-612BDC8F0841}" type="presOf" srcId="{18B9D9BB-AD5F-4508-9F10-54FBAF4B1A6E}" destId="{D05D57BF-101C-4E71-89F7-45C15AB95A55}" srcOrd="1" destOrd="0" presId="urn:microsoft.com/office/officeart/2005/8/layout/process5"/>
    <dgm:cxn modelId="{5B0719E4-25EA-46F9-89DA-2B2044EC624F}" type="presOf" srcId="{B1C7C1D4-2E43-4822-A65F-C279F1AC6F01}" destId="{F0CFF569-CC38-4CAA-8AC5-1BF3BFF27498}" srcOrd="0" destOrd="0" presId="urn:microsoft.com/office/officeart/2005/8/layout/process5"/>
    <dgm:cxn modelId="{FB4529E4-E6B4-47E7-9945-861EA2D0A975}" srcId="{28DC886D-73D7-4B9E-9F8B-6BD7CC75AB42}" destId="{B1C7C1D4-2E43-4822-A65F-C279F1AC6F01}" srcOrd="1" destOrd="0" parTransId="{6C29E61D-9A7C-4E1A-8179-F12B7A3FB4E0}" sibTransId="{8619B5C4-8722-45BB-8567-4EF7CED5DBD7}"/>
    <dgm:cxn modelId="{4FABFAED-9EEC-4A15-864C-361D224B9525}" type="presOf" srcId="{3D56B15D-0A74-4333-AE18-D87DC70CB42E}" destId="{D83DA506-4FDC-48AA-9033-52CB7D3BB733}" srcOrd="1" destOrd="0" presId="urn:microsoft.com/office/officeart/2005/8/layout/process5"/>
    <dgm:cxn modelId="{1BD79DD7-EE93-4EDA-BB8E-597335DA4BAA}" type="presParOf" srcId="{2608BDC8-FF25-4F61-BDBF-CDED6483157C}" destId="{1B9C28E5-0A47-430D-A474-500BB656350C}" srcOrd="0" destOrd="0" presId="urn:microsoft.com/office/officeart/2005/8/layout/process5"/>
    <dgm:cxn modelId="{A9749579-FFA5-464D-A5B8-95C6C8041BD7}" type="presParOf" srcId="{2608BDC8-FF25-4F61-BDBF-CDED6483157C}" destId="{2E3D2C75-6887-435A-9B78-1EB2A6DB4398}" srcOrd="1" destOrd="0" presId="urn:microsoft.com/office/officeart/2005/8/layout/process5"/>
    <dgm:cxn modelId="{E97852B2-C998-4190-BA5E-879FBB961CBF}" type="presParOf" srcId="{2E3D2C75-6887-435A-9B78-1EB2A6DB4398}" destId="{D83DA506-4FDC-48AA-9033-52CB7D3BB733}" srcOrd="0" destOrd="0" presId="urn:microsoft.com/office/officeart/2005/8/layout/process5"/>
    <dgm:cxn modelId="{D00716F3-A62A-4779-B3B5-566B3A97085C}" type="presParOf" srcId="{2608BDC8-FF25-4F61-BDBF-CDED6483157C}" destId="{F0CFF569-CC38-4CAA-8AC5-1BF3BFF27498}" srcOrd="2" destOrd="0" presId="urn:microsoft.com/office/officeart/2005/8/layout/process5"/>
    <dgm:cxn modelId="{765EC131-FC2A-4967-8B7E-94F8DB6B26E3}" type="presParOf" srcId="{2608BDC8-FF25-4F61-BDBF-CDED6483157C}" destId="{E035BDDB-045E-4D01-A902-C09D005BBF82}" srcOrd="3" destOrd="0" presId="urn:microsoft.com/office/officeart/2005/8/layout/process5"/>
    <dgm:cxn modelId="{9DC166A0-D678-402E-B6C0-729A2C5EB97B}" type="presParOf" srcId="{E035BDDB-045E-4D01-A902-C09D005BBF82}" destId="{E61A53C7-F1DA-434D-916E-DD8F1D20D978}" srcOrd="0" destOrd="0" presId="urn:microsoft.com/office/officeart/2005/8/layout/process5"/>
    <dgm:cxn modelId="{ED2874B4-F3CA-4CE3-A092-7544EB0A9BC7}" type="presParOf" srcId="{2608BDC8-FF25-4F61-BDBF-CDED6483157C}" destId="{C9C335FD-8735-4A6A-8A4C-E26FD0DECEC9}" srcOrd="4" destOrd="0" presId="urn:microsoft.com/office/officeart/2005/8/layout/process5"/>
    <dgm:cxn modelId="{372C658E-6B60-4AB9-9EA7-90460FCE9322}" type="presParOf" srcId="{2608BDC8-FF25-4F61-BDBF-CDED6483157C}" destId="{C361582E-62CD-4A3F-B032-5917D90D352F}" srcOrd="5" destOrd="0" presId="urn:microsoft.com/office/officeart/2005/8/layout/process5"/>
    <dgm:cxn modelId="{22B5E56F-E443-4FC1-9FF5-0643C5B42D64}" type="presParOf" srcId="{C361582E-62CD-4A3F-B032-5917D90D352F}" destId="{49F5E03D-091F-4BF6-9280-8EE4B4C40388}" srcOrd="0" destOrd="0" presId="urn:microsoft.com/office/officeart/2005/8/layout/process5"/>
    <dgm:cxn modelId="{44AE9C60-9F79-463A-9F9F-4FBB605CDB0D}" type="presParOf" srcId="{2608BDC8-FF25-4F61-BDBF-CDED6483157C}" destId="{5523E9CB-0FD8-47BA-B7FC-0A015DA5DE51}" srcOrd="6" destOrd="0" presId="urn:microsoft.com/office/officeart/2005/8/layout/process5"/>
    <dgm:cxn modelId="{A05C6060-4782-4C4E-816F-9866E05B5E61}" type="presParOf" srcId="{2608BDC8-FF25-4F61-BDBF-CDED6483157C}" destId="{1A9848D7-BD60-40D9-BE15-0CF5B43982D8}" srcOrd="7" destOrd="0" presId="urn:microsoft.com/office/officeart/2005/8/layout/process5"/>
    <dgm:cxn modelId="{DF2E8170-E9B7-47AD-AA38-D64F32C6D858}" type="presParOf" srcId="{1A9848D7-BD60-40D9-BE15-0CF5B43982D8}" destId="{D05D57BF-101C-4E71-89F7-45C15AB95A55}" srcOrd="0" destOrd="0" presId="urn:microsoft.com/office/officeart/2005/8/layout/process5"/>
    <dgm:cxn modelId="{F1A15AFF-7F12-4C26-BD13-2B412E53AE85}" type="presParOf" srcId="{2608BDC8-FF25-4F61-BDBF-CDED6483157C}" destId="{6C6AF817-CE15-4E24-B4CA-5C2C6B052BBD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E51DF-A07C-4EA7-B12C-50380643FEB0}">
      <dsp:nvSpPr>
        <dsp:cNvPr id="0" name=""/>
        <dsp:cNvSpPr/>
      </dsp:nvSpPr>
      <dsp:spPr>
        <a:xfrm>
          <a:off x="0" y="0"/>
          <a:ext cx="7241351" cy="730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Power objekter/symboler [P]</a:t>
          </a:r>
          <a:endParaRPr lang="en-US" sz="2300" kern="1200"/>
        </a:p>
      </dsp:txBody>
      <dsp:txXfrm>
        <a:off x="21386" y="21386"/>
        <a:ext cx="6368024" cy="687386"/>
      </dsp:txXfrm>
    </dsp:sp>
    <dsp:sp modelId="{5B8C85AF-A177-4F0C-B57F-1F8EC867BD02}">
      <dsp:nvSpPr>
        <dsp:cNvPr id="0" name=""/>
        <dsp:cNvSpPr/>
      </dsp:nvSpPr>
      <dsp:spPr>
        <a:xfrm>
          <a:off x="540750" y="831568"/>
          <a:ext cx="7241351" cy="730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Hieraki porte</a:t>
          </a:r>
          <a:endParaRPr lang="en-US" sz="2300" kern="1200"/>
        </a:p>
      </dsp:txBody>
      <dsp:txXfrm>
        <a:off x="562136" y="852954"/>
        <a:ext cx="6183226" cy="687386"/>
      </dsp:txXfrm>
    </dsp:sp>
    <dsp:sp modelId="{1B66E9BF-40ED-49C8-9427-07C095798973}">
      <dsp:nvSpPr>
        <dsp:cNvPr id="0" name=""/>
        <dsp:cNvSpPr/>
      </dsp:nvSpPr>
      <dsp:spPr>
        <a:xfrm>
          <a:off x="1081500" y="1663137"/>
          <a:ext cx="7241351" cy="730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Globale Nets</a:t>
          </a:r>
          <a:endParaRPr lang="en-US" sz="2300" kern="1200"/>
        </a:p>
      </dsp:txBody>
      <dsp:txXfrm>
        <a:off x="1102886" y="1684523"/>
        <a:ext cx="6183226" cy="687386"/>
      </dsp:txXfrm>
    </dsp:sp>
    <dsp:sp modelId="{88BB7AFC-621C-4546-B020-FFDE73E14D01}">
      <dsp:nvSpPr>
        <dsp:cNvPr id="0" name=""/>
        <dsp:cNvSpPr/>
      </dsp:nvSpPr>
      <dsp:spPr>
        <a:xfrm>
          <a:off x="1622250" y="2494706"/>
          <a:ext cx="7241351" cy="730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Lokale Net</a:t>
          </a:r>
          <a:endParaRPr lang="en-US" sz="2300" kern="1200"/>
        </a:p>
      </dsp:txBody>
      <dsp:txXfrm>
        <a:off x="1643636" y="2516092"/>
        <a:ext cx="6183226" cy="687386"/>
      </dsp:txXfrm>
    </dsp:sp>
    <dsp:sp modelId="{2DE3B2DC-3E90-4C0E-80E2-1A74262C9CDA}">
      <dsp:nvSpPr>
        <dsp:cNvPr id="0" name=""/>
        <dsp:cNvSpPr/>
      </dsp:nvSpPr>
      <dsp:spPr>
        <a:xfrm>
          <a:off x="2163000" y="3326275"/>
          <a:ext cx="7241351" cy="730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0" i="0" kern="1200"/>
            <a:t>Symboler repræsentere ikke komponeter</a:t>
          </a:r>
          <a:endParaRPr lang="en-US" sz="2300" kern="1200"/>
        </a:p>
      </dsp:txBody>
      <dsp:txXfrm>
        <a:off x="2184386" y="3347661"/>
        <a:ext cx="6183226" cy="687386"/>
      </dsp:txXfrm>
    </dsp:sp>
    <dsp:sp modelId="{1ABC14CA-5B85-45C5-94A7-0C20E328514C}">
      <dsp:nvSpPr>
        <dsp:cNvPr id="0" name=""/>
        <dsp:cNvSpPr/>
      </dsp:nvSpPr>
      <dsp:spPr>
        <a:xfrm>
          <a:off x="6766748" y="53342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6873533" y="533421"/>
        <a:ext cx="261032" cy="357138"/>
      </dsp:txXfrm>
    </dsp:sp>
    <dsp:sp modelId="{5C304AA6-8383-45B1-82F1-451AEA4B168A}">
      <dsp:nvSpPr>
        <dsp:cNvPr id="0" name=""/>
        <dsp:cNvSpPr/>
      </dsp:nvSpPr>
      <dsp:spPr>
        <a:xfrm>
          <a:off x="7307498" y="1364990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414283" y="1364990"/>
        <a:ext cx="261032" cy="357138"/>
      </dsp:txXfrm>
    </dsp:sp>
    <dsp:sp modelId="{9980E122-AD9E-4A16-8072-A33ACF02C484}">
      <dsp:nvSpPr>
        <dsp:cNvPr id="0" name=""/>
        <dsp:cNvSpPr/>
      </dsp:nvSpPr>
      <dsp:spPr>
        <a:xfrm>
          <a:off x="7848248" y="2184389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7955033" y="2184389"/>
        <a:ext cx="261032" cy="357138"/>
      </dsp:txXfrm>
    </dsp:sp>
    <dsp:sp modelId="{72D5AD3A-D1C9-4BCE-BE14-C2473824DFF4}">
      <dsp:nvSpPr>
        <dsp:cNvPr id="0" name=""/>
        <dsp:cNvSpPr/>
      </dsp:nvSpPr>
      <dsp:spPr>
        <a:xfrm>
          <a:off x="8388998" y="3024071"/>
          <a:ext cx="474602" cy="474602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495783" y="3024071"/>
        <a:ext cx="261032" cy="357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C28E5-0A47-430D-A474-500BB656350C}">
      <dsp:nvSpPr>
        <dsp:cNvPr id="0" name=""/>
        <dsp:cNvSpPr/>
      </dsp:nvSpPr>
      <dsp:spPr>
        <a:xfrm>
          <a:off x="8265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Sender/modtager</a:t>
          </a:r>
          <a:endParaRPr lang="en-US" sz="2000" kern="1200"/>
        </a:p>
      </dsp:txBody>
      <dsp:txXfrm>
        <a:off x="51680" y="95248"/>
        <a:ext cx="2383649" cy="1395457"/>
      </dsp:txXfrm>
    </dsp:sp>
    <dsp:sp modelId="{2E3D2C75-6887-435A-9B78-1EB2A6DB4398}">
      <dsp:nvSpPr>
        <dsp:cNvPr id="0" name=""/>
        <dsp:cNvSpPr/>
      </dsp:nvSpPr>
      <dsp:spPr>
        <a:xfrm>
          <a:off x="2696146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696146" y="609173"/>
        <a:ext cx="366619" cy="367606"/>
      </dsp:txXfrm>
    </dsp:sp>
    <dsp:sp modelId="{F0CFF569-CC38-4CAA-8AC5-1BF3BFF27498}">
      <dsp:nvSpPr>
        <dsp:cNvPr id="0" name=""/>
        <dsp:cNvSpPr/>
      </dsp:nvSpPr>
      <dsp:spPr>
        <a:xfrm>
          <a:off x="3466936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Serial</a:t>
          </a:r>
          <a:endParaRPr lang="en-US" sz="2000" kern="1200"/>
        </a:p>
      </dsp:txBody>
      <dsp:txXfrm>
        <a:off x="3510351" y="95248"/>
        <a:ext cx="2383649" cy="1395457"/>
      </dsp:txXfrm>
    </dsp:sp>
    <dsp:sp modelId="{E035BDDB-045E-4D01-A902-C09D005BBF82}">
      <dsp:nvSpPr>
        <dsp:cNvPr id="0" name=""/>
        <dsp:cNvSpPr/>
      </dsp:nvSpPr>
      <dsp:spPr>
        <a:xfrm>
          <a:off x="6154817" y="48663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154817" y="609173"/>
        <a:ext cx="366619" cy="367606"/>
      </dsp:txXfrm>
    </dsp:sp>
    <dsp:sp modelId="{C9C335FD-8735-4A6A-8A4C-E26FD0DECEC9}">
      <dsp:nvSpPr>
        <dsp:cNvPr id="0" name=""/>
        <dsp:cNvSpPr/>
      </dsp:nvSpPr>
      <dsp:spPr>
        <a:xfrm>
          <a:off x="6925607" y="51833"/>
          <a:ext cx="2470479" cy="14822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GPIO/Analog input</a:t>
          </a:r>
          <a:endParaRPr lang="en-US" sz="2000" kern="1200"/>
        </a:p>
      </dsp:txBody>
      <dsp:txXfrm>
        <a:off x="6969022" y="95248"/>
        <a:ext cx="2383649" cy="1395457"/>
      </dsp:txXfrm>
    </dsp:sp>
    <dsp:sp modelId="{C361582E-62CD-4A3F-B032-5917D90D352F}">
      <dsp:nvSpPr>
        <dsp:cNvPr id="0" name=""/>
        <dsp:cNvSpPr/>
      </dsp:nvSpPr>
      <dsp:spPr>
        <a:xfrm rot="5400000">
          <a:off x="7898976" y="1707054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5400000">
        <a:off x="7977044" y="1751522"/>
        <a:ext cx="367606" cy="366619"/>
      </dsp:txXfrm>
    </dsp:sp>
    <dsp:sp modelId="{5523E9CB-0FD8-47BA-B7FC-0A015DA5DE51}">
      <dsp:nvSpPr>
        <dsp:cNvPr id="0" name=""/>
        <dsp:cNvSpPr/>
      </dsp:nvSpPr>
      <dsp:spPr>
        <a:xfrm>
          <a:off x="6925607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ESPNow</a:t>
          </a:r>
          <a:endParaRPr lang="en-US" sz="2000" kern="1200"/>
        </a:p>
      </dsp:txBody>
      <dsp:txXfrm>
        <a:off x="6969022" y="2565727"/>
        <a:ext cx="2383649" cy="1395457"/>
      </dsp:txXfrm>
    </dsp:sp>
    <dsp:sp modelId="{1A9848D7-BD60-40D9-BE15-0CF5B43982D8}">
      <dsp:nvSpPr>
        <dsp:cNvPr id="0" name=""/>
        <dsp:cNvSpPr/>
      </dsp:nvSpPr>
      <dsp:spPr>
        <a:xfrm rot="10800000">
          <a:off x="6184463" y="2957117"/>
          <a:ext cx="523741" cy="612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6341585" y="3079653"/>
        <a:ext cx="366619" cy="367606"/>
      </dsp:txXfrm>
    </dsp:sp>
    <dsp:sp modelId="{6C6AF817-CE15-4E24-B4CA-5C2C6B052BBD}">
      <dsp:nvSpPr>
        <dsp:cNvPr id="0" name=""/>
        <dsp:cNvSpPr/>
      </dsp:nvSpPr>
      <dsp:spPr>
        <a:xfrm>
          <a:off x="3466936" y="2522312"/>
          <a:ext cx="2470479" cy="148228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K" sz="2000" kern="1200"/>
            <a:t>Remote PWM control</a:t>
          </a:r>
          <a:endParaRPr lang="en-US" sz="2000" kern="1200"/>
        </a:p>
      </dsp:txBody>
      <dsp:txXfrm>
        <a:off x="3510351" y="2565727"/>
        <a:ext cx="2383649" cy="13954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C0392-ED8F-47C6-BCD0-1687EF07CF70}" type="datetimeFigureOut">
              <a:rPr lang="da-DK" smtClean="0"/>
              <a:t>28-03-2025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DAEB-A7ED-450A-AC92-1127D524C1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73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7FD1A-B837-43AD-874C-AEA416430BAD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30001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Present sensor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12518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Wirenet</a:t>
            </a:r>
          </a:p>
          <a:p>
            <a:r>
              <a:rPr lang="da-DK" dirty="0"/>
              <a:t>Sammenkædning af </a:t>
            </a:r>
            <a:r>
              <a:rPr lang="da-DK" dirty="0" err="1"/>
              <a:t>sch</a:t>
            </a:r>
            <a:r>
              <a:rPr lang="da-DK" dirty="0"/>
              <a:t> og PCB</a:t>
            </a:r>
          </a:p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7474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https://docs.espressif.com/projects/esptool/en/latest/esp32/advanced-topics/boot-mode-selection.html</a:t>
            </a:r>
            <a:endParaRPr lang="en-DK" dirty="0"/>
          </a:p>
          <a:p>
            <a:endParaRPr lang="en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DAEB-A7ED-450A-AC92-1127D524C1AB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368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61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86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97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med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0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3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1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2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29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78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9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7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9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3/28/2025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829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  <p:sldLayoutId id="2147483836" r:id="rId4"/>
    <p:sldLayoutId id="2147483837" r:id="rId5"/>
    <p:sldLayoutId id="2147483838" r:id="rId6"/>
    <p:sldLayoutId id="2147483839" r:id="rId7"/>
    <p:sldLayoutId id="2147483840" r:id="rId8"/>
    <p:sldLayoutId id="2147483841" r:id="rId9"/>
    <p:sldLayoutId id="2147483842" r:id="rId10"/>
    <p:sldLayoutId id="2147483843" r:id="rId11"/>
    <p:sldLayoutId id="2147483844" r:id="rId12"/>
    <p:sldLayoutId id="2147483845" r:id="rId13"/>
    <p:sldLayoutId id="2147483846" r:id="rId14"/>
    <p:sldLayoutId id="2147483847" r:id="rId15"/>
    <p:sldLayoutId id="2147483848" r:id="rId16"/>
    <p:sldLayoutId id="21474838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AwNg--LtuMc" TargetMode="Externa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DE92A8BB-07B9-40DB-984F-2CB1A2535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2CDDB745-6C26-4B79-9EF2-08E3E4AB9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37" name="Freeform 16">
            <a:extLst>
              <a:ext uri="{FF2B5EF4-FFF2-40B4-BE49-F238E27FC236}">
                <a16:creationId xmlns:a16="http://schemas.microsoft.com/office/drawing/2014/main" id="{80B3FE6C-0A59-4114-88CB-3C3172D6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2835162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28" name="Picture 4" descr="KiCAD-logo">
            <a:extLst>
              <a:ext uri="{FF2B5EF4-FFF2-40B4-BE49-F238E27FC236}">
                <a16:creationId xmlns:a16="http://schemas.microsoft.com/office/drawing/2014/main" id="{2A36AB4A-624A-471D-A910-4DFB42EE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458" y="640082"/>
            <a:ext cx="6086030" cy="23735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DDA3A238-516A-4076-B3C2-230D91350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136999"/>
            <a:ext cx="12191696" cy="3721001"/>
          </a:xfrm>
          <a:custGeom>
            <a:avLst/>
            <a:gdLst>
              <a:gd name="connsiteX0" fmla="*/ 1 w 12191696"/>
              <a:gd name="connsiteY0" fmla="*/ 0 h 3721001"/>
              <a:gd name="connsiteX1" fmla="*/ 71932 w 12191696"/>
              <a:gd name="connsiteY1" fmla="*/ 12261 h 3721001"/>
              <a:gd name="connsiteX2" fmla="*/ 282849 w 12191696"/>
              <a:gd name="connsiteY2" fmla="*/ 48342 h 3721001"/>
              <a:gd name="connsiteX3" fmla="*/ 436464 w 12191696"/>
              <a:gd name="connsiteY3" fmla="*/ 73565 h 3721001"/>
              <a:gd name="connsiteX4" fmla="*/ 619339 w 12191696"/>
              <a:gd name="connsiteY4" fmla="*/ 100188 h 3721001"/>
              <a:gd name="connsiteX5" fmla="*/ 836351 w 12191696"/>
              <a:gd name="connsiteY5" fmla="*/ 132066 h 3721001"/>
              <a:gd name="connsiteX6" fmla="*/ 1076528 w 12191696"/>
              <a:gd name="connsiteY6" fmla="*/ 165696 h 3721001"/>
              <a:gd name="connsiteX7" fmla="*/ 1347183 w 12191696"/>
              <a:gd name="connsiteY7" fmla="*/ 201077 h 3721001"/>
              <a:gd name="connsiteX8" fmla="*/ 1642223 w 12191696"/>
              <a:gd name="connsiteY8" fmla="*/ 238560 h 3721001"/>
              <a:gd name="connsiteX9" fmla="*/ 1962864 w 12191696"/>
              <a:gd name="connsiteY9" fmla="*/ 276043 h 3721001"/>
              <a:gd name="connsiteX10" fmla="*/ 2304232 w 12191696"/>
              <a:gd name="connsiteY10" fmla="*/ 314226 h 3721001"/>
              <a:gd name="connsiteX11" fmla="*/ 2672421 w 12191696"/>
              <a:gd name="connsiteY11" fmla="*/ 349608 h 3721001"/>
              <a:gd name="connsiteX12" fmla="*/ 3057678 w 12191696"/>
              <a:gd name="connsiteY12" fmla="*/ 383588 h 3721001"/>
              <a:gd name="connsiteX13" fmla="*/ 3464881 w 12191696"/>
              <a:gd name="connsiteY13" fmla="*/ 414415 h 3721001"/>
              <a:gd name="connsiteX14" fmla="*/ 3889152 w 12191696"/>
              <a:gd name="connsiteY14" fmla="*/ 443841 h 3721001"/>
              <a:gd name="connsiteX15" fmla="*/ 4331710 w 12191696"/>
              <a:gd name="connsiteY15" fmla="*/ 471515 h 3721001"/>
              <a:gd name="connsiteX16" fmla="*/ 4558476 w 12191696"/>
              <a:gd name="connsiteY16" fmla="*/ 481324 h 3721001"/>
              <a:gd name="connsiteX17" fmla="*/ 4790118 w 12191696"/>
              <a:gd name="connsiteY17" fmla="*/ 492183 h 3721001"/>
              <a:gd name="connsiteX18" fmla="*/ 5025418 w 12191696"/>
              <a:gd name="connsiteY18" fmla="*/ 502342 h 3721001"/>
              <a:gd name="connsiteX19" fmla="*/ 5261937 w 12191696"/>
              <a:gd name="connsiteY19" fmla="*/ 508998 h 3721001"/>
              <a:gd name="connsiteX20" fmla="*/ 5503333 w 12191696"/>
              <a:gd name="connsiteY20" fmla="*/ 514953 h 3721001"/>
              <a:gd name="connsiteX21" fmla="*/ 5747166 w 12191696"/>
              <a:gd name="connsiteY21" fmla="*/ 521259 h 3721001"/>
              <a:gd name="connsiteX22" fmla="*/ 5995877 w 12191696"/>
              <a:gd name="connsiteY22" fmla="*/ 525462 h 3721001"/>
              <a:gd name="connsiteX23" fmla="*/ 6247026 w 12191696"/>
              <a:gd name="connsiteY23" fmla="*/ 525462 h 3721001"/>
              <a:gd name="connsiteX24" fmla="*/ 6500613 w 12191696"/>
              <a:gd name="connsiteY24" fmla="*/ 527564 h 3721001"/>
              <a:gd name="connsiteX25" fmla="*/ 6756639 w 12191696"/>
              <a:gd name="connsiteY25" fmla="*/ 525462 h 3721001"/>
              <a:gd name="connsiteX26" fmla="*/ 7016322 w 12191696"/>
              <a:gd name="connsiteY26" fmla="*/ 521259 h 3721001"/>
              <a:gd name="connsiteX27" fmla="*/ 7276005 w 12191696"/>
              <a:gd name="connsiteY27" fmla="*/ 517405 h 3721001"/>
              <a:gd name="connsiteX28" fmla="*/ 7539345 w 12191696"/>
              <a:gd name="connsiteY28" fmla="*/ 508998 h 3721001"/>
              <a:gd name="connsiteX29" fmla="*/ 7805124 w 12191696"/>
              <a:gd name="connsiteY29" fmla="*/ 500240 h 3721001"/>
              <a:gd name="connsiteX30" fmla="*/ 8070903 w 12191696"/>
              <a:gd name="connsiteY30" fmla="*/ 490081 h 3721001"/>
              <a:gd name="connsiteX31" fmla="*/ 8339121 w 12191696"/>
              <a:gd name="connsiteY31" fmla="*/ 475719 h 3721001"/>
              <a:gd name="connsiteX32" fmla="*/ 8609776 w 12191696"/>
              <a:gd name="connsiteY32" fmla="*/ 458554 h 3721001"/>
              <a:gd name="connsiteX33" fmla="*/ 8881651 w 12191696"/>
              <a:gd name="connsiteY33" fmla="*/ 442089 h 3721001"/>
              <a:gd name="connsiteX34" fmla="*/ 9153526 w 12191696"/>
              <a:gd name="connsiteY34" fmla="*/ 421071 h 3721001"/>
              <a:gd name="connsiteX35" fmla="*/ 9429058 w 12191696"/>
              <a:gd name="connsiteY35" fmla="*/ 395848 h 3721001"/>
              <a:gd name="connsiteX36" fmla="*/ 9700933 w 12191696"/>
              <a:gd name="connsiteY36" fmla="*/ 370626 h 3721001"/>
              <a:gd name="connsiteX37" fmla="*/ 9977684 w 12191696"/>
              <a:gd name="connsiteY37" fmla="*/ 341551 h 3721001"/>
              <a:gd name="connsiteX38" fmla="*/ 10255655 w 12191696"/>
              <a:gd name="connsiteY38" fmla="*/ 309672 h 3721001"/>
              <a:gd name="connsiteX39" fmla="*/ 10529968 w 12191696"/>
              <a:gd name="connsiteY39" fmla="*/ 276043 h 3721001"/>
              <a:gd name="connsiteX40" fmla="*/ 10807939 w 12191696"/>
              <a:gd name="connsiteY40" fmla="*/ 236808 h 3721001"/>
              <a:gd name="connsiteX41" fmla="*/ 11084690 w 12191696"/>
              <a:gd name="connsiteY41" fmla="*/ 194771 h 3721001"/>
              <a:gd name="connsiteX42" fmla="*/ 11362661 w 12191696"/>
              <a:gd name="connsiteY42" fmla="*/ 153085 h 3721001"/>
              <a:gd name="connsiteX43" fmla="*/ 11639412 w 12191696"/>
              <a:gd name="connsiteY43" fmla="*/ 104392 h 3721001"/>
              <a:gd name="connsiteX44" fmla="*/ 11914945 w 12191696"/>
              <a:gd name="connsiteY44" fmla="*/ 54648 h 3721001"/>
              <a:gd name="connsiteX45" fmla="*/ 12191696 w 12191696"/>
              <a:gd name="connsiteY45" fmla="*/ 2452 h 3721001"/>
              <a:gd name="connsiteX46" fmla="*/ 12191696 w 12191696"/>
              <a:gd name="connsiteY46" fmla="*/ 2802467 h 3721001"/>
              <a:gd name="connsiteX47" fmla="*/ 12191695 w 12191696"/>
              <a:gd name="connsiteY47" fmla="*/ 2802467 h 3721001"/>
              <a:gd name="connsiteX48" fmla="*/ 12191695 w 12191696"/>
              <a:gd name="connsiteY48" fmla="*/ 3721001 h 3721001"/>
              <a:gd name="connsiteX49" fmla="*/ 0 w 12191696"/>
              <a:gd name="connsiteY49" fmla="*/ 3721001 h 3721001"/>
              <a:gd name="connsiteX50" fmla="*/ 0 w 12191696"/>
              <a:gd name="connsiteY50" fmla="*/ 2233825 h 3721001"/>
              <a:gd name="connsiteX51" fmla="*/ 1 w 12191696"/>
              <a:gd name="connsiteY51" fmla="*/ 2233825 h 3721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696" h="3721001">
                <a:moveTo>
                  <a:pt x="1" y="0"/>
                </a:moveTo>
                <a:lnTo>
                  <a:pt x="71932" y="12261"/>
                </a:lnTo>
                <a:lnTo>
                  <a:pt x="282849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3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802467"/>
                </a:lnTo>
                <a:lnTo>
                  <a:pt x="12191695" y="2802467"/>
                </a:lnTo>
                <a:lnTo>
                  <a:pt x="12191695" y="3721001"/>
                </a:lnTo>
                <a:lnTo>
                  <a:pt x="0" y="3721001"/>
                </a:lnTo>
                <a:lnTo>
                  <a:pt x="0" y="2233825"/>
                </a:lnTo>
                <a:lnTo>
                  <a:pt x="1" y="22338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460D9C-2678-4D05-827E-6A05E53C2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5" y="3928983"/>
            <a:ext cx="9182945" cy="1793390"/>
          </a:xfrm>
        </p:spPr>
        <p:txBody>
          <a:bodyPr>
            <a:normAutofit/>
          </a:bodyPr>
          <a:lstStyle/>
          <a:p>
            <a:r>
              <a:rPr lang="en-GB" sz="6600">
                <a:solidFill>
                  <a:srgbClr val="EBEBEB"/>
                </a:solidFill>
              </a:rPr>
              <a:t>Kicad</a:t>
            </a:r>
            <a:endParaRPr lang="LID4096" sz="6600">
              <a:solidFill>
                <a:srgbClr val="EBEBEB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2DB3DA-B5DA-4797-81BE-DC35FE999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6" y="5722374"/>
            <a:ext cx="9182944" cy="487924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>
                    <a:lumMod val="40000"/>
                    <a:lumOff val="60000"/>
                  </a:schemeClr>
                </a:solidFill>
              </a:rPr>
              <a:t>Vejen til nemmere PCB design</a:t>
            </a:r>
            <a:endParaRPr lang="LID4096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E1EA1A-EDBC-444C-8488-C6AB29E2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GB" dirty="0"/>
              <a:t>Lib </a:t>
            </a:r>
            <a:r>
              <a:rPr lang="en-GB" dirty="0" err="1"/>
              <a:t>Symboler</a:t>
            </a:r>
            <a:endParaRPr lang="LID4096" dirty="0"/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0A26B2D-F7B4-DC26-232B-6BDF3A52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608" r="7946" b="-1"/>
          <a:stretch/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B543CC-1729-45D5-83D7-9983FC4F0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4638903" cy="4195481"/>
          </a:xfrm>
        </p:spPr>
        <p:txBody>
          <a:bodyPr>
            <a:normAutofit/>
          </a:bodyPr>
          <a:lstStyle/>
          <a:p>
            <a:r>
              <a:rPr lang="en-GB" dirty="0"/>
              <a:t>Lib Editor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00895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01D416-7CA9-499D-A657-6E40A14C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Layout editor</a:t>
            </a: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82F42B5-0D54-4A72-93B6-D4C414B49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Gennemgang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funktioner</a:t>
            </a:r>
            <a:endParaRPr lang="en-GB" dirty="0"/>
          </a:p>
          <a:p>
            <a:r>
              <a:rPr lang="en-GB" dirty="0"/>
              <a:t>Placement</a:t>
            </a:r>
          </a:p>
          <a:p>
            <a:r>
              <a:rPr lang="en-GB" dirty="0"/>
              <a:t>Check </a:t>
            </a:r>
            <a:r>
              <a:rPr lang="en-GB" dirty="0" err="1"/>
              <a:t>af</a:t>
            </a:r>
            <a:r>
              <a:rPr lang="en-GB" dirty="0"/>
              <a:t> footprint</a:t>
            </a:r>
          </a:p>
          <a:p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6F5A1F8-28FD-4E3A-8DF1-3B53105C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734" y="2548281"/>
            <a:ext cx="4709991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497227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62849A-570D-49DB-954C-63F144E8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A42011-E478-428B-9D15-A98E338B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ED2773C-FE51-4632-BA46-036BDCDA6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726DD5-54E9-777E-7953-5437303D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3D-visning</a:t>
            </a:r>
            <a:endParaRPr lang="da-DK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E02F9158-C4C2-46A8-BE73-A4F77E139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0A2A46C-184B-82F3-0A05-E97DF6E4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84" y="3023198"/>
            <a:ext cx="5451627" cy="2712184"/>
          </a:xfrm>
          <a:prstGeom prst="rect">
            <a:avLst/>
          </a:prstGeom>
          <a:effectLst/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9114BF-6BFE-B852-A1FB-363FA421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089" y="2548281"/>
            <a:ext cx="5122606" cy="3658689"/>
          </a:xfrm>
        </p:spPr>
        <p:txBody>
          <a:bodyPr>
            <a:normAutofit/>
          </a:bodyPr>
          <a:lstStyle/>
          <a:p>
            <a:r>
              <a:rPr lang="da-DK" dirty="0"/>
              <a:t>Mekanik</a:t>
            </a:r>
          </a:p>
          <a:p>
            <a:r>
              <a:rPr lang="da-DK" dirty="0" err="1"/>
              <a:t>Layer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6374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F07F70-BA7B-D6EE-14FF-2508949BB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EBEBEB"/>
                </a:solidFill>
              </a:rPr>
              <a:t>Opgave</a:t>
            </a:r>
            <a:br>
              <a:rPr lang="da-DK">
                <a:solidFill>
                  <a:srgbClr val="EBEBEB"/>
                </a:solidFill>
              </a:rPr>
            </a:br>
            <a:r>
              <a:rPr lang="da-DK">
                <a:solidFill>
                  <a:srgbClr val="EBEBEB"/>
                </a:solidFill>
              </a:rPr>
              <a:t>PCB routing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35BE234-D199-92B6-96A7-489B72760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a-DK">
                <a:solidFill>
                  <a:srgbClr val="FFFFFF"/>
                </a:solidFill>
              </a:rPr>
              <a:t>Route det første schematic til PCB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lektronisk kredsløbskort">
            <a:extLst>
              <a:ext uri="{FF2B5EF4-FFF2-40B4-BE49-F238E27FC236}">
                <a16:creationId xmlns:a16="http://schemas.microsoft.com/office/drawing/2014/main" id="{506A8D6D-6B52-340E-5BA8-38697CB7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r="35418" b="1"/>
          <a:stretch/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27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6ACE65-51D9-A69C-25FC-D61880B31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 err="1"/>
              <a:t>ierarkisk</a:t>
            </a:r>
            <a:r>
              <a:rPr lang="en-GB" dirty="0"/>
              <a:t> </a:t>
            </a:r>
            <a:r>
              <a:rPr lang="en-DK" dirty="0"/>
              <a:t>Design  </a:t>
            </a:r>
          </a:p>
        </p:txBody>
      </p:sp>
      <p:pic>
        <p:nvPicPr>
          <p:cNvPr id="5" name="Picture 4" descr="Person, der skriver i en notesblok">
            <a:extLst>
              <a:ext uri="{FF2B5EF4-FFF2-40B4-BE49-F238E27FC236}">
                <a16:creationId xmlns:a16="http://schemas.microsoft.com/office/drawing/2014/main" id="{BD2054CE-BC07-D99B-1EDD-541BEC3504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79" r="11095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817C37-3370-7EC3-523D-003177957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en-DK" dirty="0"/>
              <a:t>H</a:t>
            </a:r>
            <a:r>
              <a:rPr lang="en-GB" dirty="0"/>
              <a:t>v</a:t>
            </a:r>
            <a:r>
              <a:rPr lang="en-DK" dirty="0" err="1"/>
              <a:t>orfor</a:t>
            </a:r>
            <a:r>
              <a:rPr lang="en-DK" dirty="0"/>
              <a:t> </a:t>
            </a:r>
            <a:r>
              <a:rPr lang="en-DK" dirty="0" err="1"/>
              <a:t>skal</a:t>
            </a:r>
            <a:r>
              <a:rPr lang="en-DK" dirty="0"/>
              <a:t> vi </a:t>
            </a:r>
            <a:r>
              <a:rPr lang="en-DK" dirty="0" err="1"/>
              <a:t>tegne</a:t>
            </a:r>
            <a:r>
              <a:rPr lang="en-DK" dirty="0"/>
              <a:t> </a:t>
            </a:r>
            <a:r>
              <a:rPr lang="en-DK" dirty="0" err="1"/>
              <a:t>hierarksik</a:t>
            </a:r>
            <a:endParaRPr lang="en-DK" dirty="0"/>
          </a:p>
          <a:p>
            <a:pPr lvl="1"/>
            <a:r>
              <a:rPr lang="en-DK" dirty="0"/>
              <a:t>Class, </a:t>
            </a:r>
            <a:r>
              <a:rPr lang="en-DK" dirty="0" err="1"/>
              <a:t>nedavning</a:t>
            </a:r>
            <a:r>
              <a:rPr lang="en-DK" dirty="0"/>
              <a:t>, reuse</a:t>
            </a:r>
          </a:p>
          <a:p>
            <a:pPr marL="457200" lvl="1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5759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CA289-D528-ECAC-8F0D-B32707B2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DK"/>
              <a:t>Software</a:t>
            </a:r>
            <a:endParaRPr lang="en-DK" dirty="0"/>
          </a:p>
        </p:txBody>
      </p:sp>
      <p:graphicFrame>
        <p:nvGraphicFramePr>
          <p:cNvPr id="17" name="Pladsholder til indhold 2">
            <a:extLst>
              <a:ext uri="{FF2B5EF4-FFF2-40B4-BE49-F238E27FC236}">
                <a16:creationId xmlns:a16="http://schemas.microsoft.com/office/drawing/2014/main" id="{149142FD-0B5F-A652-DEED-CE590C51F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946554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0413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208B38B-A81D-19CC-EFE6-2677E1A7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0518" y="1447800"/>
            <a:ext cx="4143781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Bootmode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68108A9-1C65-4950-B8D3-D53A8ED9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95919" cy="6858000"/>
          </a:xfrm>
          <a:custGeom>
            <a:avLst/>
            <a:gdLst>
              <a:gd name="connsiteX0" fmla="*/ 5651204 w 6995919"/>
              <a:gd name="connsiteY0" fmla="*/ 0 h 6858000"/>
              <a:gd name="connsiteX1" fmla="*/ 6994742 w 6995919"/>
              <a:gd name="connsiteY1" fmla="*/ 0 h 6858000"/>
              <a:gd name="connsiteX2" fmla="*/ 6969697 w 6995919"/>
              <a:gd name="connsiteY2" fmla="*/ 155676 h 6858000"/>
              <a:gd name="connsiteX3" fmla="*/ 6945828 w 6995919"/>
              <a:gd name="connsiteY3" fmla="*/ 310667 h 6858000"/>
              <a:gd name="connsiteX4" fmla="*/ 6922464 w 6995919"/>
              <a:gd name="connsiteY4" fmla="*/ 466344 h 6858000"/>
              <a:gd name="connsiteX5" fmla="*/ 6902461 w 6995919"/>
              <a:gd name="connsiteY5" fmla="*/ 622706 h 6858000"/>
              <a:gd name="connsiteX6" fmla="*/ 6882290 w 6995919"/>
              <a:gd name="connsiteY6" fmla="*/ 778383 h 6858000"/>
              <a:gd name="connsiteX7" fmla="*/ 6863464 w 6995919"/>
              <a:gd name="connsiteY7" fmla="*/ 934745 h 6858000"/>
              <a:gd name="connsiteX8" fmla="*/ 6847328 w 6995919"/>
              <a:gd name="connsiteY8" fmla="*/ 1089050 h 6858000"/>
              <a:gd name="connsiteX9" fmla="*/ 6832032 w 6995919"/>
              <a:gd name="connsiteY9" fmla="*/ 1245413 h 6858000"/>
              <a:gd name="connsiteX10" fmla="*/ 6818080 w 6995919"/>
              <a:gd name="connsiteY10" fmla="*/ 1401089 h 6858000"/>
              <a:gd name="connsiteX11" fmla="*/ 6805978 w 6995919"/>
              <a:gd name="connsiteY11" fmla="*/ 1554023 h 6858000"/>
              <a:gd name="connsiteX12" fmla="*/ 6793875 w 6995919"/>
              <a:gd name="connsiteY12" fmla="*/ 1709013 h 6858000"/>
              <a:gd name="connsiteX13" fmla="*/ 6783790 w 6995919"/>
              <a:gd name="connsiteY13" fmla="*/ 1861947 h 6858000"/>
              <a:gd name="connsiteX14" fmla="*/ 6775890 w 6995919"/>
              <a:gd name="connsiteY14" fmla="*/ 2014880 h 6858000"/>
              <a:gd name="connsiteX15" fmla="*/ 6767653 w 6995919"/>
              <a:gd name="connsiteY15" fmla="*/ 2167128 h 6858000"/>
              <a:gd name="connsiteX16" fmla="*/ 6760762 w 6995919"/>
              <a:gd name="connsiteY16" fmla="*/ 2318004 h 6858000"/>
              <a:gd name="connsiteX17" fmla="*/ 6755887 w 6995919"/>
              <a:gd name="connsiteY17" fmla="*/ 2467508 h 6858000"/>
              <a:gd name="connsiteX18" fmla="*/ 6751685 w 6995919"/>
              <a:gd name="connsiteY18" fmla="*/ 2617013 h 6858000"/>
              <a:gd name="connsiteX19" fmla="*/ 6747651 w 6995919"/>
              <a:gd name="connsiteY19" fmla="*/ 2765145 h 6858000"/>
              <a:gd name="connsiteX20" fmla="*/ 6745802 w 6995919"/>
              <a:gd name="connsiteY20" fmla="*/ 2911221 h 6858000"/>
              <a:gd name="connsiteX21" fmla="*/ 6743785 w 6995919"/>
              <a:gd name="connsiteY21" fmla="*/ 3057296 h 6858000"/>
              <a:gd name="connsiteX22" fmla="*/ 6742776 w 6995919"/>
              <a:gd name="connsiteY22" fmla="*/ 3201314 h 6858000"/>
              <a:gd name="connsiteX23" fmla="*/ 6743785 w 6995919"/>
              <a:gd name="connsiteY23" fmla="*/ 3343960 h 6858000"/>
              <a:gd name="connsiteX24" fmla="*/ 6743785 w 6995919"/>
              <a:gd name="connsiteY24" fmla="*/ 3485235 h 6858000"/>
              <a:gd name="connsiteX25" fmla="*/ 6745802 w 6995919"/>
              <a:gd name="connsiteY25" fmla="*/ 3625138 h 6858000"/>
              <a:gd name="connsiteX26" fmla="*/ 6748827 w 6995919"/>
              <a:gd name="connsiteY26" fmla="*/ 3762298 h 6858000"/>
              <a:gd name="connsiteX27" fmla="*/ 6751685 w 6995919"/>
              <a:gd name="connsiteY27" fmla="*/ 3898087 h 6858000"/>
              <a:gd name="connsiteX28" fmla="*/ 6754879 w 6995919"/>
              <a:gd name="connsiteY28" fmla="*/ 4031132 h 6858000"/>
              <a:gd name="connsiteX29" fmla="*/ 6759753 w 6995919"/>
              <a:gd name="connsiteY29" fmla="*/ 4163491 h 6858000"/>
              <a:gd name="connsiteX30" fmla="*/ 6764964 w 6995919"/>
              <a:gd name="connsiteY30" fmla="*/ 4293793 h 6858000"/>
              <a:gd name="connsiteX31" fmla="*/ 6769670 w 6995919"/>
              <a:gd name="connsiteY31" fmla="*/ 4421352 h 6858000"/>
              <a:gd name="connsiteX32" fmla="*/ 6782950 w 6995919"/>
              <a:gd name="connsiteY32" fmla="*/ 4670298 h 6858000"/>
              <a:gd name="connsiteX33" fmla="*/ 6797069 w 6995919"/>
              <a:gd name="connsiteY33" fmla="*/ 4908956 h 6858000"/>
              <a:gd name="connsiteX34" fmla="*/ 6811861 w 6995919"/>
              <a:gd name="connsiteY34" fmla="*/ 5138013 h 6858000"/>
              <a:gd name="connsiteX35" fmla="*/ 6828166 w 6995919"/>
              <a:gd name="connsiteY35" fmla="*/ 5354726 h 6858000"/>
              <a:gd name="connsiteX36" fmla="*/ 6845143 w 6995919"/>
              <a:gd name="connsiteY36" fmla="*/ 5561838 h 6858000"/>
              <a:gd name="connsiteX37" fmla="*/ 6863464 w 6995919"/>
              <a:gd name="connsiteY37" fmla="*/ 5753862 h 6858000"/>
              <a:gd name="connsiteX38" fmla="*/ 6881450 w 6995919"/>
              <a:gd name="connsiteY38" fmla="*/ 5934227 h 6858000"/>
              <a:gd name="connsiteX39" fmla="*/ 6899435 w 6995919"/>
              <a:gd name="connsiteY39" fmla="*/ 6100191 h 6858000"/>
              <a:gd name="connsiteX40" fmla="*/ 6916412 w 6995919"/>
              <a:gd name="connsiteY40" fmla="*/ 6252438 h 6858000"/>
              <a:gd name="connsiteX41" fmla="*/ 6932549 w 6995919"/>
              <a:gd name="connsiteY41" fmla="*/ 6387541 h 6858000"/>
              <a:gd name="connsiteX42" fmla="*/ 6947845 w 6995919"/>
              <a:gd name="connsiteY42" fmla="*/ 6509613 h 6858000"/>
              <a:gd name="connsiteX43" fmla="*/ 6960620 w 6995919"/>
              <a:gd name="connsiteY43" fmla="*/ 6612483 h 6858000"/>
              <a:gd name="connsiteX44" fmla="*/ 6972722 w 6995919"/>
              <a:gd name="connsiteY44" fmla="*/ 6698894 h 6858000"/>
              <a:gd name="connsiteX45" fmla="*/ 6990036 w 6995919"/>
              <a:gd name="connsiteY45" fmla="*/ 6817538 h 6858000"/>
              <a:gd name="connsiteX46" fmla="*/ 6995919 w 6995919"/>
              <a:gd name="connsiteY46" fmla="*/ 6858000 h 6858000"/>
              <a:gd name="connsiteX47" fmla="*/ 6090565 w 6995919"/>
              <a:gd name="connsiteY47" fmla="*/ 6858000 h 6858000"/>
              <a:gd name="connsiteX48" fmla="*/ 6090565 w 6995919"/>
              <a:gd name="connsiteY48" fmla="*/ 6858000 h 6858000"/>
              <a:gd name="connsiteX49" fmla="*/ 0 w 6995919"/>
              <a:gd name="connsiteY49" fmla="*/ 6858000 h 6858000"/>
              <a:gd name="connsiteX50" fmla="*/ 0 w 6995919"/>
              <a:gd name="connsiteY50" fmla="*/ 0 h 6858000"/>
              <a:gd name="connsiteX51" fmla="*/ 5651204 w 6995919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995919" h="6858000">
                <a:moveTo>
                  <a:pt x="5651204" y="0"/>
                </a:moveTo>
                <a:lnTo>
                  <a:pt x="6994742" y="0"/>
                </a:lnTo>
                <a:lnTo>
                  <a:pt x="6969697" y="155676"/>
                </a:lnTo>
                <a:lnTo>
                  <a:pt x="6945828" y="310667"/>
                </a:lnTo>
                <a:lnTo>
                  <a:pt x="6922464" y="466344"/>
                </a:lnTo>
                <a:lnTo>
                  <a:pt x="6902461" y="622706"/>
                </a:lnTo>
                <a:lnTo>
                  <a:pt x="6882290" y="778383"/>
                </a:lnTo>
                <a:lnTo>
                  <a:pt x="6863464" y="934745"/>
                </a:lnTo>
                <a:lnTo>
                  <a:pt x="6847328" y="1089050"/>
                </a:lnTo>
                <a:lnTo>
                  <a:pt x="6832032" y="1245413"/>
                </a:lnTo>
                <a:lnTo>
                  <a:pt x="6818080" y="1401089"/>
                </a:lnTo>
                <a:lnTo>
                  <a:pt x="6805978" y="1554023"/>
                </a:lnTo>
                <a:lnTo>
                  <a:pt x="6793875" y="1709013"/>
                </a:lnTo>
                <a:lnTo>
                  <a:pt x="6783790" y="1861947"/>
                </a:lnTo>
                <a:lnTo>
                  <a:pt x="6775890" y="2014880"/>
                </a:lnTo>
                <a:lnTo>
                  <a:pt x="6767653" y="2167128"/>
                </a:lnTo>
                <a:lnTo>
                  <a:pt x="6760762" y="2318004"/>
                </a:lnTo>
                <a:lnTo>
                  <a:pt x="6755887" y="2467508"/>
                </a:lnTo>
                <a:lnTo>
                  <a:pt x="6751685" y="2617013"/>
                </a:lnTo>
                <a:lnTo>
                  <a:pt x="6747651" y="2765145"/>
                </a:lnTo>
                <a:lnTo>
                  <a:pt x="6745802" y="2911221"/>
                </a:lnTo>
                <a:lnTo>
                  <a:pt x="6743785" y="3057296"/>
                </a:lnTo>
                <a:lnTo>
                  <a:pt x="6742776" y="3201314"/>
                </a:lnTo>
                <a:lnTo>
                  <a:pt x="6743785" y="3343960"/>
                </a:lnTo>
                <a:lnTo>
                  <a:pt x="6743785" y="3485235"/>
                </a:lnTo>
                <a:lnTo>
                  <a:pt x="6745802" y="3625138"/>
                </a:lnTo>
                <a:lnTo>
                  <a:pt x="6748827" y="3762298"/>
                </a:lnTo>
                <a:lnTo>
                  <a:pt x="6751685" y="3898087"/>
                </a:lnTo>
                <a:lnTo>
                  <a:pt x="6754879" y="4031132"/>
                </a:lnTo>
                <a:lnTo>
                  <a:pt x="6759753" y="4163491"/>
                </a:lnTo>
                <a:lnTo>
                  <a:pt x="6764964" y="4293793"/>
                </a:lnTo>
                <a:lnTo>
                  <a:pt x="6769670" y="4421352"/>
                </a:lnTo>
                <a:lnTo>
                  <a:pt x="6782950" y="4670298"/>
                </a:lnTo>
                <a:lnTo>
                  <a:pt x="6797069" y="4908956"/>
                </a:lnTo>
                <a:lnTo>
                  <a:pt x="6811861" y="5138013"/>
                </a:lnTo>
                <a:lnTo>
                  <a:pt x="6828166" y="5354726"/>
                </a:lnTo>
                <a:lnTo>
                  <a:pt x="6845143" y="5561838"/>
                </a:lnTo>
                <a:lnTo>
                  <a:pt x="6863464" y="5753862"/>
                </a:lnTo>
                <a:lnTo>
                  <a:pt x="6881450" y="5934227"/>
                </a:lnTo>
                <a:lnTo>
                  <a:pt x="6899435" y="6100191"/>
                </a:lnTo>
                <a:lnTo>
                  <a:pt x="6916412" y="6252438"/>
                </a:lnTo>
                <a:lnTo>
                  <a:pt x="6932549" y="6387541"/>
                </a:lnTo>
                <a:lnTo>
                  <a:pt x="6947845" y="6509613"/>
                </a:lnTo>
                <a:lnTo>
                  <a:pt x="6960620" y="6612483"/>
                </a:lnTo>
                <a:lnTo>
                  <a:pt x="6972722" y="6698894"/>
                </a:lnTo>
                <a:lnTo>
                  <a:pt x="6990036" y="6817538"/>
                </a:lnTo>
                <a:lnTo>
                  <a:pt x="6995919" y="6858000"/>
                </a:lnTo>
                <a:lnTo>
                  <a:pt x="6090565" y="6858000"/>
                </a:lnTo>
                <a:lnTo>
                  <a:pt x="6090565" y="6858000"/>
                </a:lnTo>
                <a:lnTo>
                  <a:pt x="0" y="6858000"/>
                </a:lnTo>
                <a:lnTo>
                  <a:pt x="0" y="0"/>
                </a:lnTo>
                <a:lnTo>
                  <a:pt x="56512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Billede 6" descr="Et billede, der indeholder tekst, skærmbilled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F9CB4EB9-FEE9-00B6-C80B-D267FC3CA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55" y="1118173"/>
            <a:ext cx="5454404" cy="1786316"/>
          </a:xfrm>
          <a:prstGeom prst="rect">
            <a:avLst/>
          </a:prstGeom>
          <a:effectLst/>
        </p:spPr>
      </p:pic>
      <p:sp>
        <p:nvSpPr>
          <p:cNvPr id="26" name="Freeform 27">
            <a:extLst>
              <a:ext uri="{FF2B5EF4-FFF2-40B4-BE49-F238E27FC236}">
                <a16:creationId xmlns:a16="http://schemas.microsoft.com/office/drawing/2014/main" id="{6F1C2839-EFB8-47B3-9488-B0F191886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 descr="Et billede, der indeholder tekst, skærmbillede, software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35645AD6-B96C-348D-EB38-FECF80C7C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854" y="3926191"/>
            <a:ext cx="5450557" cy="18395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784208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C5727-24E5-C3E7-BC1B-9C3F836D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Boot Errors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0388B4B-4792-3335-1B65-796267768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PSRAM</a:t>
            </a:r>
          </a:p>
          <a:p>
            <a:r>
              <a:rPr lang="en-DK" dirty="0"/>
              <a:t>No core dump  </a:t>
            </a:r>
          </a:p>
          <a:p>
            <a:endParaRPr lang="en-D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C1B609-036A-E630-0C71-CF6E97EB3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8965" y="2216750"/>
            <a:ext cx="4740080" cy="138499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(709) </a:t>
            </a:r>
            <a:r>
              <a:rPr kumimoji="0" lang="en-DK" altLang="en-DK" sz="900" b="0" i="0" u="none" strike="noStrike" cap="none" normalizeH="0" baseline="0" dirty="0" err="1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quad_psra</a:t>
            </a:r>
            <a:r>
              <a:rPr kumimoji="0" lang="en-DK" altLang="en-DK" sz="900" b="0" i="0" u="none" strike="noStrike" cap="none" normalizeH="0" baseline="0" dirty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: PSRAM ID read error: 0x00ffffff, PSRAM chip not found or not supported</a:t>
            </a:r>
            <a:r>
              <a:rPr kumimoji="0" lang="en-DK" altLang="en-DK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K" altLang="en-D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E32AD7E-3AC3-152D-591E-E7403F8E8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06465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 </a:t>
            </a:r>
            <a:endParaRPr kumimoji="0" lang="en-DK" altLang="en-DK" sz="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DA29AF6-42D1-9ADD-4C52-83ABDE99A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121800"/>
            <a:ext cx="7861300" cy="57150"/>
          </a:xfrm>
          <a:prstGeom prst="rect">
            <a:avLst/>
          </a:prstGeom>
          <a:solidFill>
            <a:srgbClr val="1F272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K" altLang="en-DK" sz="1000" b="0" i="0" u="none" strike="noStrike" cap="none" normalizeH="0" baseline="0">
                <a:ln>
                  <a:noFill/>
                </a:ln>
                <a:solidFill>
                  <a:srgbClr val="DAE3E3"/>
                </a:solidFill>
                <a:effectLst/>
                <a:latin typeface="Arial Unicode MS"/>
              </a:rPr>
              <a:t>E (843) esp_core_dump_flash: No core dump partition found!</a:t>
            </a:r>
            <a:endParaRPr kumimoji="0" lang="en-DK" altLang="en-D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DDBE8433-B09E-2A8B-DE98-458F6DF44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186" y="2632171"/>
            <a:ext cx="4820323" cy="190527"/>
          </a:xfrm>
          <a:prstGeom prst="rect">
            <a:avLst/>
          </a:prstGeom>
        </p:spPr>
      </p:pic>
      <p:pic>
        <p:nvPicPr>
          <p:cNvPr id="14" name="Billede 13">
            <a:extLst>
              <a:ext uri="{FF2B5EF4-FFF2-40B4-BE49-F238E27FC236}">
                <a16:creationId xmlns:a16="http://schemas.microsoft.com/office/drawing/2014/main" id="{435974F3-6CC3-2352-0211-4763FDC32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8186" y="2954586"/>
            <a:ext cx="5076526" cy="948827"/>
          </a:xfrm>
          <a:prstGeom prst="rect">
            <a:avLst/>
          </a:prstGeom>
        </p:spPr>
      </p:pic>
      <p:pic>
        <p:nvPicPr>
          <p:cNvPr id="16" name="Billede 15">
            <a:extLst>
              <a:ext uri="{FF2B5EF4-FFF2-40B4-BE49-F238E27FC236}">
                <a16:creationId xmlns:a16="http://schemas.microsoft.com/office/drawing/2014/main" id="{B11AAD8F-0A05-A671-14FE-EE2359DD9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550" y="5446953"/>
            <a:ext cx="2429779" cy="801446"/>
          </a:xfrm>
          <a:prstGeom prst="rect">
            <a:avLst/>
          </a:prstGeom>
        </p:spPr>
      </p:pic>
      <p:sp>
        <p:nvSpPr>
          <p:cNvPr id="17" name="Tekstfelt 16">
            <a:extLst>
              <a:ext uri="{FF2B5EF4-FFF2-40B4-BE49-F238E27FC236}">
                <a16:creationId xmlns:a16="http://schemas.microsoft.com/office/drawing/2014/main" id="{22578069-51B1-3433-03DF-FB389E55B84B}"/>
              </a:ext>
            </a:extLst>
          </p:cNvPr>
          <p:cNvSpPr txBox="1"/>
          <p:nvPr/>
        </p:nvSpPr>
        <p:spPr>
          <a:xfrm>
            <a:off x="1179319" y="507762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 err="1"/>
              <a:t>Profil</a:t>
            </a:r>
            <a:r>
              <a:rPr lang="en-DK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7665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69EEEE-C965-4E46-FAB8-79523327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DK" sz="3900">
                <a:solidFill>
                  <a:srgbClr val="FFFFFF"/>
                </a:solidFill>
              </a:rPr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AC461C-F3E1-421E-845E-6C0137FB9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750203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- De </a:t>
            </a:r>
            <a:r>
              <a:rPr lang="en-GB" sz="800" dirty="0" err="1"/>
              <a:t>Digitale</a:t>
            </a:r>
            <a:r>
              <a:rPr lang="en-GB" sz="800" dirty="0"/>
              <a:t> </a:t>
            </a:r>
            <a:r>
              <a:rPr lang="en-GB" sz="800" dirty="0" err="1"/>
              <a:t>Schweizerknive</a:t>
            </a:r>
            <a:r>
              <a:rPr lang="en-DK" sz="800" dirty="0"/>
              <a:t> (</a:t>
            </a:r>
            <a:r>
              <a:rPr lang="en-GB" sz="800" dirty="0"/>
              <a:t>GPIO: </a:t>
            </a:r>
            <a:r>
              <a:rPr lang="en-GB" sz="800" dirty="0" err="1"/>
              <a:t>Står</a:t>
            </a:r>
            <a:r>
              <a:rPr lang="en-GB" sz="800" dirty="0"/>
              <a:t> for General Purpose Input/Output</a:t>
            </a:r>
            <a:r>
              <a:rPr lang="en-DK" sz="800" dirty="0"/>
              <a:t>)</a:t>
            </a: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GPIO </a:t>
            </a:r>
            <a:r>
              <a:rPr lang="en-GB" sz="800" dirty="0" err="1"/>
              <a:t>Funktioner</a:t>
            </a:r>
            <a:r>
              <a:rPr lang="en-GB" sz="800" dirty="0"/>
              <a:t> (Primære):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Digital Input (INPUT):</a:t>
            </a:r>
          </a:p>
          <a:p>
            <a:pPr>
              <a:lnSpc>
                <a:spcPct val="90000"/>
              </a:lnSpc>
            </a:pPr>
            <a:r>
              <a:rPr lang="en-GB" sz="800" dirty="0" err="1"/>
              <a:t>Læser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</a:t>
            </a:r>
            <a:r>
              <a:rPr lang="en-GB" sz="800" dirty="0" err="1"/>
              <a:t>typisk</a:t>
            </a:r>
            <a:r>
              <a:rPr lang="en-GB" sz="800" dirty="0"/>
              <a:t> ~3.3V) </a:t>
            </a:r>
            <a:r>
              <a:rPr lang="en-GB" sz="800" dirty="0" err="1"/>
              <a:t>eller</a:t>
            </a:r>
            <a:r>
              <a:rPr lang="en-GB" sz="800" dirty="0"/>
              <a:t> LAV (</a:t>
            </a:r>
            <a:r>
              <a:rPr lang="en-GB" sz="800" dirty="0" err="1"/>
              <a:t>typisk</a:t>
            </a:r>
            <a:r>
              <a:rPr lang="en-GB" sz="800" dirty="0"/>
              <a:t> ~0V / 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</a:t>
            </a:r>
            <a:r>
              <a:rPr lang="en-GB" sz="800" dirty="0" err="1"/>
              <a:t>knapper</a:t>
            </a:r>
            <a:r>
              <a:rPr lang="en-GB" sz="800" dirty="0"/>
              <a:t>, simple </a:t>
            </a:r>
            <a:r>
              <a:rPr lang="en-GB" sz="800" dirty="0" err="1"/>
              <a:t>sensorer</a:t>
            </a:r>
            <a:r>
              <a:rPr lang="en-GB" sz="800" dirty="0"/>
              <a:t> (</a:t>
            </a:r>
            <a:r>
              <a:rPr lang="en-GB" sz="800" dirty="0" err="1"/>
              <a:t>f.eks</a:t>
            </a:r>
            <a:r>
              <a:rPr lang="en-GB" sz="800" dirty="0"/>
              <a:t>. </a:t>
            </a:r>
            <a:r>
              <a:rPr lang="en-GB" sz="800" dirty="0" err="1"/>
              <a:t>bevægelsessensor</a:t>
            </a:r>
            <a:r>
              <a:rPr lang="en-GB" sz="800" dirty="0"/>
              <a:t>), signal fra </a:t>
            </a:r>
            <a:r>
              <a:rPr lang="en-GB" sz="800" dirty="0" err="1"/>
              <a:t>andre</a:t>
            </a:r>
            <a:r>
              <a:rPr lang="en-GB" sz="800" dirty="0"/>
              <a:t> </a:t>
            </a:r>
            <a:r>
              <a:rPr lang="en-GB" sz="800" dirty="0" err="1"/>
              <a:t>enheder</a:t>
            </a:r>
            <a:r>
              <a:rPr lang="en-GB" sz="800" dirty="0"/>
              <a:t>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Kan </a:t>
            </a:r>
            <a:r>
              <a:rPr lang="en-GB" sz="800" dirty="0" err="1"/>
              <a:t>ofte</a:t>
            </a:r>
            <a:r>
              <a:rPr lang="en-GB" sz="800" dirty="0"/>
              <a:t> </a:t>
            </a:r>
            <a:r>
              <a:rPr lang="en-GB" sz="800" dirty="0" err="1"/>
              <a:t>konfigureres</a:t>
            </a:r>
            <a:r>
              <a:rPr lang="en-GB" sz="800" dirty="0"/>
              <a:t> med INPUT_PULLUP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3.3V) </a:t>
            </a:r>
            <a:r>
              <a:rPr lang="en-GB" sz="800" dirty="0" err="1"/>
              <a:t>eller</a:t>
            </a:r>
            <a:r>
              <a:rPr lang="en-GB" sz="800" dirty="0"/>
              <a:t> INPUT_PULLDOWN (intern </a:t>
            </a:r>
            <a:r>
              <a:rPr lang="en-GB" sz="800" dirty="0" err="1"/>
              <a:t>modstand</a:t>
            </a:r>
            <a:r>
              <a:rPr lang="en-GB" sz="800" dirty="0"/>
              <a:t> </a:t>
            </a:r>
            <a:r>
              <a:rPr lang="en-GB" sz="800" dirty="0" err="1"/>
              <a:t>til</a:t>
            </a:r>
            <a:r>
              <a:rPr lang="en-GB" sz="800" dirty="0"/>
              <a:t> GND) for at </a:t>
            </a:r>
            <a:r>
              <a:rPr lang="en-GB" sz="800" dirty="0" err="1"/>
              <a:t>sikre</a:t>
            </a:r>
            <a:r>
              <a:rPr lang="en-GB" sz="800" dirty="0"/>
              <a:t> </a:t>
            </a:r>
            <a:r>
              <a:rPr lang="en-GB" sz="800" dirty="0" err="1"/>
              <a:t>en</a:t>
            </a:r>
            <a:r>
              <a:rPr lang="en-GB" sz="800" dirty="0"/>
              <a:t> </a:t>
            </a:r>
            <a:r>
              <a:rPr lang="en-GB" sz="800" dirty="0" err="1"/>
              <a:t>stabil</a:t>
            </a:r>
            <a:r>
              <a:rPr lang="en-GB" sz="800" dirty="0"/>
              <a:t> </a:t>
            </a:r>
            <a:r>
              <a:rPr lang="en-GB" sz="800" dirty="0" err="1"/>
              <a:t>tilstand</a:t>
            </a:r>
            <a:r>
              <a:rPr lang="en-GB" sz="800" dirty="0"/>
              <a:t>, </a:t>
            </a:r>
            <a:r>
              <a:rPr lang="en-GB" sz="800" dirty="0" err="1"/>
              <a:t>når</a:t>
            </a:r>
            <a:r>
              <a:rPr lang="en-GB" sz="800" dirty="0"/>
              <a:t> </a:t>
            </a:r>
            <a:r>
              <a:rPr lang="en-GB" sz="800" dirty="0" err="1"/>
              <a:t>intet</a:t>
            </a:r>
            <a:r>
              <a:rPr lang="en-GB" sz="800" dirty="0"/>
              <a:t> er </a:t>
            </a:r>
            <a:r>
              <a:rPr lang="en-GB" sz="800" dirty="0" err="1"/>
              <a:t>tilsluttet</a:t>
            </a:r>
            <a:r>
              <a:rPr lang="en-GB" sz="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GB" sz="800" dirty="0"/>
              <a:t>Digital Output (OUTPUT):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Sætter </a:t>
            </a:r>
            <a:r>
              <a:rPr lang="en-GB" sz="800" dirty="0" err="1"/>
              <a:t>en</a:t>
            </a:r>
            <a:r>
              <a:rPr lang="en-GB" sz="800" dirty="0"/>
              <a:t> digital </a:t>
            </a:r>
            <a:r>
              <a:rPr lang="en-GB" sz="800" dirty="0" err="1"/>
              <a:t>tilstand</a:t>
            </a:r>
            <a:r>
              <a:rPr lang="en-GB" sz="800" dirty="0"/>
              <a:t>: HØJ (3.3V) </a:t>
            </a:r>
            <a:r>
              <a:rPr lang="en-GB" sz="800" dirty="0" err="1"/>
              <a:t>eller</a:t>
            </a:r>
            <a:r>
              <a:rPr lang="en-GB" sz="800" dirty="0"/>
              <a:t> LAV (GND).</a:t>
            </a:r>
          </a:p>
          <a:p>
            <a:pPr>
              <a:lnSpc>
                <a:spcPct val="90000"/>
              </a:lnSpc>
            </a:pPr>
            <a:r>
              <a:rPr lang="en-GB" sz="800" dirty="0"/>
              <a:t>Bruges </a:t>
            </a:r>
            <a:r>
              <a:rPr lang="en-GB" sz="800" dirty="0" err="1"/>
              <a:t>til</a:t>
            </a:r>
            <a:r>
              <a:rPr lang="en-GB" sz="800" dirty="0"/>
              <a:t> at </a:t>
            </a:r>
            <a:r>
              <a:rPr lang="en-GB" sz="800" dirty="0" err="1"/>
              <a:t>tænde</a:t>
            </a:r>
            <a:r>
              <a:rPr lang="en-GB" sz="800" dirty="0"/>
              <a:t>/</a:t>
            </a:r>
            <a:r>
              <a:rPr lang="en-GB" sz="800" dirty="0" err="1"/>
              <a:t>slukke</a:t>
            </a:r>
            <a:r>
              <a:rPr lang="en-GB" sz="800" dirty="0"/>
              <a:t> LEDs, </a:t>
            </a:r>
            <a:r>
              <a:rPr lang="en-GB" sz="800" dirty="0" err="1"/>
              <a:t>styre</a:t>
            </a:r>
            <a:r>
              <a:rPr lang="en-GB" sz="800" dirty="0"/>
              <a:t> </a:t>
            </a:r>
            <a:r>
              <a:rPr lang="en-GB" sz="800" dirty="0" err="1"/>
              <a:t>relæer</a:t>
            </a:r>
            <a:r>
              <a:rPr lang="en-GB" sz="800" dirty="0"/>
              <a:t> (via transistor), </a:t>
            </a:r>
            <a:r>
              <a:rPr lang="en-GB" sz="800" dirty="0" err="1"/>
              <a:t>sende</a:t>
            </a:r>
            <a:r>
              <a:rPr lang="en-GB" sz="800" dirty="0"/>
              <a:t> simple </a:t>
            </a:r>
            <a:r>
              <a:rPr lang="en-GB" sz="800" dirty="0" err="1"/>
              <a:t>signaler</a:t>
            </a:r>
            <a:r>
              <a:rPr lang="en-GB" sz="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561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9A0DFD-BCCE-99D8-3064-360E453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GPIO/Analog input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6637D79-421A-6068-E386-31D2BC24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26146"/>
            <a:ext cx="8946541" cy="4195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Analog Input - </a:t>
            </a:r>
            <a:r>
              <a:rPr lang="en-GB" dirty="0" err="1"/>
              <a:t>Måling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Kontinuerlige</a:t>
            </a:r>
            <a:r>
              <a:rPr lang="en-GB" dirty="0"/>
              <a:t> </a:t>
            </a:r>
            <a:r>
              <a:rPr lang="en-GB" dirty="0" err="1"/>
              <a:t>Værdier</a:t>
            </a:r>
            <a:endParaRPr lang="en-GB" dirty="0"/>
          </a:p>
          <a:p>
            <a:r>
              <a:rPr lang="en-GB" dirty="0" err="1"/>
              <a:t>Hvad</a:t>
            </a:r>
            <a:r>
              <a:rPr lang="en-GB" dirty="0"/>
              <a:t> er det? </a:t>
            </a:r>
            <a:r>
              <a:rPr lang="en-GB" dirty="0" err="1"/>
              <a:t>Evnen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måle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kontinuert</a:t>
            </a:r>
            <a:r>
              <a:rPr lang="en-GB" dirty="0"/>
              <a:t> </a:t>
            </a:r>
            <a:r>
              <a:rPr lang="en-GB" dirty="0" err="1"/>
              <a:t>spænding</a:t>
            </a:r>
            <a:r>
              <a:rPr lang="en-GB" dirty="0"/>
              <a:t> (</a:t>
            </a:r>
            <a:r>
              <a:rPr lang="en-GB" dirty="0" err="1"/>
              <a:t>inden</a:t>
            </a:r>
            <a:r>
              <a:rPr lang="en-GB" dirty="0"/>
              <a:t> for et </a:t>
            </a:r>
            <a:r>
              <a:rPr lang="en-GB" dirty="0" err="1"/>
              <a:t>bestemt</a:t>
            </a:r>
            <a:r>
              <a:rPr lang="en-GB" dirty="0"/>
              <a:t> </a:t>
            </a:r>
            <a:r>
              <a:rPr lang="en-GB" dirty="0" err="1"/>
              <a:t>område</a:t>
            </a:r>
            <a:r>
              <a:rPr lang="en-GB" dirty="0"/>
              <a:t>)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stedet</a:t>
            </a:r>
            <a:r>
              <a:rPr lang="en-GB" dirty="0"/>
              <a:t> for </a:t>
            </a:r>
            <a:r>
              <a:rPr lang="en-GB" dirty="0" err="1"/>
              <a:t>kun</a:t>
            </a:r>
            <a:r>
              <a:rPr lang="en-GB" dirty="0"/>
              <a:t> HØJ/LAV.</a:t>
            </a:r>
          </a:p>
          <a:p>
            <a:pPr marL="0" indent="0">
              <a:buNone/>
            </a:pPr>
            <a:r>
              <a:rPr lang="en-GB" dirty="0"/>
              <a:t>ADC: </a:t>
            </a:r>
            <a:r>
              <a:rPr lang="en-GB" dirty="0" err="1"/>
              <a:t>Foregår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Analog-to-Digital Converter (ADC) </a:t>
            </a:r>
            <a:r>
              <a:rPr lang="en-GB" dirty="0" err="1"/>
              <a:t>indbygget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ESP32.</a:t>
            </a:r>
          </a:p>
          <a:p>
            <a:r>
              <a:rPr lang="en-GB" dirty="0" err="1"/>
              <a:t>Anvendelse</a:t>
            </a:r>
            <a:r>
              <a:rPr lang="en-GB" dirty="0"/>
              <a:t>: </a:t>
            </a:r>
            <a:r>
              <a:rPr lang="en-GB" dirty="0" err="1"/>
              <a:t>Læsning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potentiometre</a:t>
            </a:r>
            <a:r>
              <a:rPr lang="en-GB" dirty="0"/>
              <a:t>, </a:t>
            </a:r>
            <a:r>
              <a:rPr lang="en-GB" dirty="0" err="1"/>
              <a:t>lyssensorer</a:t>
            </a:r>
            <a:r>
              <a:rPr lang="en-GB" dirty="0"/>
              <a:t> (LDR), </a:t>
            </a:r>
            <a:r>
              <a:rPr lang="en-GB" dirty="0" err="1"/>
              <a:t>analoge</a:t>
            </a:r>
            <a:r>
              <a:rPr lang="en-GB" dirty="0"/>
              <a:t> </a:t>
            </a:r>
            <a:r>
              <a:rPr lang="en-GB" dirty="0" err="1"/>
              <a:t>temperatursensorer</a:t>
            </a:r>
            <a:r>
              <a:rPr lang="en-GB" dirty="0"/>
              <a:t>, joysticks, etc.</a:t>
            </a:r>
          </a:p>
          <a:p>
            <a:pPr marL="0" indent="0">
              <a:buNone/>
            </a:pPr>
            <a:r>
              <a:rPr lang="en-GB" dirty="0"/>
              <a:t>ESP32 ADC </a:t>
            </a:r>
            <a:r>
              <a:rPr lang="en-GB" dirty="0" err="1"/>
              <a:t>Specifikationer</a:t>
            </a:r>
            <a:r>
              <a:rPr lang="en-GB" dirty="0"/>
              <a:t>:</a:t>
            </a:r>
          </a:p>
          <a:p>
            <a:r>
              <a:rPr lang="en-GB" dirty="0"/>
              <a:t>Hardware: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typisk</a:t>
            </a:r>
            <a:r>
              <a:rPr lang="en-GB" dirty="0"/>
              <a:t> to ADCs (ADC1 </a:t>
            </a:r>
            <a:r>
              <a:rPr lang="en-GB" dirty="0" err="1"/>
              <a:t>og</a:t>
            </a:r>
            <a:r>
              <a:rPr lang="en-GB" dirty="0"/>
              <a:t> ADC2).</a:t>
            </a:r>
          </a:p>
          <a:p>
            <a:r>
              <a:rPr lang="en-GB" dirty="0" err="1"/>
              <a:t>Opløsning</a:t>
            </a:r>
            <a:r>
              <a:rPr lang="en-GB" dirty="0"/>
              <a:t>: Standard er 12-bit. Dette </a:t>
            </a:r>
            <a:r>
              <a:rPr lang="en-GB" dirty="0" err="1"/>
              <a:t>betyder</a:t>
            </a:r>
            <a:r>
              <a:rPr lang="en-GB" dirty="0"/>
              <a:t>, at </a:t>
            </a:r>
            <a:r>
              <a:rPr lang="en-GB" dirty="0" err="1"/>
              <a:t>ADC'en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repræsentere</a:t>
            </a:r>
            <a:r>
              <a:rPr lang="en-GB" dirty="0"/>
              <a:t> </a:t>
            </a:r>
            <a:r>
              <a:rPr lang="en-GB" dirty="0" err="1"/>
              <a:t>spændingen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mellem</a:t>
            </a:r>
            <a:r>
              <a:rPr lang="en-GB" dirty="0"/>
              <a:t> 0 </a:t>
            </a:r>
            <a:r>
              <a:rPr lang="en-GB" dirty="0" err="1"/>
              <a:t>og</a:t>
            </a:r>
            <a:r>
              <a:rPr lang="en-GB" dirty="0"/>
              <a:t> 4095.</a:t>
            </a:r>
          </a:p>
          <a:p>
            <a:pPr marL="0" indent="0">
              <a:buNone/>
            </a:pPr>
            <a:r>
              <a:rPr lang="en-GB" dirty="0"/>
              <a:t>Arduino IDE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pinMode</a:t>
            </a:r>
            <a:r>
              <a:rPr lang="en-GB" dirty="0"/>
              <a:t>(pin, MODE); // Sætter pin </a:t>
            </a:r>
            <a:r>
              <a:rPr lang="en-GB" dirty="0" err="1"/>
              <a:t>til</a:t>
            </a:r>
            <a:r>
              <a:rPr lang="en-GB" dirty="0"/>
              <a:t> INPUT, OUTPUT, INPUT_PULLUP etc.</a:t>
            </a:r>
          </a:p>
          <a:p>
            <a:r>
              <a:rPr lang="en-GB" dirty="0" err="1"/>
              <a:t>digitalRead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digitalWrite</a:t>
            </a:r>
            <a:r>
              <a:rPr lang="en-GB" dirty="0"/>
              <a:t>(pin, VALUE); // Skriver digital </a:t>
            </a:r>
            <a:r>
              <a:rPr lang="en-GB" dirty="0" err="1"/>
              <a:t>værdi</a:t>
            </a:r>
            <a:r>
              <a:rPr lang="en-GB" dirty="0"/>
              <a:t> (HIGH/LOW).</a:t>
            </a:r>
          </a:p>
          <a:p>
            <a:r>
              <a:rPr lang="en-GB" dirty="0" err="1"/>
              <a:t>analogRead</a:t>
            </a:r>
            <a:r>
              <a:rPr lang="en-GB" dirty="0"/>
              <a:t>(pin);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analog</a:t>
            </a:r>
            <a:r>
              <a:rPr lang="en-GB" dirty="0"/>
              <a:t> </a:t>
            </a:r>
            <a:r>
              <a:rPr lang="en-GB" dirty="0" err="1"/>
              <a:t>værdi</a:t>
            </a:r>
            <a:r>
              <a:rPr lang="en-GB" dirty="0"/>
              <a:t> (0-4095).</a:t>
            </a:r>
            <a:endParaRPr lang="en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957EB935-EBCD-5024-2ACA-1435C8FFB986}"/>
              </a:ext>
            </a:extLst>
          </p:cNvPr>
          <p:cNvSpPr txBox="1"/>
          <p:nvPr/>
        </p:nvSpPr>
        <p:spPr>
          <a:xfrm>
            <a:off x="4866851" y="6171070"/>
            <a:ext cx="6949575" cy="55399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00" dirty="0"/>
              <a:t>VIGTIGT: ADC2 &amp; Wi-Fi: Pins </a:t>
            </a:r>
            <a:r>
              <a:rPr lang="en-GB" sz="1000" dirty="0" err="1"/>
              <a:t>tilsluttet</a:t>
            </a:r>
            <a:r>
              <a:rPr lang="en-GB" sz="1000" dirty="0"/>
              <a:t> ADC2 </a:t>
            </a:r>
            <a:r>
              <a:rPr lang="en-GB" sz="1000" dirty="0" err="1"/>
              <a:t>kan</a:t>
            </a:r>
            <a:r>
              <a:rPr lang="en-GB" sz="1000" dirty="0"/>
              <a:t> IKKE </a:t>
            </a:r>
            <a:r>
              <a:rPr lang="en-GB" sz="1000" dirty="0" err="1"/>
              <a:t>bruges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analog</a:t>
            </a:r>
            <a:r>
              <a:rPr lang="en-GB" sz="1000" dirty="0"/>
              <a:t> </a:t>
            </a:r>
            <a:r>
              <a:rPr lang="en-GB" sz="1000" dirty="0" err="1"/>
              <a:t>læsning</a:t>
            </a:r>
            <a:r>
              <a:rPr lang="en-GB" sz="1000" dirty="0"/>
              <a:t>, </a:t>
            </a:r>
            <a:r>
              <a:rPr lang="en-GB" sz="1000" dirty="0" err="1"/>
              <a:t>mens</a:t>
            </a:r>
            <a:r>
              <a:rPr lang="en-GB" sz="1000" dirty="0"/>
              <a:t> Wi-Fi er </a:t>
            </a:r>
            <a:r>
              <a:rPr lang="en-GB" sz="1000" dirty="0" err="1"/>
              <a:t>aktivt</a:t>
            </a:r>
            <a:r>
              <a:rPr lang="en-GB" sz="1000" dirty="0"/>
              <a:t>! </a:t>
            </a:r>
            <a:endParaRPr lang="en-DK" sz="1000" dirty="0"/>
          </a:p>
          <a:p>
            <a:r>
              <a:rPr lang="en-GB" sz="1000" dirty="0"/>
              <a:t>Brug </a:t>
            </a:r>
            <a:r>
              <a:rPr lang="en-GB" sz="1000" dirty="0" err="1"/>
              <a:t>primært</a:t>
            </a:r>
            <a:r>
              <a:rPr lang="en-GB" sz="1000" dirty="0"/>
              <a:t> pins </a:t>
            </a:r>
            <a:r>
              <a:rPr lang="en-GB" sz="1000" dirty="0" err="1"/>
              <a:t>på</a:t>
            </a:r>
            <a:r>
              <a:rPr lang="en-GB" sz="1000" dirty="0"/>
              <a:t> ADC1 (</a:t>
            </a:r>
            <a:r>
              <a:rPr lang="en-GB" sz="1000" dirty="0" err="1"/>
              <a:t>f.eks</a:t>
            </a:r>
            <a:r>
              <a:rPr lang="en-GB" sz="1000" dirty="0"/>
              <a:t>. GPIO </a:t>
            </a:r>
            <a:r>
              <a:rPr lang="en-DK" sz="1000" dirty="0"/>
              <a:t>1-10</a:t>
            </a:r>
            <a:r>
              <a:rPr lang="en-GB" sz="1000" dirty="0"/>
              <a:t>) </a:t>
            </a:r>
            <a:r>
              <a:rPr lang="en-GB" sz="1000" dirty="0" err="1"/>
              <a:t>hvis</a:t>
            </a:r>
            <a:r>
              <a:rPr lang="en-GB" sz="1000" dirty="0"/>
              <a:t> du </a:t>
            </a:r>
            <a:r>
              <a:rPr lang="en-GB" sz="1000" dirty="0" err="1"/>
              <a:t>også</a:t>
            </a:r>
            <a:r>
              <a:rPr lang="en-GB" sz="1000" dirty="0"/>
              <a:t> </a:t>
            </a:r>
            <a:r>
              <a:rPr lang="en-GB" sz="1000" dirty="0" err="1"/>
              <a:t>bruger</a:t>
            </a:r>
            <a:r>
              <a:rPr lang="en-GB" sz="1000" dirty="0"/>
              <a:t> Wi-Fi. </a:t>
            </a:r>
            <a:endParaRPr lang="en-DK" sz="1000" dirty="0"/>
          </a:p>
          <a:p>
            <a:r>
              <a:rPr lang="en-GB" sz="1000" dirty="0"/>
              <a:t>ADC2 </a:t>
            </a:r>
            <a:r>
              <a:rPr lang="en-DK" sz="1000" dirty="0"/>
              <a:t>finds </a:t>
            </a:r>
            <a:r>
              <a:rPr lang="en-DK" sz="1000" dirty="0" err="1"/>
              <a:t>ikke</a:t>
            </a:r>
            <a:r>
              <a:rPr lang="en-DK" sz="1000" dirty="0"/>
              <a:t> </a:t>
            </a:r>
            <a:r>
              <a:rPr lang="en-DK" sz="1000" dirty="0" err="1"/>
              <a:t>på</a:t>
            </a:r>
            <a:r>
              <a:rPr lang="en-DK" sz="1000" dirty="0"/>
              <a:t> ESP32-S2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89526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144BE-A01F-9400-442B-2597D654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Gert Lauritsen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4B4B5F-F29B-65B2-52C0-C06FC99904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27" y="1680632"/>
            <a:ext cx="1338198" cy="178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BB57662C-8160-E81C-438B-1CEF6CFCDC49}"/>
              </a:ext>
            </a:extLst>
          </p:cNvPr>
          <p:cNvSpPr txBox="1"/>
          <p:nvPr/>
        </p:nvSpPr>
        <p:spPr>
          <a:xfrm>
            <a:off x="2463114" y="2757932"/>
            <a:ext cx="32944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BENG Digital Electronic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Medskifter af </a:t>
            </a:r>
            <a:r>
              <a:rPr lang="da-DK" dirty="0" err="1"/>
              <a:t>Skytem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SW&amp;HW udvikler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Brygger ØL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3 børn, kone, hus og Ford</a:t>
            </a:r>
          </a:p>
        </p:txBody>
      </p:sp>
      <p:pic>
        <p:nvPicPr>
          <p:cNvPr id="6" name="Billede 5" descr="Et billede, der indeholder tekst, avis, Publikation/tidsskrift/artikel, Avis">
            <a:extLst>
              <a:ext uri="{FF2B5EF4-FFF2-40B4-BE49-F238E27FC236}">
                <a16:creationId xmlns:a16="http://schemas.microsoft.com/office/drawing/2014/main" id="{FD753F5A-9DC1-3306-2BDE-0A6C8457C8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76" y="1327150"/>
            <a:ext cx="3325439" cy="2494079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EF3D1D6C-CF8F-7D1C-DC58-8ABC94501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038" y="3348680"/>
            <a:ext cx="4110681" cy="3083011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B716149-93D8-F143-B725-94ECFCED3F79}"/>
              </a:ext>
            </a:extLst>
          </p:cNvPr>
          <p:cNvSpPr txBox="1"/>
          <p:nvPr/>
        </p:nvSpPr>
        <p:spPr>
          <a:xfrm>
            <a:off x="6289589" y="6491416"/>
            <a:ext cx="3917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b="1" dirty="0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https://www.youtube.com/watch?v=AwNg--LtuMc</a:t>
            </a:r>
            <a:endParaRPr lang="da-DK" sz="1000" b="1" dirty="0">
              <a:solidFill>
                <a:srgbClr val="FF0000"/>
              </a:solidFill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0689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D2C79-95ED-0061-CA73-9F9F689B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33637"/>
          </a:xfrm>
        </p:spPr>
        <p:txBody>
          <a:bodyPr/>
          <a:lstStyle/>
          <a:p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ESP Serial </a:t>
            </a:r>
            <a:r>
              <a:rPr lang="en-GB" b="1" i="0" dirty="0" err="1">
                <a:solidFill>
                  <a:srgbClr val="E2E2E5"/>
                </a:solidFill>
                <a:effectLst/>
                <a:latin typeface="Google Sans Text"/>
              </a:rPr>
              <a:t>Kommunikation</a:t>
            </a:r>
            <a:r>
              <a:rPr lang="en-GB" b="1" i="0" dirty="0">
                <a:solidFill>
                  <a:srgbClr val="E2E2E5"/>
                </a:solidFill>
                <a:effectLst/>
                <a:latin typeface="Google Sans Text"/>
              </a:rPr>
              <a:t> (UART)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FF2EF0-A44F-67E6-FB42-FF76D67A5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68584"/>
            <a:ext cx="8946541" cy="5415996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Pins: Bruger </a:t>
            </a:r>
            <a:r>
              <a:rPr lang="en-GB" dirty="0" err="1"/>
              <a:t>primært</a:t>
            </a:r>
            <a:r>
              <a:rPr lang="en-GB" dirty="0"/>
              <a:t> to pins:</a:t>
            </a:r>
          </a:p>
          <a:p>
            <a:r>
              <a:rPr lang="en-GB" dirty="0"/>
              <a:t>TX (Transmit): Sender data fra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r>
              <a:rPr lang="en-GB" dirty="0"/>
              <a:t>RX (Receive): </a:t>
            </a:r>
            <a:r>
              <a:rPr lang="en-GB" dirty="0" err="1"/>
              <a:t>Modtager</a:t>
            </a:r>
            <a:r>
              <a:rPr lang="en-GB" dirty="0"/>
              <a:t> data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ESP'en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 err="1"/>
              <a:t>På</a:t>
            </a:r>
            <a:r>
              <a:rPr lang="en-GB" dirty="0"/>
              <a:t> ESP32 (Arduino IDE):</a:t>
            </a:r>
          </a:p>
          <a:p>
            <a:r>
              <a:rPr lang="en-GB" dirty="0"/>
              <a:t>Serial </a:t>
            </a:r>
            <a:r>
              <a:rPr lang="en-GB" dirty="0" err="1"/>
              <a:t>Objektet</a:t>
            </a:r>
            <a:r>
              <a:rPr lang="en-GB" dirty="0"/>
              <a:t>: Standard </a:t>
            </a:r>
            <a:r>
              <a:rPr lang="en-GB" dirty="0" err="1"/>
              <a:t>seriel</a:t>
            </a:r>
            <a:r>
              <a:rPr lang="en-GB" dirty="0"/>
              <a:t> port, </a:t>
            </a:r>
            <a:r>
              <a:rPr lang="en-GB" dirty="0" err="1"/>
              <a:t>typisk</a:t>
            </a:r>
            <a:r>
              <a:rPr lang="en-GB" dirty="0"/>
              <a:t> </a:t>
            </a:r>
            <a:r>
              <a:rPr lang="en-GB" dirty="0" err="1"/>
              <a:t>forbundet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USB-</a:t>
            </a:r>
            <a:r>
              <a:rPr lang="en-GB" dirty="0" err="1"/>
              <a:t>porten</a:t>
            </a:r>
            <a:r>
              <a:rPr lang="en-GB" dirty="0"/>
              <a:t> via </a:t>
            </a:r>
            <a:r>
              <a:rPr lang="en-GB" dirty="0" err="1"/>
              <a:t>en</a:t>
            </a:r>
            <a:r>
              <a:rPr lang="en-GB" dirty="0"/>
              <a:t> onboard USB-</a:t>
            </a:r>
            <a:r>
              <a:rPr lang="en-GB" dirty="0" err="1"/>
              <a:t>til</a:t>
            </a:r>
            <a:r>
              <a:rPr lang="en-GB" dirty="0"/>
              <a:t>-UART chip. Bruges </a:t>
            </a:r>
            <a:r>
              <a:rPr lang="en-GB" dirty="0" err="1"/>
              <a:t>til</a:t>
            </a:r>
            <a:r>
              <a:rPr lang="en-GB" dirty="0"/>
              <a:t>:</a:t>
            </a:r>
          </a:p>
          <a:p>
            <a:r>
              <a:rPr lang="en-GB" dirty="0" err="1"/>
              <a:t>Programmering</a:t>
            </a:r>
            <a:r>
              <a:rPr lang="en-GB" dirty="0"/>
              <a:t>/Flashing.</a:t>
            </a:r>
          </a:p>
          <a:p>
            <a:r>
              <a:rPr lang="en-GB" dirty="0"/>
              <a:t>Debugging via Arduino IDE's "Serial Monitor".</a:t>
            </a:r>
          </a:p>
          <a:p>
            <a:r>
              <a:rPr lang="en-GB" dirty="0"/>
              <a:t>Ekstra Porte (Serial1, Serial2): ESP32 </a:t>
            </a:r>
            <a:r>
              <a:rPr lang="en-GB" dirty="0" err="1"/>
              <a:t>har</a:t>
            </a:r>
            <a:r>
              <a:rPr lang="en-GB" dirty="0"/>
              <a:t> </a:t>
            </a:r>
            <a:r>
              <a:rPr lang="en-GB" dirty="0" err="1"/>
              <a:t>flere</a:t>
            </a:r>
            <a:r>
              <a:rPr lang="en-GB" dirty="0"/>
              <a:t> </a:t>
            </a:r>
            <a:r>
              <a:rPr lang="en-GB" dirty="0" err="1"/>
              <a:t>uafhængige</a:t>
            </a:r>
            <a:r>
              <a:rPr lang="en-GB" dirty="0"/>
              <a:t> hardware UART-</a:t>
            </a:r>
            <a:r>
              <a:rPr lang="en-GB" dirty="0" err="1"/>
              <a:t>porte</a:t>
            </a:r>
            <a:r>
              <a:rPr lang="en-GB" dirty="0"/>
              <a:t>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mappes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(</a:t>
            </a:r>
            <a:r>
              <a:rPr lang="en-GB" dirty="0" err="1"/>
              <a:t>næsten</a:t>
            </a:r>
            <a:r>
              <a:rPr lang="en-GB" dirty="0"/>
              <a:t>) </a:t>
            </a:r>
            <a:r>
              <a:rPr lang="en-GB" dirty="0" err="1"/>
              <a:t>valgfri</a:t>
            </a:r>
            <a:r>
              <a:rPr lang="en-GB" dirty="0"/>
              <a:t> GPIO pins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 (</a:t>
            </a:r>
            <a:r>
              <a:rPr lang="en-GB" dirty="0" err="1"/>
              <a:t>sensorer</a:t>
            </a:r>
            <a:r>
              <a:rPr lang="en-GB" dirty="0"/>
              <a:t>, GPS, </a:t>
            </a:r>
            <a:r>
              <a:rPr lang="en-GB" dirty="0" err="1"/>
              <a:t>osv</a:t>
            </a:r>
            <a:r>
              <a:rPr lang="en-GB" dirty="0"/>
              <a:t>.).</a:t>
            </a:r>
          </a:p>
          <a:p>
            <a:pPr marL="0" indent="0">
              <a:buNone/>
            </a:pPr>
            <a:r>
              <a:rPr lang="en-GB" dirty="0" err="1"/>
              <a:t>Vigtige</a:t>
            </a:r>
            <a:r>
              <a:rPr lang="en-GB" dirty="0"/>
              <a:t> </a:t>
            </a:r>
            <a:r>
              <a:rPr lang="en-GB" dirty="0" err="1"/>
              <a:t>Funktioner</a:t>
            </a:r>
            <a:r>
              <a:rPr lang="en-GB" dirty="0"/>
              <a:t>:</a:t>
            </a:r>
          </a:p>
          <a:p>
            <a:r>
              <a:rPr lang="en-GB" dirty="0" err="1"/>
              <a:t>Serial.begin</a:t>
            </a:r>
            <a:r>
              <a:rPr lang="en-GB" dirty="0"/>
              <a:t>(</a:t>
            </a:r>
            <a:r>
              <a:rPr lang="en-GB" dirty="0" err="1"/>
              <a:t>baud_rate</a:t>
            </a:r>
            <a:r>
              <a:rPr lang="en-GB" dirty="0"/>
              <a:t>); // Starter </a:t>
            </a:r>
            <a:r>
              <a:rPr lang="en-GB" dirty="0" err="1"/>
              <a:t>kommunikationen</a:t>
            </a:r>
            <a:r>
              <a:rPr lang="en-GB" dirty="0"/>
              <a:t> med </a:t>
            </a:r>
            <a:r>
              <a:rPr lang="en-GB" dirty="0" err="1"/>
              <a:t>specificeret</a:t>
            </a:r>
            <a:r>
              <a:rPr lang="en-GB" dirty="0"/>
              <a:t> </a:t>
            </a:r>
            <a:r>
              <a:rPr lang="en-GB" dirty="0" err="1"/>
              <a:t>hastighed</a:t>
            </a:r>
            <a:r>
              <a:rPr lang="en-GB" dirty="0"/>
              <a:t>.</a:t>
            </a:r>
          </a:p>
          <a:p>
            <a:r>
              <a:rPr lang="en-GB" dirty="0" err="1"/>
              <a:t>Serial.print</a:t>
            </a:r>
            <a:r>
              <a:rPr lang="en-GB" dirty="0"/>
              <a:t>("</a:t>
            </a:r>
            <a:r>
              <a:rPr lang="en-GB" dirty="0" err="1"/>
              <a:t>Tekst</a:t>
            </a:r>
            <a:r>
              <a:rPr lang="en-GB" dirty="0"/>
              <a:t>"); // Sender </a:t>
            </a:r>
            <a:r>
              <a:rPr lang="en-GB" dirty="0" err="1"/>
              <a:t>tekst</a:t>
            </a:r>
            <a:r>
              <a:rPr lang="en-GB" dirty="0"/>
              <a:t>.</a:t>
            </a:r>
          </a:p>
          <a:p>
            <a:r>
              <a:rPr lang="en-GB" dirty="0" err="1"/>
              <a:t>Serial.println</a:t>
            </a:r>
            <a:r>
              <a:rPr lang="en-GB" dirty="0"/>
              <a:t>(value); // Sender </a:t>
            </a:r>
            <a:r>
              <a:rPr lang="en-GB" dirty="0" err="1"/>
              <a:t>værdi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linjeskift</a:t>
            </a:r>
            <a:r>
              <a:rPr lang="en-GB" dirty="0"/>
              <a:t>.</a:t>
            </a:r>
          </a:p>
          <a:p>
            <a:r>
              <a:rPr lang="en-GB" dirty="0" err="1"/>
              <a:t>Serial.available</a:t>
            </a:r>
            <a:r>
              <a:rPr lang="en-GB" dirty="0"/>
              <a:t>(); // </a:t>
            </a:r>
            <a:r>
              <a:rPr lang="en-GB" dirty="0" err="1"/>
              <a:t>Tjekker</a:t>
            </a:r>
            <a:r>
              <a:rPr lang="en-GB" dirty="0"/>
              <a:t> om der er data </a:t>
            </a:r>
            <a:r>
              <a:rPr lang="en-GB" dirty="0" err="1"/>
              <a:t>klar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blive</a:t>
            </a:r>
            <a:r>
              <a:rPr lang="en-GB" dirty="0"/>
              <a:t> </a:t>
            </a:r>
            <a:r>
              <a:rPr lang="en-GB" dirty="0" err="1"/>
              <a:t>læst</a:t>
            </a:r>
            <a:r>
              <a:rPr lang="en-GB" dirty="0"/>
              <a:t>.</a:t>
            </a:r>
          </a:p>
          <a:p>
            <a:r>
              <a:rPr lang="en-GB" dirty="0" err="1"/>
              <a:t>Serial.read</a:t>
            </a:r>
            <a:r>
              <a:rPr lang="en-GB" dirty="0"/>
              <a:t>(); // </a:t>
            </a:r>
            <a:r>
              <a:rPr lang="en-GB" dirty="0" err="1"/>
              <a:t>Læser</a:t>
            </a:r>
            <a:r>
              <a:rPr lang="en-GB" dirty="0"/>
              <a:t> </a:t>
            </a:r>
            <a:r>
              <a:rPr lang="en-GB" dirty="0" err="1"/>
              <a:t>ét</a:t>
            </a:r>
            <a:r>
              <a:rPr lang="en-GB" dirty="0"/>
              <a:t> byte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modtaget</a:t>
            </a:r>
            <a:r>
              <a:rPr lang="en-GB" dirty="0"/>
              <a:t> data.</a:t>
            </a:r>
          </a:p>
          <a:p>
            <a:pPr marL="0" indent="0">
              <a:buNone/>
            </a:pPr>
            <a:r>
              <a:rPr lang="en-GB" dirty="0" err="1"/>
              <a:t>Typiske</a:t>
            </a:r>
            <a:r>
              <a:rPr lang="en-GB" dirty="0"/>
              <a:t> </a:t>
            </a:r>
            <a:r>
              <a:rPr lang="en-GB" dirty="0" err="1"/>
              <a:t>Anvendelser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/>
              <a:t>Debugging: </a:t>
            </a:r>
            <a:r>
              <a:rPr lang="en-GB" dirty="0" err="1"/>
              <a:t>Nemmeste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at </a:t>
            </a:r>
            <a:r>
              <a:rPr lang="en-GB" dirty="0" err="1"/>
              <a:t>få</a:t>
            </a:r>
            <a:r>
              <a:rPr lang="en-GB" dirty="0"/>
              <a:t> information </a:t>
            </a:r>
            <a:r>
              <a:rPr lang="en-GB" dirty="0" err="1"/>
              <a:t>ud</a:t>
            </a:r>
            <a:r>
              <a:rPr lang="en-GB" dirty="0"/>
              <a:t> fra din ESP32 under </a:t>
            </a:r>
            <a:r>
              <a:rPr lang="en-GB" dirty="0" err="1"/>
              <a:t>kørsel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Programmering</a:t>
            </a:r>
            <a:r>
              <a:rPr lang="en-GB" dirty="0"/>
              <a:t>: </a:t>
            </a:r>
            <a:r>
              <a:rPr lang="en-GB" dirty="0" err="1"/>
              <a:t>Standardmetoden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uploade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PC: Simple </a:t>
            </a:r>
            <a:r>
              <a:rPr lang="en-GB" dirty="0" err="1"/>
              <a:t>kontrol</a:t>
            </a:r>
            <a:r>
              <a:rPr lang="en-GB" dirty="0"/>
              <a:t>-interfaces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dataopsamling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DK" dirty="0"/>
              <a:t>✅ </a:t>
            </a:r>
            <a:r>
              <a:rPr lang="en-GB" dirty="0" err="1"/>
              <a:t>Kommunikation</a:t>
            </a:r>
            <a:r>
              <a:rPr lang="en-GB" dirty="0"/>
              <a:t> med </a:t>
            </a:r>
            <a:r>
              <a:rPr lang="en-GB" dirty="0" err="1"/>
              <a:t>Perifere</a:t>
            </a:r>
            <a:r>
              <a:rPr lang="en-GB" dirty="0"/>
              <a:t> </a:t>
            </a:r>
            <a:r>
              <a:rPr lang="en-GB" dirty="0" err="1"/>
              <a:t>Enheder</a:t>
            </a:r>
            <a:r>
              <a:rPr lang="en-GB" dirty="0"/>
              <a:t>: GPS </a:t>
            </a:r>
            <a:r>
              <a:rPr lang="en-GB" dirty="0" err="1"/>
              <a:t>moduler</a:t>
            </a:r>
            <a:r>
              <a:rPr lang="en-GB" dirty="0"/>
              <a:t>, </a:t>
            </a:r>
            <a:r>
              <a:rPr lang="en-GB" dirty="0" err="1"/>
              <a:t>visse</a:t>
            </a:r>
            <a:r>
              <a:rPr lang="en-GB" dirty="0"/>
              <a:t> </a:t>
            </a:r>
            <a:r>
              <a:rPr lang="en-GB" dirty="0" err="1"/>
              <a:t>sensorer</a:t>
            </a:r>
            <a:r>
              <a:rPr lang="en-GB" dirty="0"/>
              <a:t>, </a:t>
            </a:r>
            <a:r>
              <a:rPr lang="en-GB" dirty="0" err="1"/>
              <a:t>andre</a:t>
            </a:r>
            <a:r>
              <a:rPr lang="en-GB" dirty="0"/>
              <a:t> </a:t>
            </a:r>
            <a:r>
              <a:rPr lang="en-GB" dirty="0" err="1"/>
              <a:t>microcontrollere</a:t>
            </a:r>
            <a:r>
              <a:rPr lang="en-GB" dirty="0"/>
              <a:t>.</a:t>
            </a:r>
            <a:endParaRPr lang="en-DK" dirty="0"/>
          </a:p>
        </p:txBody>
      </p:sp>
      <p:pic>
        <p:nvPicPr>
          <p:cNvPr id="3074" name="Picture 2" descr="Problems with using Serial2 communication between 2 esp32 - Programming -  Arduino Forum">
            <a:extLst>
              <a:ext uri="{FF2B5EF4-FFF2-40B4-BE49-F238E27FC236}">
                <a16:creationId xmlns:a16="http://schemas.microsoft.com/office/drawing/2014/main" id="{1535E7DC-9A28-C230-B261-F4E7E7B72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174" y="1268584"/>
            <a:ext cx="3662036" cy="484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6378A-2979-9E71-49DE-E38ADD4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Serial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924D74-BA76-A496-2CA1-BE9412612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 err="1"/>
              <a:t>Få</a:t>
            </a:r>
            <a:r>
              <a:rPr lang="en-DK" dirty="0"/>
              <a:t> din ESP32 </a:t>
            </a:r>
            <a:r>
              <a:rPr lang="en-DK" dirty="0" err="1"/>
              <a:t>til</a:t>
            </a:r>
            <a:r>
              <a:rPr lang="en-DK" dirty="0"/>
              <a:t> at </a:t>
            </a:r>
            <a:r>
              <a:rPr lang="en-DK" dirty="0" err="1"/>
              <a:t>skrive</a:t>
            </a:r>
            <a:r>
              <a:rPr lang="en-DK" dirty="0"/>
              <a:t> </a:t>
            </a:r>
            <a:r>
              <a:rPr lang="en-DK" dirty="0" err="1"/>
              <a:t>klokken</a:t>
            </a:r>
            <a:r>
              <a:rPr lang="en-DK" dirty="0"/>
              <a:t>. </a:t>
            </a:r>
          </a:p>
          <a:p>
            <a:r>
              <a:rPr lang="en-DK" dirty="0" err="1"/>
              <a:t>Hvis</a:t>
            </a:r>
            <a:r>
              <a:rPr lang="en-DK" dirty="0"/>
              <a:t> der er </a:t>
            </a:r>
            <a:r>
              <a:rPr lang="en-DK" dirty="0" err="1"/>
              <a:t>tid</a:t>
            </a:r>
            <a:r>
              <a:rPr lang="en-DK" dirty="0"/>
              <a:t>, </a:t>
            </a:r>
            <a:r>
              <a:rPr lang="en-DK" dirty="0" err="1"/>
              <a:t>så</a:t>
            </a:r>
            <a:r>
              <a:rPr lang="en-DK" dirty="0"/>
              <a:t> connect </a:t>
            </a:r>
            <a:r>
              <a:rPr lang="en-DK" dirty="0" err="1"/>
              <a:t>til</a:t>
            </a:r>
            <a:r>
              <a:rPr lang="en-DK" dirty="0"/>
              <a:t> NTP</a:t>
            </a:r>
          </a:p>
          <a:p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--- NTP Settings ---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ntpServer1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"pool.ntp.org"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b="0" i="0" dirty="0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* ntpServer2 = </a:t>
            </a:r>
            <a:r>
              <a:rPr lang="en-GB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"time.nist.gov"</a:t>
            </a:r>
            <a:r>
              <a:rPr lang="en-GB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lang="en-GB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Optional backup server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449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1AE61CD-5C91-308D-CC47-B7C069DA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DK" dirty="0" err="1"/>
              <a:t>ESPNow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EC7E99-1B99-3603-E88B-C32FF1461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500"/>
              <a:t>Hvad er ESP-NOW?</a:t>
            </a:r>
          </a:p>
          <a:p>
            <a:pPr>
              <a:lnSpc>
                <a:spcPct val="90000"/>
              </a:lnSpc>
            </a:pPr>
            <a:r>
              <a:rPr lang="da-DK" sz="500"/>
              <a:t>En kommunikationsprotokol udviklet af </a:t>
            </a:r>
            <a:r>
              <a:rPr lang="da-DK" sz="500" err="1"/>
              <a:t>Espressif</a:t>
            </a:r>
            <a:r>
              <a:rPr lang="da-DK" sz="500"/>
              <a:t> (firmaet bag ESP32/ESP8266).</a:t>
            </a:r>
          </a:p>
          <a:p>
            <a:pPr>
              <a:lnSpc>
                <a:spcPct val="90000"/>
              </a:lnSpc>
            </a:pPr>
            <a:r>
              <a:rPr lang="da-DK" sz="500"/>
              <a:t>Tillader direkte (peer-to-peer) kommunikation mellem ESP-enheder.</a:t>
            </a:r>
          </a:p>
          <a:p>
            <a:pPr>
              <a:lnSpc>
                <a:spcPct val="90000"/>
              </a:lnSpc>
            </a:pPr>
            <a:r>
              <a:rPr lang="da-DK" sz="500"/>
              <a:t>Bruger ikke et traditionelt Wi-Fi netværk (ingen router/AP nødvendig).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500"/>
              <a:t>MAC Adresser: Enheder identificerer hinanden vha. deres unikke MAC-adresse (ligesom et "</a:t>
            </a:r>
            <a:r>
              <a:rPr lang="da-DK" sz="500" err="1"/>
              <a:t>device</a:t>
            </a:r>
            <a:r>
              <a:rPr lang="da-DK" sz="500"/>
              <a:t> ID").</a:t>
            </a:r>
          </a:p>
          <a:p>
            <a:pPr>
              <a:lnSpc>
                <a:spcPct val="90000"/>
              </a:lnSpc>
            </a:pPr>
            <a:r>
              <a:rPr lang="da-DK" sz="500"/>
              <a:t>Forbindelsesløs: Sender data uden først at etablere en formel forbindelse (ligesom UDP, men simplere). Ingen "</a:t>
            </a:r>
            <a:r>
              <a:rPr lang="da-DK" sz="500" err="1"/>
              <a:t>handshake</a:t>
            </a:r>
            <a:r>
              <a:rPr lang="da-DK" sz="500"/>
              <a:t>".</a:t>
            </a:r>
          </a:p>
          <a:p>
            <a:pPr>
              <a:lnSpc>
                <a:spcPct val="90000"/>
              </a:lnSpc>
            </a:pPr>
            <a:r>
              <a:rPr lang="da-DK" sz="500"/>
              <a:t>Korte Pakker: Sender små datapakker (op til 250 bytes).</a:t>
            </a:r>
          </a:p>
          <a:p>
            <a:pPr>
              <a:lnSpc>
                <a:spcPct val="90000"/>
              </a:lnSpc>
            </a:pPr>
            <a:r>
              <a:rPr lang="da-DK" sz="500" err="1"/>
              <a:t>Callbacks</a:t>
            </a:r>
            <a:r>
              <a:rPr lang="da-DK" sz="500"/>
              <a:t>: Bruger funktioner (</a:t>
            </a:r>
            <a:r>
              <a:rPr lang="da-DK" sz="500" err="1"/>
              <a:t>callbacks</a:t>
            </a:r>
            <a:r>
              <a:rPr lang="da-DK" sz="500"/>
              <a:t>) til at vide, hvornår data er sendt succesfuldt, eller hvornår data er modtaget.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Vigtigste Fordele:</a:t>
            </a:r>
          </a:p>
          <a:p>
            <a:pPr>
              <a:lnSpc>
                <a:spcPct val="90000"/>
              </a:lnSpc>
            </a:pPr>
            <a:r>
              <a:rPr lang="da-DK" sz="500"/>
              <a:t>✅ Hurtigt: Meget lav forsinkelse (</a:t>
            </a:r>
            <a:r>
              <a:rPr lang="da-DK" sz="500" err="1"/>
              <a:t>latency</a:t>
            </a:r>
            <a:r>
              <a:rPr lang="da-DK" sz="500"/>
              <a:t>) – data sendes næsten øjeblikkeligt.</a:t>
            </a:r>
          </a:p>
          <a:p>
            <a:pPr>
              <a:lnSpc>
                <a:spcPct val="90000"/>
              </a:lnSpc>
            </a:pPr>
            <a:r>
              <a:rPr lang="da-DK" sz="500"/>
              <a:t>✅ Lavt Strømforbrug: Effektivt, da der ikke opretholdes en konstant Wi-Fi forbindelse. Godt til batteridrevne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✅ Simpelt: Nemmere at sætte op end fuld Wi-Fi-forbindelse eller Bluetooth.</a:t>
            </a:r>
          </a:p>
          <a:p>
            <a:pPr>
              <a:lnSpc>
                <a:spcPct val="90000"/>
              </a:lnSpc>
            </a:pPr>
            <a:r>
              <a:rPr lang="da-DK" sz="500"/>
              <a:t>✅ Pålideligt (kort afstand): God til stabil kommunikation over korte afstande.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Begrænsninger:</a:t>
            </a:r>
          </a:p>
          <a:p>
            <a:pPr>
              <a:lnSpc>
                <a:spcPct val="90000"/>
              </a:lnSpc>
            </a:pPr>
            <a:r>
              <a:rPr lang="da-DK" sz="500"/>
              <a:t>Kort Rækkevidde: Ligesom almindelig Wi-Fi (typisk &lt; 100m, afhængigt af omgivelser).</a:t>
            </a:r>
          </a:p>
          <a:p>
            <a:pPr>
              <a:lnSpc>
                <a:spcPct val="90000"/>
              </a:lnSpc>
            </a:pPr>
            <a:r>
              <a:rPr lang="da-DK" sz="500"/>
              <a:t>Ikke </a:t>
            </a:r>
            <a:r>
              <a:rPr lang="da-DK" sz="500" err="1"/>
              <a:t>Routbart</a:t>
            </a:r>
            <a:r>
              <a:rPr lang="da-DK" sz="500"/>
              <a:t>: Kan ikke sende data direkte over internettet (kræver en "gateway" ESP, der er på Wi-Fi/Ethernet).</a:t>
            </a:r>
          </a:p>
          <a:p>
            <a:pPr>
              <a:lnSpc>
                <a:spcPct val="90000"/>
              </a:lnSpc>
            </a:pPr>
            <a:r>
              <a:rPr lang="da-DK" sz="500"/>
              <a:t>Begrænset Data: Kun små datapakker ad gangen (max 250 bytes).</a:t>
            </a:r>
          </a:p>
          <a:p>
            <a:pPr>
              <a:lnSpc>
                <a:spcPct val="90000"/>
              </a:lnSpc>
            </a:pPr>
            <a:r>
              <a:rPr lang="da-DK" sz="500"/>
              <a:t>Kun ESP: Virker kun mellem </a:t>
            </a:r>
            <a:r>
              <a:rPr lang="da-DK" sz="500" err="1"/>
              <a:t>Espressif</a:t>
            </a:r>
            <a:r>
              <a:rPr lang="da-DK" sz="500"/>
              <a:t>-chips (ESP32, ESP8266).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500"/>
              <a:t>Sensornetværk (mange sensorer sender til én central enhed).</a:t>
            </a:r>
          </a:p>
          <a:p>
            <a:pPr>
              <a:lnSpc>
                <a:spcPct val="90000"/>
              </a:lnSpc>
            </a:pPr>
            <a:r>
              <a:rPr lang="da-DK" sz="500"/>
              <a:t>Fjernbetjeninger og trådløse knapper.</a:t>
            </a:r>
          </a:p>
          <a:p>
            <a:pPr>
              <a:lnSpc>
                <a:spcPct val="90000"/>
              </a:lnSpc>
            </a:pPr>
            <a:r>
              <a:rPr lang="da-DK" sz="500"/>
              <a:t>Hurtig udveksling af status mellem enheder.</a:t>
            </a:r>
          </a:p>
          <a:p>
            <a:pPr>
              <a:lnSpc>
                <a:spcPct val="90000"/>
              </a:lnSpc>
            </a:pPr>
            <a:r>
              <a:rPr lang="da-DK" sz="500"/>
              <a:t>Enkel styring af lys, relæer osv.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Konklusion: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500"/>
              <a:t>ESP-NOW er ideelt til hurtig, lokal og strømbesparende kommunikation mellem ESP-enheder, hvor der ikke er behov for et fuldt Wi-Fi netværk eller internetadgang.</a:t>
            </a:r>
            <a:endParaRPr lang="en-DK" sz="500"/>
          </a:p>
        </p:txBody>
      </p:sp>
    </p:spTree>
    <p:extLst>
      <p:ext uri="{BB962C8B-B14F-4D97-AF65-F5344CB8AC3E}">
        <p14:creationId xmlns:p14="http://schemas.microsoft.com/office/powerpoint/2010/main" val="2977293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F88A9-2670-D7DC-CF8B-E0593803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ESPNow</a:t>
            </a:r>
            <a:r>
              <a:rPr lang="en-DK" dirty="0"/>
              <a:t> </a:t>
            </a:r>
            <a:r>
              <a:rPr lang="en-DK" dirty="0" err="1"/>
              <a:t>opgave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9FC3D-B259-A812-BFB3-2CA99400C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Send et signal </a:t>
            </a:r>
            <a:r>
              <a:rPr lang="en-DK" dirty="0" err="1"/>
              <a:t>til</a:t>
            </a:r>
            <a:r>
              <a:rPr lang="en-DK" dirty="0"/>
              <a:t> din side maker, </a:t>
            </a:r>
            <a:r>
              <a:rPr lang="en-DK" dirty="0" err="1"/>
              <a:t>som</a:t>
            </a:r>
            <a:r>
              <a:rPr lang="en-DK" dirty="0"/>
              <a:t> </a:t>
            </a:r>
            <a:r>
              <a:rPr lang="en-DK" dirty="0" err="1"/>
              <a:t>tænder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slukker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LED 1 gang/</a:t>
            </a:r>
            <a:r>
              <a:rPr lang="en-DK" dirty="0" err="1"/>
              <a:t>sekund</a:t>
            </a:r>
            <a:endParaRPr lang="en-DK" dirty="0"/>
          </a:p>
          <a:p>
            <a:r>
              <a:rPr lang="en-DK" dirty="0"/>
              <a:t>Det </a:t>
            </a:r>
            <a:r>
              <a:rPr lang="en-DK" dirty="0" err="1"/>
              <a:t>må</a:t>
            </a:r>
            <a:r>
              <a:rPr lang="en-DK" dirty="0"/>
              <a:t> </a:t>
            </a:r>
            <a:r>
              <a:rPr lang="en-DK" dirty="0" err="1"/>
              <a:t>kun</a:t>
            </a:r>
            <a:r>
              <a:rPr lang="en-DK" dirty="0"/>
              <a:t> </a:t>
            </a:r>
            <a:r>
              <a:rPr lang="en-DK" dirty="0" err="1"/>
              <a:t>sendes</a:t>
            </a:r>
            <a:r>
              <a:rPr lang="en-DK" dirty="0"/>
              <a:t> </a:t>
            </a:r>
            <a:r>
              <a:rPr lang="en-DK" dirty="0" err="1"/>
              <a:t>til</a:t>
            </a:r>
            <a:r>
              <a:rPr lang="en-DK" dirty="0"/>
              <a:t> </a:t>
            </a:r>
            <a:r>
              <a:rPr lang="en-DK" dirty="0" err="1"/>
              <a:t>hans</a:t>
            </a:r>
            <a:r>
              <a:rPr lang="en-DK" dirty="0"/>
              <a:t> MAC </a:t>
            </a:r>
            <a:r>
              <a:rPr lang="en-DK" dirty="0" err="1"/>
              <a:t>adresse</a:t>
            </a:r>
            <a:r>
              <a:rPr lang="en-DK" dirty="0"/>
              <a:t> </a:t>
            </a:r>
            <a:r>
              <a:rPr lang="en-DK" dirty="0" err="1"/>
              <a:t>og</a:t>
            </a:r>
            <a:r>
              <a:rPr lang="en-DK" dirty="0"/>
              <a:t> </a:t>
            </a:r>
            <a:r>
              <a:rPr lang="en-DK" dirty="0" err="1"/>
              <a:t>ikke</a:t>
            </a:r>
            <a:r>
              <a:rPr lang="en-DK" dirty="0"/>
              <a:t> </a:t>
            </a:r>
            <a:r>
              <a:rPr lang="en-DK" dirty="0" err="1"/>
              <a:t>andre</a:t>
            </a:r>
            <a:r>
              <a:rPr lang="en-DK" dirty="0"/>
              <a:t>.</a:t>
            </a:r>
          </a:p>
          <a:p>
            <a:r>
              <a:rPr lang="en-DK" dirty="0"/>
              <a:t>Den </a:t>
            </a:r>
            <a:r>
              <a:rPr lang="en-DK" dirty="0" err="1"/>
              <a:t>anden</a:t>
            </a:r>
            <a:r>
              <a:rPr lang="en-DK" dirty="0"/>
              <a:t> laver </a:t>
            </a:r>
            <a:r>
              <a:rPr lang="en-DK" dirty="0" err="1"/>
              <a:t>modtageren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89533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85BD295-1163-2851-92C5-200B1F80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5616217" cy="1622321"/>
          </a:xfrm>
        </p:spPr>
        <p:txBody>
          <a:bodyPr>
            <a:normAutofit/>
          </a:bodyPr>
          <a:lstStyle/>
          <a:p>
            <a:r>
              <a:rPr lang="en-DK">
                <a:solidFill>
                  <a:srgbClr val="EBEBEB"/>
                </a:solidFill>
              </a:rPr>
              <a:t>Remote PWM control</a:t>
            </a:r>
          </a:p>
        </p:txBody>
      </p:sp>
      <p:sp>
        <p:nvSpPr>
          <p:cNvPr id="2057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2059" name="Freeform: Shape 2058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169F7AE-F210-DCE5-F0EC-C21762A39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63742" y="1971272"/>
            <a:ext cx="3980139" cy="291545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1B3A8-E625-C0AA-0B8B-B071FB740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5616216" cy="37854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Hvad er RC PWM?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RC: Står for Radio Control (typisk brugt i hobby-modeller).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PWM: Pulse Width Modulation. En digital måde at repræsentere en analog værdi (f.eks. en position eller hastighed).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RC PWM: En specifik type PWM-signal, der er standard inden for RC-hobbyen til at styre komponenter.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Hvordan Virker Det?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Gentagende Puls: Signalet består af en puls, der gentages med en fast frekvens, typisk 50 Hz (dvs. én puls hvert 20. millisekund).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Pulsens Bredde (Varighed): Det vigtige er, hvor længe pulsen er "høj" (typisk 3.3V eller 5V) inden for hver 20 ms cyklus. Denne varighed måles i mikrosekunder (µs).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Betydningen af Bredden: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~1000 µs (1.0 ms): Typisk minimum værdi (f.eks. servo helt til venstre, motor slukket).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~1500 µs (1.5 ms): Typisk center/neutral værdi (f.eks. servo i midten, motor stoppet/neutral).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~2000 µs (2.0 ms): Typisk maksimum værdi (f.eks. servo helt til højre, motor fuld gas).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da-DK" sz="800">
                <a:solidFill>
                  <a:srgbClr val="FFFFFF"/>
                </a:solidFill>
              </a:rPr>
              <a:t>Typiske Anvendelser: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Servo Motorer: Pulsbredden bestemmer den vinkel, servoen skal dreje til.</a:t>
            </a:r>
          </a:p>
          <a:p>
            <a:pPr>
              <a:lnSpc>
                <a:spcPct val="90000"/>
              </a:lnSpc>
            </a:pPr>
            <a:r>
              <a:rPr lang="da-DK" sz="800">
                <a:solidFill>
                  <a:srgbClr val="FFFFFF"/>
                </a:solidFill>
              </a:rPr>
              <a:t>Electronic Speed Controllers (ESC'er): Pulsbredden bestemmer den hastighed (og retning), motoren skal køre med.</a:t>
            </a:r>
          </a:p>
          <a:p>
            <a:pPr marL="0" indent="0">
              <a:lnSpc>
                <a:spcPct val="90000"/>
              </a:lnSpc>
              <a:buNone/>
            </a:pPr>
            <a:endParaRPr lang="en-DK" sz="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4210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5" name="Picture 11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13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17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19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415F1F-FD98-876A-1F0F-335B3A7B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837" y="1325880"/>
            <a:ext cx="354346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Kina logik</a:t>
            </a: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13666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8F776517-BFFA-1614-EB37-7A0F5055C4A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6231" r="1" b="1"/>
          <a:stretch/>
        </p:blipFill>
        <p:spPr>
          <a:xfrm>
            <a:off x="20" y="10"/>
            <a:ext cx="7759920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2088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63992F-AE51-B85B-CCEF-6887535B16B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04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33EE121-CBA7-372B-5DFC-3A49D17D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sender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3414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5" name="Picture 4" descr="Pen, der er placeret oven på en signaturlinje">
            <a:extLst>
              <a:ext uri="{FF2B5EF4-FFF2-40B4-BE49-F238E27FC236}">
                <a16:creationId xmlns:a16="http://schemas.microsoft.com/office/drawing/2014/main" id="{CF6E829C-B299-A01B-51BB-6ED783FFD5A5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8023" b="770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9DE6C0D-A385-46ED-DA22-2166CEF7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Gennemgang af RC modtager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722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En side i en planner">
            <a:extLst>
              <a:ext uri="{FF2B5EF4-FFF2-40B4-BE49-F238E27FC236}">
                <a16:creationId xmlns:a16="http://schemas.microsoft.com/office/drawing/2014/main" id="{08AAD6AC-852C-C07D-4089-63C54138C61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t="2792" b="12939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E2176DF-A862-76E4-A890-A342F5C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D901860-CA22-A6E4-4A3F-1B211F20A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Diagramopsætning</a:t>
            </a:r>
          </a:p>
          <a:p>
            <a:r>
              <a:rPr lang="en-US"/>
              <a:t>Gennemgang af fjernbetjenning</a:t>
            </a:r>
          </a:p>
          <a:p>
            <a:r>
              <a:rPr lang="en-US"/>
              <a:t>Layout editor</a:t>
            </a:r>
          </a:p>
          <a:p>
            <a:r>
              <a:rPr lang="en-US"/>
              <a:t>Gennemgang af Layout</a:t>
            </a:r>
          </a:p>
          <a:p>
            <a:r>
              <a:rPr lang="en-US"/>
              <a:t>3D-visning</a:t>
            </a:r>
          </a:p>
          <a:p>
            <a:r>
              <a:rPr lang="en-US"/>
              <a:t>ESP32</a:t>
            </a:r>
          </a:p>
          <a:p>
            <a:pPr lvl="1"/>
            <a:r>
              <a:rPr lang="en-US"/>
              <a:t>Serial</a:t>
            </a:r>
          </a:p>
          <a:p>
            <a:pPr lvl="1"/>
            <a:r>
              <a:rPr lang="en-US"/>
              <a:t>GPIO</a:t>
            </a:r>
          </a:p>
          <a:p>
            <a:pPr lvl="1"/>
            <a:r>
              <a:rPr lang="en-US"/>
              <a:t>ESPnow</a:t>
            </a:r>
          </a:p>
          <a:p>
            <a:pPr lvl="1"/>
            <a:r>
              <a:rPr lang="en-US"/>
              <a:t>Gennemgang af RC program</a:t>
            </a:r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5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2A4F5E1E-42C1-4BDD-9F20-75B15887B2A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35000"/>
          </a:blip>
          <a:srcRect t="16113" b="16116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7AB7691-B929-4519-971B-B714F629B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Åbning af eksistrende projekt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51458A01-4D52-4387-94D2-88D540EEB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Schematic</a:t>
            </a:r>
          </a:p>
          <a:p>
            <a:r>
              <a:rPr lang="en-US"/>
              <a:t>PCB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6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9787B81-C7DF-412B-A405-EF4454012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B8087103-0AE5-4466-9F53-5024406939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21239" b="5232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6E0405F-3806-409A-849E-52449326A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/>
              <a:t>PlacePart</a:t>
            </a:r>
            <a:endParaRPr lang="LID4096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E8E7798-C968-4B68-8E61-4DE5B4C56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en-GB" dirty="0" err="1"/>
              <a:t>Shift+A</a:t>
            </a:r>
            <a:endParaRPr lang="en-GB" dirty="0"/>
          </a:p>
          <a:p>
            <a:r>
              <a:rPr lang="en-GB" dirty="0" err="1"/>
              <a:t>Søg</a:t>
            </a:r>
            <a:r>
              <a:rPr lang="en-GB" dirty="0"/>
              <a:t> b</a:t>
            </a:r>
            <a:r>
              <a:rPr lang="en-DK" dirty="0"/>
              <a:t>å</a:t>
            </a:r>
            <a:r>
              <a:rPr lang="en-GB" dirty="0"/>
              <a:t>de </a:t>
            </a:r>
            <a:r>
              <a:rPr lang="en-GB" dirty="0" err="1"/>
              <a:t>på</a:t>
            </a:r>
            <a:r>
              <a:rPr lang="en-GB" dirty="0"/>
              <a:t> part og </a:t>
            </a:r>
            <a:r>
              <a:rPr lang="en-GB" dirty="0" err="1"/>
              <a:t>beskrivelse</a:t>
            </a:r>
            <a:endParaRPr lang="en-GB" dirty="0"/>
          </a:p>
          <a:p>
            <a:r>
              <a:rPr lang="en-GB" dirty="0"/>
              <a:t>Rotation r/y</a:t>
            </a:r>
          </a:p>
          <a:p>
            <a:r>
              <a:rPr lang="en-GB" dirty="0" err="1"/>
              <a:t>Datablad</a:t>
            </a:r>
            <a:r>
              <a:rPr lang="en-GB" dirty="0"/>
              <a:t> </a:t>
            </a:r>
            <a:r>
              <a:rPr lang="en-GB" dirty="0" err="1"/>
              <a:t>linket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DK" dirty="0" err="1"/>
              <a:t>komponent</a:t>
            </a:r>
            <a:endParaRPr lang="en-GB" dirty="0"/>
          </a:p>
          <a:p>
            <a:r>
              <a:rPr lang="en-GB" dirty="0"/>
              <a:t>Part </a:t>
            </a:r>
            <a:r>
              <a:rPr lang="en-GB" dirty="0" err="1"/>
              <a:t>propertry</a:t>
            </a:r>
            <a:endParaRPr lang="en-GB" dirty="0"/>
          </a:p>
          <a:p>
            <a:r>
              <a:rPr lang="en-GB" dirty="0" err="1"/>
              <a:t>Eksterne</a:t>
            </a:r>
            <a:r>
              <a:rPr lang="en-GB" dirty="0"/>
              <a:t> Library (</a:t>
            </a:r>
            <a:r>
              <a:rPr lang="en-GB" dirty="0" err="1"/>
              <a:t>digikey</a:t>
            </a:r>
            <a:r>
              <a:rPr lang="en-GB" dirty="0"/>
              <a:t>/mouser)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809637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71BB09-C0C3-4227-904D-7B575B664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GB" dirty="0" err="1"/>
              <a:t>Symboler</a:t>
            </a:r>
            <a:endParaRPr lang="LID4096" dirty="0"/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AC9A4897-E4F3-7F70-CD60-745A4AD2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8191811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57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3F4807A-5068-4492-8025-D75F320E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DC2C7D-1B33-75F2-8FE2-E416728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5967" y="1325880"/>
            <a:ext cx="4158334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Opgave</a:t>
            </a:r>
            <a:b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Tegn følgende skematic</a:t>
            </a:r>
          </a:p>
        </p:txBody>
      </p:sp>
      <p:sp>
        <p:nvSpPr>
          <p:cNvPr id="1045" name="Freeform 36">
            <a:extLst>
              <a:ext uri="{FF2B5EF4-FFF2-40B4-BE49-F238E27FC236}">
                <a16:creationId xmlns:a16="http://schemas.microsoft.com/office/drawing/2014/main" id="{B24996F8-180C-4DCB-8A26-DFA336CDE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9646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D8B22DE2-C518-4F77-BE90-E1B6B1909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68960" y="-68960"/>
            <a:ext cx="6858001" cy="6995918"/>
          </a:xfrm>
          <a:custGeom>
            <a:avLst/>
            <a:gdLst>
              <a:gd name="connsiteX0" fmla="*/ 6858001 w 6858001"/>
              <a:gd name="connsiteY0" fmla="*/ 1344715 h 6995918"/>
              <a:gd name="connsiteX1" fmla="*/ 6858001 w 6858001"/>
              <a:gd name="connsiteY1" fmla="*/ 1177 h 6995918"/>
              <a:gd name="connsiteX2" fmla="*/ 6702324 w 6858001"/>
              <a:gd name="connsiteY2" fmla="*/ 26222 h 6995918"/>
              <a:gd name="connsiteX3" fmla="*/ 6547333 w 6858001"/>
              <a:gd name="connsiteY3" fmla="*/ 50091 h 6995918"/>
              <a:gd name="connsiteX4" fmla="*/ 6391657 w 6858001"/>
              <a:gd name="connsiteY4" fmla="*/ 73455 h 6995918"/>
              <a:gd name="connsiteX5" fmla="*/ 6235294 w 6858001"/>
              <a:gd name="connsiteY5" fmla="*/ 93458 h 6995918"/>
              <a:gd name="connsiteX6" fmla="*/ 6079618 w 6858001"/>
              <a:gd name="connsiteY6" fmla="*/ 113629 h 6995918"/>
              <a:gd name="connsiteX7" fmla="*/ 5923255 w 6858001"/>
              <a:gd name="connsiteY7" fmla="*/ 132455 h 6995918"/>
              <a:gd name="connsiteX8" fmla="*/ 5768950 w 6858001"/>
              <a:gd name="connsiteY8" fmla="*/ 148591 h 6995918"/>
              <a:gd name="connsiteX9" fmla="*/ 5612588 w 6858001"/>
              <a:gd name="connsiteY9" fmla="*/ 163887 h 6995918"/>
              <a:gd name="connsiteX10" fmla="*/ 5456911 w 6858001"/>
              <a:gd name="connsiteY10" fmla="*/ 177839 h 6995918"/>
              <a:gd name="connsiteX11" fmla="*/ 5303978 w 6858001"/>
              <a:gd name="connsiteY11" fmla="*/ 189941 h 6995918"/>
              <a:gd name="connsiteX12" fmla="*/ 5148987 w 6858001"/>
              <a:gd name="connsiteY12" fmla="*/ 202044 h 6995918"/>
              <a:gd name="connsiteX13" fmla="*/ 4996054 w 6858001"/>
              <a:gd name="connsiteY13" fmla="*/ 212129 h 6995918"/>
              <a:gd name="connsiteX14" fmla="*/ 4843120 w 6858001"/>
              <a:gd name="connsiteY14" fmla="*/ 220029 h 6995918"/>
              <a:gd name="connsiteX15" fmla="*/ 4690873 w 6858001"/>
              <a:gd name="connsiteY15" fmla="*/ 228266 h 6995918"/>
              <a:gd name="connsiteX16" fmla="*/ 4539997 w 6858001"/>
              <a:gd name="connsiteY16" fmla="*/ 235157 h 6995918"/>
              <a:gd name="connsiteX17" fmla="*/ 4390492 w 6858001"/>
              <a:gd name="connsiteY17" fmla="*/ 240032 h 6995918"/>
              <a:gd name="connsiteX18" fmla="*/ 4240988 w 6858001"/>
              <a:gd name="connsiteY18" fmla="*/ 244234 h 6995918"/>
              <a:gd name="connsiteX19" fmla="*/ 4092855 w 6858001"/>
              <a:gd name="connsiteY19" fmla="*/ 248268 h 6995918"/>
              <a:gd name="connsiteX20" fmla="*/ 3946780 w 6858001"/>
              <a:gd name="connsiteY20" fmla="*/ 250117 h 6995918"/>
              <a:gd name="connsiteX21" fmla="*/ 3800704 w 6858001"/>
              <a:gd name="connsiteY21" fmla="*/ 252134 h 6995918"/>
              <a:gd name="connsiteX22" fmla="*/ 3656686 w 6858001"/>
              <a:gd name="connsiteY22" fmla="*/ 253143 h 6995918"/>
              <a:gd name="connsiteX23" fmla="*/ 3514040 w 6858001"/>
              <a:gd name="connsiteY23" fmla="*/ 252134 h 6995918"/>
              <a:gd name="connsiteX24" fmla="*/ 3372765 w 6858001"/>
              <a:gd name="connsiteY24" fmla="*/ 252134 h 6995918"/>
              <a:gd name="connsiteX25" fmla="*/ 3232862 w 6858001"/>
              <a:gd name="connsiteY25" fmla="*/ 250117 h 6995918"/>
              <a:gd name="connsiteX26" fmla="*/ 3095702 w 6858001"/>
              <a:gd name="connsiteY26" fmla="*/ 247092 h 6995918"/>
              <a:gd name="connsiteX27" fmla="*/ 2959914 w 6858001"/>
              <a:gd name="connsiteY27" fmla="*/ 244234 h 6995918"/>
              <a:gd name="connsiteX28" fmla="*/ 2826868 w 6858001"/>
              <a:gd name="connsiteY28" fmla="*/ 241040 h 6995918"/>
              <a:gd name="connsiteX29" fmla="*/ 2694509 w 6858001"/>
              <a:gd name="connsiteY29" fmla="*/ 236166 h 6995918"/>
              <a:gd name="connsiteX30" fmla="*/ 2564208 w 6858001"/>
              <a:gd name="connsiteY30" fmla="*/ 230955 h 6995918"/>
              <a:gd name="connsiteX31" fmla="*/ 2436649 w 6858001"/>
              <a:gd name="connsiteY31" fmla="*/ 226249 h 6995918"/>
              <a:gd name="connsiteX32" fmla="*/ 2187703 w 6858001"/>
              <a:gd name="connsiteY32" fmla="*/ 212969 h 6995918"/>
              <a:gd name="connsiteX33" fmla="*/ 1949045 w 6858001"/>
              <a:gd name="connsiteY33" fmla="*/ 198850 h 6995918"/>
              <a:gd name="connsiteX34" fmla="*/ 1719988 w 6858001"/>
              <a:gd name="connsiteY34" fmla="*/ 184058 h 6995918"/>
              <a:gd name="connsiteX35" fmla="*/ 1503275 w 6858001"/>
              <a:gd name="connsiteY35" fmla="*/ 167753 h 6995918"/>
              <a:gd name="connsiteX36" fmla="*/ 1296163 w 6858001"/>
              <a:gd name="connsiteY36" fmla="*/ 150776 h 6995918"/>
              <a:gd name="connsiteX37" fmla="*/ 1104139 w 6858001"/>
              <a:gd name="connsiteY37" fmla="*/ 132455 h 6995918"/>
              <a:gd name="connsiteX38" fmla="*/ 923774 w 6858001"/>
              <a:gd name="connsiteY38" fmla="*/ 114469 h 6995918"/>
              <a:gd name="connsiteX39" fmla="*/ 757810 w 6858001"/>
              <a:gd name="connsiteY39" fmla="*/ 96484 h 6995918"/>
              <a:gd name="connsiteX40" fmla="*/ 605563 w 6858001"/>
              <a:gd name="connsiteY40" fmla="*/ 79507 h 6995918"/>
              <a:gd name="connsiteX41" fmla="*/ 470460 w 6858001"/>
              <a:gd name="connsiteY41" fmla="*/ 63370 h 6995918"/>
              <a:gd name="connsiteX42" fmla="*/ 348388 w 6858001"/>
              <a:gd name="connsiteY42" fmla="*/ 48074 h 6995918"/>
              <a:gd name="connsiteX43" fmla="*/ 245518 w 6858001"/>
              <a:gd name="connsiteY43" fmla="*/ 35299 h 6995918"/>
              <a:gd name="connsiteX44" fmla="*/ 159107 w 6858001"/>
              <a:gd name="connsiteY44" fmla="*/ 23197 h 6995918"/>
              <a:gd name="connsiteX45" fmla="*/ 40463 w 6858001"/>
              <a:gd name="connsiteY45" fmla="*/ 5883 h 6995918"/>
              <a:gd name="connsiteX46" fmla="*/ 1 w 6858001"/>
              <a:gd name="connsiteY46" fmla="*/ 0 h 6995918"/>
              <a:gd name="connsiteX47" fmla="*/ 1 w 6858001"/>
              <a:gd name="connsiteY47" fmla="*/ 905354 h 6995918"/>
              <a:gd name="connsiteX48" fmla="*/ 0 w 6858001"/>
              <a:gd name="connsiteY48" fmla="*/ 905354 h 6995918"/>
              <a:gd name="connsiteX49" fmla="*/ 0 w 6858001"/>
              <a:gd name="connsiteY49" fmla="*/ 6995918 h 6995918"/>
              <a:gd name="connsiteX50" fmla="*/ 6858000 w 6858001"/>
              <a:gd name="connsiteY50" fmla="*/ 6995918 h 6995918"/>
              <a:gd name="connsiteX51" fmla="*/ 6858000 w 6858001"/>
              <a:gd name="connsiteY51" fmla="*/ 1344715 h 6995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95918">
                <a:moveTo>
                  <a:pt x="6858001" y="1344715"/>
                </a:moveTo>
                <a:lnTo>
                  <a:pt x="6858001" y="1177"/>
                </a:lnTo>
                <a:lnTo>
                  <a:pt x="6702324" y="26222"/>
                </a:lnTo>
                <a:lnTo>
                  <a:pt x="6547333" y="50091"/>
                </a:lnTo>
                <a:lnTo>
                  <a:pt x="6391657" y="73455"/>
                </a:lnTo>
                <a:lnTo>
                  <a:pt x="6235294" y="93458"/>
                </a:lnTo>
                <a:lnTo>
                  <a:pt x="6079618" y="113629"/>
                </a:lnTo>
                <a:lnTo>
                  <a:pt x="5923255" y="132455"/>
                </a:lnTo>
                <a:lnTo>
                  <a:pt x="5768950" y="148591"/>
                </a:lnTo>
                <a:lnTo>
                  <a:pt x="5612588" y="163887"/>
                </a:lnTo>
                <a:lnTo>
                  <a:pt x="5456911" y="177839"/>
                </a:lnTo>
                <a:lnTo>
                  <a:pt x="5303978" y="189941"/>
                </a:lnTo>
                <a:lnTo>
                  <a:pt x="5148987" y="202044"/>
                </a:lnTo>
                <a:lnTo>
                  <a:pt x="4996054" y="212129"/>
                </a:lnTo>
                <a:lnTo>
                  <a:pt x="4843120" y="220029"/>
                </a:lnTo>
                <a:lnTo>
                  <a:pt x="4690873" y="228266"/>
                </a:lnTo>
                <a:lnTo>
                  <a:pt x="4539997" y="235157"/>
                </a:lnTo>
                <a:lnTo>
                  <a:pt x="4390492" y="240032"/>
                </a:lnTo>
                <a:lnTo>
                  <a:pt x="4240988" y="244234"/>
                </a:lnTo>
                <a:lnTo>
                  <a:pt x="4092855" y="248268"/>
                </a:lnTo>
                <a:lnTo>
                  <a:pt x="3946780" y="250117"/>
                </a:lnTo>
                <a:lnTo>
                  <a:pt x="3800704" y="252134"/>
                </a:lnTo>
                <a:lnTo>
                  <a:pt x="3656686" y="253143"/>
                </a:lnTo>
                <a:lnTo>
                  <a:pt x="3514040" y="252134"/>
                </a:lnTo>
                <a:lnTo>
                  <a:pt x="3372765" y="252134"/>
                </a:lnTo>
                <a:lnTo>
                  <a:pt x="3232862" y="250117"/>
                </a:lnTo>
                <a:lnTo>
                  <a:pt x="3095702" y="247092"/>
                </a:lnTo>
                <a:lnTo>
                  <a:pt x="2959914" y="244234"/>
                </a:lnTo>
                <a:lnTo>
                  <a:pt x="2826868" y="241040"/>
                </a:lnTo>
                <a:lnTo>
                  <a:pt x="2694509" y="236166"/>
                </a:lnTo>
                <a:lnTo>
                  <a:pt x="2564208" y="230955"/>
                </a:lnTo>
                <a:lnTo>
                  <a:pt x="2436649" y="226249"/>
                </a:lnTo>
                <a:lnTo>
                  <a:pt x="2187703" y="212969"/>
                </a:lnTo>
                <a:lnTo>
                  <a:pt x="1949045" y="198850"/>
                </a:lnTo>
                <a:lnTo>
                  <a:pt x="1719988" y="184058"/>
                </a:lnTo>
                <a:lnTo>
                  <a:pt x="1503275" y="167753"/>
                </a:lnTo>
                <a:lnTo>
                  <a:pt x="1296163" y="150776"/>
                </a:lnTo>
                <a:lnTo>
                  <a:pt x="1104139" y="132455"/>
                </a:lnTo>
                <a:lnTo>
                  <a:pt x="923774" y="114469"/>
                </a:lnTo>
                <a:lnTo>
                  <a:pt x="757810" y="96484"/>
                </a:lnTo>
                <a:lnTo>
                  <a:pt x="605563" y="79507"/>
                </a:lnTo>
                <a:lnTo>
                  <a:pt x="470460" y="63370"/>
                </a:lnTo>
                <a:lnTo>
                  <a:pt x="348388" y="48074"/>
                </a:lnTo>
                <a:lnTo>
                  <a:pt x="245518" y="35299"/>
                </a:lnTo>
                <a:lnTo>
                  <a:pt x="159107" y="23197"/>
                </a:lnTo>
                <a:lnTo>
                  <a:pt x="40463" y="5883"/>
                </a:lnTo>
                <a:lnTo>
                  <a:pt x="1" y="0"/>
                </a:lnTo>
                <a:lnTo>
                  <a:pt x="1" y="905354"/>
                </a:lnTo>
                <a:lnTo>
                  <a:pt x="0" y="905354"/>
                </a:lnTo>
                <a:lnTo>
                  <a:pt x="0" y="6995918"/>
                </a:lnTo>
                <a:lnTo>
                  <a:pt x="6858000" y="6995918"/>
                </a:lnTo>
                <a:lnTo>
                  <a:pt x="6858000" y="1344715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630182B0-3559-41D5-9EBC-0BD86BEDA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pic>
        <p:nvPicPr>
          <p:cNvPr id="1026" name="Picture 2" descr="2-stage-amplifier-circuit-diagram">
            <a:extLst>
              <a:ext uri="{FF2B5EF4-FFF2-40B4-BE49-F238E27FC236}">
                <a16:creationId xmlns:a16="http://schemas.microsoft.com/office/drawing/2014/main" id="{7D2CF35C-6D0F-786B-DF28-28221E6DD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854" y="1159973"/>
            <a:ext cx="5450557" cy="45375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AFC0F5-D658-4FA7-AFAC-0F758B38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Hierarkisk design</a:t>
            </a:r>
            <a:endParaRPr lang="LID4096">
              <a:solidFill>
                <a:srgbClr val="EBEBEB"/>
              </a:solidFill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3878BB-C791-459D-AE68-725CED2C2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r>
              <a:rPr lang="en-GB" dirty="0" err="1"/>
              <a:t>Opret</a:t>
            </a:r>
            <a:r>
              <a:rPr lang="en-GB" dirty="0"/>
              <a:t> sheet</a:t>
            </a:r>
          </a:p>
          <a:p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ind</a:t>
            </a:r>
            <a:r>
              <a:rPr lang="en-GB" dirty="0"/>
              <a:t> I sheet</a:t>
            </a:r>
          </a:p>
          <a:p>
            <a:r>
              <a:rPr lang="en-GB" dirty="0"/>
              <a:t>Export </a:t>
            </a:r>
            <a:r>
              <a:rPr lang="en-GB" dirty="0" err="1"/>
              <a:t>porte</a:t>
            </a:r>
            <a:endParaRPr lang="LID4096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BEE802F-31CB-445C-9E23-AABF2CF4C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151" y="2548281"/>
            <a:ext cx="3943157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881454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F58DB04-799B-4E27-BDE9-495E41DDC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rgbClr val="EBEBEB"/>
                </a:solidFill>
              </a:rPr>
              <a:t>Footprint/netliste</a:t>
            </a:r>
            <a:endParaRPr lang="LID4096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DK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2107465-21C8-D8A4-ACC2-43FAE73C5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2" y="1003798"/>
            <a:ext cx="5449889" cy="485040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E42EEFD-4437-4DDC-A2D9-FDD730C2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Annotate</a:t>
            </a:r>
          </a:p>
          <a:p>
            <a:r>
              <a:rPr lang="en-GB">
                <a:solidFill>
                  <a:srgbClr val="EBEBEB"/>
                </a:solidFill>
              </a:rPr>
              <a:t>Place footprint</a:t>
            </a:r>
            <a:endParaRPr lang="LID4096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413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12843</TotalTime>
  <Words>1525</Words>
  <Application>Microsoft Office PowerPoint</Application>
  <PresentationFormat>Widescreen</PresentationFormat>
  <Paragraphs>179</Paragraphs>
  <Slides>27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27</vt:i4>
      </vt:variant>
    </vt:vector>
  </HeadingPairs>
  <TitlesOfParts>
    <vt:vector size="35" baseType="lpstr">
      <vt:lpstr>Aptos</vt:lpstr>
      <vt:lpstr>Arial</vt:lpstr>
      <vt:lpstr>Arial Unicode MS</vt:lpstr>
      <vt:lpstr>Century Gothic</vt:lpstr>
      <vt:lpstr>Courier New</vt:lpstr>
      <vt:lpstr>Google Sans Text</vt:lpstr>
      <vt:lpstr>Wingdings 3</vt:lpstr>
      <vt:lpstr>Ion</vt:lpstr>
      <vt:lpstr>Kicad</vt:lpstr>
      <vt:lpstr>Gert Lauritsen</vt:lpstr>
      <vt:lpstr>Agenda</vt:lpstr>
      <vt:lpstr>Åbning af eksistrende projekt</vt:lpstr>
      <vt:lpstr>PlacePart</vt:lpstr>
      <vt:lpstr>Symboler</vt:lpstr>
      <vt:lpstr>Opgave Tegn følgende skematic</vt:lpstr>
      <vt:lpstr>Hierarkisk design</vt:lpstr>
      <vt:lpstr>Footprint/netliste</vt:lpstr>
      <vt:lpstr>Lib Symboler</vt:lpstr>
      <vt:lpstr>Layout editor</vt:lpstr>
      <vt:lpstr>3D-visning</vt:lpstr>
      <vt:lpstr>Opgave PCB routing</vt:lpstr>
      <vt:lpstr>Hierarkisk Design  </vt:lpstr>
      <vt:lpstr>Software</vt:lpstr>
      <vt:lpstr>Bootmode</vt:lpstr>
      <vt:lpstr>Boot Errors</vt:lpstr>
      <vt:lpstr>GPIO/Analog input</vt:lpstr>
      <vt:lpstr>GPIO/Analog input</vt:lpstr>
      <vt:lpstr>ESP Serial Kommunikation (UART)</vt:lpstr>
      <vt:lpstr>Serial Opgave</vt:lpstr>
      <vt:lpstr>ESPNow</vt:lpstr>
      <vt:lpstr>ESPNow opgave</vt:lpstr>
      <vt:lpstr>Remote PWM control</vt:lpstr>
      <vt:lpstr>Kina logik</vt:lpstr>
      <vt:lpstr>Gennemgang af RC sender</vt:lpstr>
      <vt:lpstr>Gennemgang af RC modtager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Kicad</dc:title>
  <dc:creator>Gert Lauritsen</dc:creator>
  <cp:lastModifiedBy>Gert Lauritsen</cp:lastModifiedBy>
  <cp:revision>28</cp:revision>
  <dcterms:created xsi:type="dcterms:W3CDTF">2021-02-02T08:16:44Z</dcterms:created>
  <dcterms:modified xsi:type="dcterms:W3CDTF">2025-04-03T07:10:39Z</dcterms:modified>
</cp:coreProperties>
</file>