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9"/>
  </p:notesMasterIdLst>
  <p:sldIdLst>
    <p:sldId id="256" r:id="rId2"/>
    <p:sldId id="291" r:id="rId3"/>
    <p:sldId id="290" r:id="rId4"/>
    <p:sldId id="258" r:id="rId5"/>
    <p:sldId id="262" r:id="rId6"/>
    <p:sldId id="263" r:id="rId7"/>
    <p:sldId id="295" r:id="rId8"/>
    <p:sldId id="266" r:id="rId9"/>
    <p:sldId id="267" r:id="rId10"/>
    <p:sldId id="270" r:id="rId11"/>
    <p:sldId id="280" r:id="rId12"/>
    <p:sldId id="282" r:id="rId13"/>
    <p:sldId id="283" r:id="rId14"/>
    <p:sldId id="297" r:id="rId15"/>
    <p:sldId id="294" r:id="rId16"/>
    <p:sldId id="298" r:id="rId17"/>
    <p:sldId id="29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 autoAdjust="0"/>
    <p:restoredTop sz="94660"/>
  </p:normalViewPr>
  <p:slideViewPr>
    <p:cSldViewPr snapToGrid="0">
      <p:cViewPr varScale="1">
        <p:scale>
          <a:sx n="242" d="100"/>
          <a:sy n="242" d="100"/>
        </p:scale>
        <p:origin x="516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2019F-E32A-43F2-B294-32D7135F543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555EC7-A3F3-44E6-97BF-9FE89679001B}">
      <dgm:prSet/>
      <dgm:spPr/>
      <dgm:t>
        <a:bodyPr/>
        <a:lstStyle/>
        <a:p>
          <a:r>
            <a:rPr lang="en-GB" b="0" i="0"/>
            <a:t>Power objekter/symboler [P]</a:t>
          </a:r>
          <a:endParaRPr lang="en-US"/>
        </a:p>
      </dgm:t>
    </dgm:pt>
    <dgm:pt modelId="{5D5B8758-9DB9-4DF2-94F1-0DCAAFB62E2A}" type="parTrans" cxnId="{8CD78B99-FB9F-4938-8393-94FE980AA0AB}">
      <dgm:prSet/>
      <dgm:spPr/>
      <dgm:t>
        <a:bodyPr/>
        <a:lstStyle/>
        <a:p>
          <a:endParaRPr lang="en-US"/>
        </a:p>
      </dgm:t>
    </dgm:pt>
    <dgm:pt modelId="{5764CF13-89C5-4D34-9BE9-14C1541233D0}" type="sibTrans" cxnId="{8CD78B99-FB9F-4938-8393-94FE980AA0AB}">
      <dgm:prSet/>
      <dgm:spPr/>
      <dgm:t>
        <a:bodyPr/>
        <a:lstStyle/>
        <a:p>
          <a:endParaRPr lang="en-US"/>
        </a:p>
      </dgm:t>
    </dgm:pt>
    <dgm:pt modelId="{112E1978-BC23-40D3-929D-31D5F9E2167A}">
      <dgm:prSet/>
      <dgm:spPr/>
      <dgm:t>
        <a:bodyPr/>
        <a:lstStyle/>
        <a:p>
          <a:r>
            <a:rPr lang="en-GB" b="0" i="0"/>
            <a:t>Hieraki porte</a:t>
          </a:r>
          <a:endParaRPr lang="en-US"/>
        </a:p>
      </dgm:t>
    </dgm:pt>
    <dgm:pt modelId="{9DF87FE1-0A85-4DAA-B1A5-69E76AF35EDD}" type="parTrans" cxnId="{286CAABB-D53C-4AD3-8B02-3F8EA6FB3283}">
      <dgm:prSet/>
      <dgm:spPr/>
      <dgm:t>
        <a:bodyPr/>
        <a:lstStyle/>
        <a:p>
          <a:endParaRPr lang="en-US"/>
        </a:p>
      </dgm:t>
    </dgm:pt>
    <dgm:pt modelId="{67708FD3-474B-43D7-B645-E8E3A0D17901}" type="sibTrans" cxnId="{286CAABB-D53C-4AD3-8B02-3F8EA6FB3283}">
      <dgm:prSet/>
      <dgm:spPr/>
      <dgm:t>
        <a:bodyPr/>
        <a:lstStyle/>
        <a:p>
          <a:endParaRPr lang="en-US"/>
        </a:p>
      </dgm:t>
    </dgm:pt>
    <dgm:pt modelId="{1BEB0CFD-1C49-4D20-A61F-297B481A975A}">
      <dgm:prSet/>
      <dgm:spPr/>
      <dgm:t>
        <a:bodyPr/>
        <a:lstStyle/>
        <a:p>
          <a:r>
            <a:rPr lang="en-GB" b="0" i="0"/>
            <a:t>Globale Nets</a:t>
          </a:r>
          <a:endParaRPr lang="en-US"/>
        </a:p>
      </dgm:t>
    </dgm:pt>
    <dgm:pt modelId="{9AD548A4-B822-4CD9-8221-45F7248DA110}" type="parTrans" cxnId="{419C5EBB-BB0F-4866-B15D-71D575D7838B}">
      <dgm:prSet/>
      <dgm:spPr/>
      <dgm:t>
        <a:bodyPr/>
        <a:lstStyle/>
        <a:p>
          <a:endParaRPr lang="en-US"/>
        </a:p>
      </dgm:t>
    </dgm:pt>
    <dgm:pt modelId="{5FBBA602-1A7B-4C72-A772-CA62C3D4E632}" type="sibTrans" cxnId="{419C5EBB-BB0F-4866-B15D-71D575D7838B}">
      <dgm:prSet/>
      <dgm:spPr/>
      <dgm:t>
        <a:bodyPr/>
        <a:lstStyle/>
        <a:p>
          <a:endParaRPr lang="en-US"/>
        </a:p>
      </dgm:t>
    </dgm:pt>
    <dgm:pt modelId="{513CB8E6-D730-4076-903B-C028705A1EF9}">
      <dgm:prSet/>
      <dgm:spPr/>
      <dgm:t>
        <a:bodyPr/>
        <a:lstStyle/>
        <a:p>
          <a:r>
            <a:rPr lang="en-GB" b="0" i="0"/>
            <a:t>Lokale Net</a:t>
          </a:r>
          <a:endParaRPr lang="en-US"/>
        </a:p>
      </dgm:t>
    </dgm:pt>
    <dgm:pt modelId="{B1A3B4D7-8880-4C3E-930D-581662E7FC80}" type="parTrans" cxnId="{BBCD450A-BC14-4430-8EA3-FAAE7220173E}">
      <dgm:prSet/>
      <dgm:spPr/>
      <dgm:t>
        <a:bodyPr/>
        <a:lstStyle/>
        <a:p>
          <a:endParaRPr lang="en-US"/>
        </a:p>
      </dgm:t>
    </dgm:pt>
    <dgm:pt modelId="{4281DA1E-3E1B-4951-A35C-89C992A82808}" type="sibTrans" cxnId="{BBCD450A-BC14-4430-8EA3-FAAE7220173E}">
      <dgm:prSet/>
      <dgm:spPr/>
      <dgm:t>
        <a:bodyPr/>
        <a:lstStyle/>
        <a:p>
          <a:endParaRPr lang="en-US"/>
        </a:p>
      </dgm:t>
    </dgm:pt>
    <dgm:pt modelId="{9FD86DA1-9C7D-4381-8F18-1CA051AC732B}">
      <dgm:prSet/>
      <dgm:spPr/>
      <dgm:t>
        <a:bodyPr/>
        <a:lstStyle/>
        <a:p>
          <a:r>
            <a:rPr lang="en-GB" b="0" i="0"/>
            <a:t>Symboler repræsentere ikke komponeter</a:t>
          </a:r>
          <a:endParaRPr lang="en-US"/>
        </a:p>
      </dgm:t>
    </dgm:pt>
    <dgm:pt modelId="{867953A0-1864-44E8-974E-59A581F5DA3A}" type="parTrans" cxnId="{0932AB8D-85DB-427A-8184-E30AA1CF4BBF}">
      <dgm:prSet/>
      <dgm:spPr/>
      <dgm:t>
        <a:bodyPr/>
        <a:lstStyle/>
        <a:p>
          <a:endParaRPr lang="en-US"/>
        </a:p>
      </dgm:t>
    </dgm:pt>
    <dgm:pt modelId="{9E51CB63-0390-463E-BF84-863F5708D759}" type="sibTrans" cxnId="{0932AB8D-85DB-427A-8184-E30AA1CF4BBF}">
      <dgm:prSet/>
      <dgm:spPr/>
      <dgm:t>
        <a:bodyPr/>
        <a:lstStyle/>
        <a:p>
          <a:endParaRPr lang="en-US"/>
        </a:p>
      </dgm:t>
    </dgm:pt>
    <dgm:pt modelId="{124C358C-230E-4EE3-935E-155BD6C9F207}" type="pres">
      <dgm:prSet presAssocID="{7AB2019F-E32A-43F2-B294-32D7135F543B}" presName="outerComposite" presStyleCnt="0">
        <dgm:presLayoutVars>
          <dgm:chMax val="5"/>
          <dgm:dir/>
          <dgm:resizeHandles val="exact"/>
        </dgm:presLayoutVars>
      </dgm:prSet>
      <dgm:spPr/>
    </dgm:pt>
    <dgm:pt modelId="{8BE4D5B0-E8C8-4AE9-A6F2-DF7DE905ACFE}" type="pres">
      <dgm:prSet presAssocID="{7AB2019F-E32A-43F2-B294-32D7135F543B}" presName="dummyMaxCanvas" presStyleCnt="0">
        <dgm:presLayoutVars/>
      </dgm:prSet>
      <dgm:spPr/>
    </dgm:pt>
    <dgm:pt modelId="{B47E51DF-A07C-4EA7-B12C-50380643FEB0}" type="pres">
      <dgm:prSet presAssocID="{7AB2019F-E32A-43F2-B294-32D7135F543B}" presName="FiveNodes_1" presStyleLbl="node1" presStyleIdx="0" presStyleCnt="5">
        <dgm:presLayoutVars>
          <dgm:bulletEnabled val="1"/>
        </dgm:presLayoutVars>
      </dgm:prSet>
      <dgm:spPr/>
    </dgm:pt>
    <dgm:pt modelId="{5B8C85AF-A177-4F0C-B57F-1F8EC867BD02}" type="pres">
      <dgm:prSet presAssocID="{7AB2019F-E32A-43F2-B294-32D7135F543B}" presName="FiveNodes_2" presStyleLbl="node1" presStyleIdx="1" presStyleCnt="5">
        <dgm:presLayoutVars>
          <dgm:bulletEnabled val="1"/>
        </dgm:presLayoutVars>
      </dgm:prSet>
      <dgm:spPr/>
    </dgm:pt>
    <dgm:pt modelId="{1B66E9BF-40ED-49C8-9427-07C095798973}" type="pres">
      <dgm:prSet presAssocID="{7AB2019F-E32A-43F2-B294-32D7135F543B}" presName="FiveNodes_3" presStyleLbl="node1" presStyleIdx="2" presStyleCnt="5">
        <dgm:presLayoutVars>
          <dgm:bulletEnabled val="1"/>
        </dgm:presLayoutVars>
      </dgm:prSet>
      <dgm:spPr/>
    </dgm:pt>
    <dgm:pt modelId="{88BB7AFC-621C-4546-B020-FFDE73E14D01}" type="pres">
      <dgm:prSet presAssocID="{7AB2019F-E32A-43F2-B294-32D7135F543B}" presName="FiveNodes_4" presStyleLbl="node1" presStyleIdx="3" presStyleCnt="5">
        <dgm:presLayoutVars>
          <dgm:bulletEnabled val="1"/>
        </dgm:presLayoutVars>
      </dgm:prSet>
      <dgm:spPr/>
    </dgm:pt>
    <dgm:pt modelId="{2DE3B2DC-3E90-4C0E-80E2-1A74262C9CDA}" type="pres">
      <dgm:prSet presAssocID="{7AB2019F-E32A-43F2-B294-32D7135F543B}" presName="FiveNodes_5" presStyleLbl="node1" presStyleIdx="4" presStyleCnt="5">
        <dgm:presLayoutVars>
          <dgm:bulletEnabled val="1"/>
        </dgm:presLayoutVars>
      </dgm:prSet>
      <dgm:spPr/>
    </dgm:pt>
    <dgm:pt modelId="{1ABC14CA-5B85-45C5-94A7-0C20E328514C}" type="pres">
      <dgm:prSet presAssocID="{7AB2019F-E32A-43F2-B294-32D7135F543B}" presName="FiveConn_1-2" presStyleLbl="fgAccFollowNode1" presStyleIdx="0" presStyleCnt="4">
        <dgm:presLayoutVars>
          <dgm:bulletEnabled val="1"/>
        </dgm:presLayoutVars>
      </dgm:prSet>
      <dgm:spPr/>
    </dgm:pt>
    <dgm:pt modelId="{5C304AA6-8383-45B1-82F1-451AEA4B168A}" type="pres">
      <dgm:prSet presAssocID="{7AB2019F-E32A-43F2-B294-32D7135F543B}" presName="FiveConn_2-3" presStyleLbl="fgAccFollowNode1" presStyleIdx="1" presStyleCnt="4">
        <dgm:presLayoutVars>
          <dgm:bulletEnabled val="1"/>
        </dgm:presLayoutVars>
      </dgm:prSet>
      <dgm:spPr/>
    </dgm:pt>
    <dgm:pt modelId="{9980E122-AD9E-4A16-8072-A33ACF02C484}" type="pres">
      <dgm:prSet presAssocID="{7AB2019F-E32A-43F2-B294-32D7135F543B}" presName="FiveConn_3-4" presStyleLbl="fgAccFollowNode1" presStyleIdx="2" presStyleCnt="4">
        <dgm:presLayoutVars>
          <dgm:bulletEnabled val="1"/>
        </dgm:presLayoutVars>
      </dgm:prSet>
      <dgm:spPr/>
    </dgm:pt>
    <dgm:pt modelId="{72D5AD3A-D1C9-4BCE-BE14-C2473824DFF4}" type="pres">
      <dgm:prSet presAssocID="{7AB2019F-E32A-43F2-B294-32D7135F543B}" presName="FiveConn_4-5" presStyleLbl="fgAccFollowNode1" presStyleIdx="3" presStyleCnt="4">
        <dgm:presLayoutVars>
          <dgm:bulletEnabled val="1"/>
        </dgm:presLayoutVars>
      </dgm:prSet>
      <dgm:spPr/>
    </dgm:pt>
    <dgm:pt modelId="{F40C17D0-20D7-414B-A4B3-4FC9AC209A76}" type="pres">
      <dgm:prSet presAssocID="{7AB2019F-E32A-43F2-B294-32D7135F543B}" presName="FiveNodes_1_text" presStyleLbl="node1" presStyleIdx="4" presStyleCnt="5">
        <dgm:presLayoutVars>
          <dgm:bulletEnabled val="1"/>
        </dgm:presLayoutVars>
      </dgm:prSet>
      <dgm:spPr/>
    </dgm:pt>
    <dgm:pt modelId="{E67B5130-C510-4CD6-9D67-96F68DF2C574}" type="pres">
      <dgm:prSet presAssocID="{7AB2019F-E32A-43F2-B294-32D7135F543B}" presName="FiveNodes_2_text" presStyleLbl="node1" presStyleIdx="4" presStyleCnt="5">
        <dgm:presLayoutVars>
          <dgm:bulletEnabled val="1"/>
        </dgm:presLayoutVars>
      </dgm:prSet>
      <dgm:spPr/>
    </dgm:pt>
    <dgm:pt modelId="{5BABA088-45A4-4401-87A8-9C5AE8190B1D}" type="pres">
      <dgm:prSet presAssocID="{7AB2019F-E32A-43F2-B294-32D7135F543B}" presName="FiveNodes_3_text" presStyleLbl="node1" presStyleIdx="4" presStyleCnt="5">
        <dgm:presLayoutVars>
          <dgm:bulletEnabled val="1"/>
        </dgm:presLayoutVars>
      </dgm:prSet>
      <dgm:spPr/>
    </dgm:pt>
    <dgm:pt modelId="{860B6B45-522F-43C6-B4E4-CD8E373728E8}" type="pres">
      <dgm:prSet presAssocID="{7AB2019F-E32A-43F2-B294-32D7135F543B}" presName="FiveNodes_4_text" presStyleLbl="node1" presStyleIdx="4" presStyleCnt="5">
        <dgm:presLayoutVars>
          <dgm:bulletEnabled val="1"/>
        </dgm:presLayoutVars>
      </dgm:prSet>
      <dgm:spPr/>
    </dgm:pt>
    <dgm:pt modelId="{6F074AB3-CA3F-4743-9A0E-72EFB62C1852}" type="pres">
      <dgm:prSet presAssocID="{7AB2019F-E32A-43F2-B294-32D7135F543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CDC7905-3A58-44B9-8B66-AF0E35704D13}" type="presOf" srcId="{77555EC7-A3F3-44E6-97BF-9FE89679001B}" destId="{B47E51DF-A07C-4EA7-B12C-50380643FEB0}" srcOrd="0" destOrd="0" presId="urn:microsoft.com/office/officeart/2005/8/layout/vProcess5"/>
    <dgm:cxn modelId="{BBCD450A-BC14-4430-8EA3-FAAE7220173E}" srcId="{7AB2019F-E32A-43F2-B294-32D7135F543B}" destId="{513CB8E6-D730-4076-903B-C028705A1EF9}" srcOrd="3" destOrd="0" parTransId="{B1A3B4D7-8880-4C3E-930D-581662E7FC80}" sibTransId="{4281DA1E-3E1B-4951-A35C-89C992A82808}"/>
    <dgm:cxn modelId="{4B91F010-3916-4E4F-95A9-C7C3A559257D}" type="presOf" srcId="{112E1978-BC23-40D3-929D-31D5F9E2167A}" destId="{5B8C85AF-A177-4F0C-B57F-1F8EC867BD02}" srcOrd="0" destOrd="0" presId="urn:microsoft.com/office/officeart/2005/8/layout/vProcess5"/>
    <dgm:cxn modelId="{15786015-32D7-4975-B95D-4C73D0FF6C59}" type="presOf" srcId="{5764CF13-89C5-4D34-9BE9-14C1541233D0}" destId="{1ABC14CA-5B85-45C5-94A7-0C20E328514C}" srcOrd="0" destOrd="0" presId="urn:microsoft.com/office/officeart/2005/8/layout/vProcess5"/>
    <dgm:cxn modelId="{0E2DEA25-E5D7-4EBC-B225-CFA870687D15}" type="presOf" srcId="{112E1978-BC23-40D3-929D-31D5F9E2167A}" destId="{E67B5130-C510-4CD6-9D67-96F68DF2C574}" srcOrd="1" destOrd="0" presId="urn:microsoft.com/office/officeart/2005/8/layout/vProcess5"/>
    <dgm:cxn modelId="{C86E5335-4F91-4FA7-9A1B-44F5F84B75E8}" type="presOf" srcId="{67708FD3-474B-43D7-B645-E8E3A0D17901}" destId="{5C304AA6-8383-45B1-82F1-451AEA4B168A}" srcOrd="0" destOrd="0" presId="urn:microsoft.com/office/officeart/2005/8/layout/vProcess5"/>
    <dgm:cxn modelId="{F0469869-207F-4B59-8D55-010DD2BFC67A}" type="presOf" srcId="{513CB8E6-D730-4076-903B-C028705A1EF9}" destId="{860B6B45-522F-43C6-B4E4-CD8E373728E8}" srcOrd="1" destOrd="0" presId="urn:microsoft.com/office/officeart/2005/8/layout/vProcess5"/>
    <dgm:cxn modelId="{BC2D126E-7C9B-45B3-A3BC-3541815CF3B7}" type="presOf" srcId="{513CB8E6-D730-4076-903B-C028705A1EF9}" destId="{88BB7AFC-621C-4546-B020-FFDE73E14D01}" srcOrd="0" destOrd="0" presId="urn:microsoft.com/office/officeart/2005/8/layout/vProcess5"/>
    <dgm:cxn modelId="{1AEB514F-FE2B-40CB-8AD1-1A0912F9C918}" type="presOf" srcId="{1BEB0CFD-1C49-4D20-A61F-297B481A975A}" destId="{1B66E9BF-40ED-49C8-9427-07C095798973}" srcOrd="0" destOrd="0" presId="urn:microsoft.com/office/officeart/2005/8/layout/vProcess5"/>
    <dgm:cxn modelId="{1C000F53-E3F2-4EDC-8C1C-9B169DB15E2F}" type="presOf" srcId="{4281DA1E-3E1B-4951-A35C-89C992A82808}" destId="{72D5AD3A-D1C9-4BCE-BE14-C2473824DFF4}" srcOrd="0" destOrd="0" presId="urn:microsoft.com/office/officeart/2005/8/layout/vProcess5"/>
    <dgm:cxn modelId="{A273BE88-E3B2-4642-88A8-31D0B414145A}" type="presOf" srcId="{5FBBA602-1A7B-4C72-A772-CA62C3D4E632}" destId="{9980E122-AD9E-4A16-8072-A33ACF02C484}" srcOrd="0" destOrd="0" presId="urn:microsoft.com/office/officeart/2005/8/layout/vProcess5"/>
    <dgm:cxn modelId="{0932AB8D-85DB-427A-8184-E30AA1CF4BBF}" srcId="{7AB2019F-E32A-43F2-B294-32D7135F543B}" destId="{9FD86DA1-9C7D-4381-8F18-1CA051AC732B}" srcOrd="4" destOrd="0" parTransId="{867953A0-1864-44E8-974E-59A581F5DA3A}" sibTransId="{9E51CB63-0390-463E-BF84-863F5708D759}"/>
    <dgm:cxn modelId="{290F2C8F-11FC-489E-A032-4F01E29D90A6}" type="presOf" srcId="{77555EC7-A3F3-44E6-97BF-9FE89679001B}" destId="{F40C17D0-20D7-414B-A4B3-4FC9AC209A76}" srcOrd="1" destOrd="0" presId="urn:microsoft.com/office/officeart/2005/8/layout/vProcess5"/>
    <dgm:cxn modelId="{8CD78B99-FB9F-4938-8393-94FE980AA0AB}" srcId="{7AB2019F-E32A-43F2-B294-32D7135F543B}" destId="{77555EC7-A3F3-44E6-97BF-9FE89679001B}" srcOrd="0" destOrd="0" parTransId="{5D5B8758-9DB9-4DF2-94F1-0DCAAFB62E2A}" sibTransId="{5764CF13-89C5-4D34-9BE9-14C1541233D0}"/>
    <dgm:cxn modelId="{54875F9E-7470-4762-8945-8B5B36FF6E23}" type="presOf" srcId="{7AB2019F-E32A-43F2-B294-32D7135F543B}" destId="{124C358C-230E-4EE3-935E-155BD6C9F207}" srcOrd="0" destOrd="0" presId="urn:microsoft.com/office/officeart/2005/8/layout/vProcess5"/>
    <dgm:cxn modelId="{419C5EBB-BB0F-4866-B15D-71D575D7838B}" srcId="{7AB2019F-E32A-43F2-B294-32D7135F543B}" destId="{1BEB0CFD-1C49-4D20-A61F-297B481A975A}" srcOrd="2" destOrd="0" parTransId="{9AD548A4-B822-4CD9-8221-45F7248DA110}" sibTransId="{5FBBA602-1A7B-4C72-A772-CA62C3D4E632}"/>
    <dgm:cxn modelId="{286CAABB-D53C-4AD3-8B02-3F8EA6FB3283}" srcId="{7AB2019F-E32A-43F2-B294-32D7135F543B}" destId="{112E1978-BC23-40D3-929D-31D5F9E2167A}" srcOrd="1" destOrd="0" parTransId="{9DF87FE1-0A85-4DAA-B1A5-69E76AF35EDD}" sibTransId="{67708FD3-474B-43D7-B645-E8E3A0D17901}"/>
    <dgm:cxn modelId="{AB5B85BD-1327-40E3-8542-738DBC6022D9}" type="presOf" srcId="{9FD86DA1-9C7D-4381-8F18-1CA051AC732B}" destId="{2DE3B2DC-3E90-4C0E-80E2-1A74262C9CDA}" srcOrd="0" destOrd="0" presId="urn:microsoft.com/office/officeart/2005/8/layout/vProcess5"/>
    <dgm:cxn modelId="{29DDA4D8-B92E-468D-AAC7-D2D8E98C8CE5}" type="presOf" srcId="{1BEB0CFD-1C49-4D20-A61F-297B481A975A}" destId="{5BABA088-45A4-4401-87A8-9C5AE8190B1D}" srcOrd="1" destOrd="0" presId="urn:microsoft.com/office/officeart/2005/8/layout/vProcess5"/>
    <dgm:cxn modelId="{8722B1E9-26C4-48CC-A923-43DC5A3A1223}" type="presOf" srcId="{9FD86DA1-9C7D-4381-8F18-1CA051AC732B}" destId="{6F074AB3-CA3F-4743-9A0E-72EFB62C1852}" srcOrd="1" destOrd="0" presId="urn:microsoft.com/office/officeart/2005/8/layout/vProcess5"/>
    <dgm:cxn modelId="{515DD365-0031-4B5D-80C0-AF1CF75C37B3}" type="presParOf" srcId="{124C358C-230E-4EE3-935E-155BD6C9F207}" destId="{8BE4D5B0-E8C8-4AE9-A6F2-DF7DE905ACFE}" srcOrd="0" destOrd="0" presId="urn:microsoft.com/office/officeart/2005/8/layout/vProcess5"/>
    <dgm:cxn modelId="{8600D30A-C380-480A-9722-9D96B478419B}" type="presParOf" srcId="{124C358C-230E-4EE3-935E-155BD6C9F207}" destId="{B47E51DF-A07C-4EA7-B12C-50380643FEB0}" srcOrd="1" destOrd="0" presId="urn:microsoft.com/office/officeart/2005/8/layout/vProcess5"/>
    <dgm:cxn modelId="{C577A03E-2686-4FC8-909A-D9B74ABA4550}" type="presParOf" srcId="{124C358C-230E-4EE3-935E-155BD6C9F207}" destId="{5B8C85AF-A177-4F0C-B57F-1F8EC867BD02}" srcOrd="2" destOrd="0" presId="urn:microsoft.com/office/officeart/2005/8/layout/vProcess5"/>
    <dgm:cxn modelId="{FF674E38-F34B-4CFB-A93D-DC89216746B1}" type="presParOf" srcId="{124C358C-230E-4EE3-935E-155BD6C9F207}" destId="{1B66E9BF-40ED-49C8-9427-07C095798973}" srcOrd="3" destOrd="0" presId="urn:microsoft.com/office/officeart/2005/8/layout/vProcess5"/>
    <dgm:cxn modelId="{A5A3B24F-8507-4D4A-BB5C-38FDF113A528}" type="presParOf" srcId="{124C358C-230E-4EE3-935E-155BD6C9F207}" destId="{88BB7AFC-621C-4546-B020-FFDE73E14D01}" srcOrd="4" destOrd="0" presId="urn:microsoft.com/office/officeart/2005/8/layout/vProcess5"/>
    <dgm:cxn modelId="{BFD48D9A-2631-4386-9689-4E1F96927F4B}" type="presParOf" srcId="{124C358C-230E-4EE3-935E-155BD6C9F207}" destId="{2DE3B2DC-3E90-4C0E-80E2-1A74262C9CDA}" srcOrd="5" destOrd="0" presId="urn:microsoft.com/office/officeart/2005/8/layout/vProcess5"/>
    <dgm:cxn modelId="{FDB7B5B2-53CB-4DEB-BD62-E6020ABE65DC}" type="presParOf" srcId="{124C358C-230E-4EE3-935E-155BD6C9F207}" destId="{1ABC14CA-5B85-45C5-94A7-0C20E328514C}" srcOrd="6" destOrd="0" presId="urn:microsoft.com/office/officeart/2005/8/layout/vProcess5"/>
    <dgm:cxn modelId="{91706B7D-1709-4449-98B1-1A4DB61A376F}" type="presParOf" srcId="{124C358C-230E-4EE3-935E-155BD6C9F207}" destId="{5C304AA6-8383-45B1-82F1-451AEA4B168A}" srcOrd="7" destOrd="0" presId="urn:microsoft.com/office/officeart/2005/8/layout/vProcess5"/>
    <dgm:cxn modelId="{2D77E0E0-8FE8-44A8-811E-7D1469B51590}" type="presParOf" srcId="{124C358C-230E-4EE3-935E-155BD6C9F207}" destId="{9980E122-AD9E-4A16-8072-A33ACF02C484}" srcOrd="8" destOrd="0" presId="urn:microsoft.com/office/officeart/2005/8/layout/vProcess5"/>
    <dgm:cxn modelId="{933A9F18-D37E-4AA7-8933-CE43A29CB18F}" type="presParOf" srcId="{124C358C-230E-4EE3-935E-155BD6C9F207}" destId="{72D5AD3A-D1C9-4BCE-BE14-C2473824DFF4}" srcOrd="9" destOrd="0" presId="urn:microsoft.com/office/officeart/2005/8/layout/vProcess5"/>
    <dgm:cxn modelId="{E670255E-6B29-4DA5-A2C3-1726A64E23FC}" type="presParOf" srcId="{124C358C-230E-4EE3-935E-155BD6C9F207}" destId="{F40C17D0-20D7-414B-A4B3-4FC9AC209A76}" srcOrd="10" destOrd="0" presId="urn:microsoft.com/office/officeart/2005/8/layout/vProcess5"/>
    <dgm:cxn modelId="{7814E9E2-EEE6-4C31-B9F8-8E73FF93F91E}" type="presParOf" srcId="{124C358C-230E-4EE3-935E-155BD6C9F207}" destId="{E67B5130-C510-4CD6-9D67-96F68DF2C574}" srcOrd="11" destOrd="0" presId="urn:microsoft.com/office/officeart/2005/8/layout/vProcess5"/>
    <dgm:cxn modelId="{C5AC74AD-7EBD-4D2A-90A6-F4FF21B21384}" type="presParOf" srcId="{124C358C-230E-4EE3-935E-155BD6C9F207}" destId="{5BABA088-45A4-4401-87A8-9C5AE8190B1D}" srcOrd="12" destOrd="0" presId="urn:microsoft.com/office/officeart/2005/8/layout/vProcess5"/>
    <dgm:cxn modelId="{ABB23E84-627E-4109-9087-25412B196B3C}" type="presParOf" srcId="{124C358C-230E-4EE3-935E-155BD6C9F207}" destId="{860B6B45-522F-43C6-B4E4-CD8E373728E8}" srcOrd="13" destOrd="0" presId="urn:microsoft.com/office/officeart/2005/8/layout/vProcess5"/>
    <dgm:cxn modelId="{1829C8E9-C26A-4EF8-BCC6-159221071A82}" type="presParOf" srcId="{124C358C-230E-4EE3-935E-155BD6C9F207}" destId="{6F074AB3-CA3F-4743-9A0E-72EFB62C185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E51DF-A07C-4EA7-B12C-50380643FEB0}">
      <dsp:nvSpPr>
        <dsp:cNvPr id="0" name=""/>
        <dsp:cNvSpPr/>
      </dsp:nvSpPr>
      <dsp:spPr>
        <a:xfrm>
          <a:off x="0" y="0"/>
          <a:ext cx="7241351" cy="7301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Power objekter/symboler [P]</a:t>
          </a:r>
          <a:endParaRPr lang="en-US" sz="2300" kern="1200"/>
        </a:p>
      </dsp:txBody>
      <dsp:txXfrm>
        <a:off x="21386" y="21386"/>
        <a:ext cx="6368024" cy="687386"/>
      </dsp:txXfrm>
    </dsp:sp>
    <dsp:sp modelId="{5B8C85AF-A177-4F0C-B57F-1F8EC867BD02}">
      <dsp:nvSpPr>
        <dsp:cNvPr id="0" name=""/>
        <dsp:cNvSpPr/>
      </dsp:nvSpPr>
      <dsp:spPr>
        <a:xfrm>
          <a:off x="540750" y="831568"/>
          <a:ext cx="7241351" cy="7301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Hieraki porte</a:t>
          </a:r>
          <a:endParaRPr lang="en-US" sz="2300" kern="1200"/>
        </a:p>
      </dsp:txBody>
      <dsp:txXfrm>
        <a:off x="562136" y="852954"/>
        <a:ext cx="6183226" cy="687386"/>
      </dsp:txXfrm>
    </dsp:sp>
    <dsp:sp modelId="{1B66E9BF-40ED-49C8-9427-07C095798973}">
      <dsp:nvSpPr>
        <dsp:cNvPr id="0" name=""/>
        <dsp:cNvSpPr/>
      </dsp:nvSpPr>
      <dsp:spPr>
        <a:xfrm>
          <a:off x="1081500" y="1663137"/>
          <a:ext cx="7241351" cy="7301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Globale Nets</a:t>
          </a:r>
          <a:endParaRPr lang="en-US" sz="2300" kern="1200"/>
        </a:p>
      </dsp:txBody>
      <dsp:txXfrm>
        <a:off x="1102886" y="1684523"/>
        <a:ext cx="6183226" cy="687386"/>
      </dsp:txXfrm>
    </dsp:sp>
    <dsp:sp modelId="{88BB7AFC-621C-4546-B020-FFDE73E14D01}">
      <dsp:nvSpPr>
        <dsp:cNvPr id="0" name=""/>
        <dsp:cNvSpPr/>
      </dsp:nvSpPr>
      <dsp:spPr>
        <a:xfrm>
          <a:off x="1622250" y="2494706"/>
          <a:ext cx="7241351" cy="7301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Lokale Net</a:t>
          </a:r>
          <a:endParaRPr lang="en-US" sz="2300" kern="1200"/>
        </a:p>
      </dsp:txBody>
      <dsp:txXfrm>
        <a:off x="1643636" y="2516092"/>
        <a:ext cx="6183226" cy="687386"/>
      </dsp:txXfrm>
    </dsp:sp>
    <dsp:sp modelId="{2DE3B2DC-3E90-4C0E-80E2-1A74262C9CDA}">
      <dsp:nvSpPr>
        <dsp:cNvPr id="0" name=""/>
        <dsp:cNvSpPr/>
      </dsp:nvSpPr>
      <dsp:spPr>
        <a:xfrm>
          <a:off x="2163000" y="3326275"/>
          <a:ext cx="7241351" cy="7301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Symboler repræsentere ikke komponeter</a:t>
          </a:r>
          <a:endParaRPr lang="en-US" sz="2300" kern="1200"/>
        </a:p>
      </dsp:txBody>
      <dsp:txXfrm>
        <a:off x="2184386" y="3347661"/>
        <a:ext cx="6183226" cy="687386"/>
      </dsp:txXfrm>
    </dsp:sp>
    <dsp:sp modelId="{1ABC14CA-5B85-45C5-94A7-0C20E328514C}">
      <dsp:nvSpPr>
        <dsp:cNvPr id="0" name=""/>
        <dsp:cNvSpPr/>
      </dsp:nvSpPr>
      <dsp:spPr>
        <a:xfrm>
          <a:off x="6766748" y="53342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873533" y="533421"/>
        <a:ext cx="261032" cy="357138"/>
      </dsp:txXfrm>
    </dsp:sp>
    <dsp:sp modelId="{5C304AA6-8383-45B1-82F1-451AEA4B168A}">
      <dsp:nvSpPr>
        <dsp:cNvPr id="0" name=""/>
        <dsp:cNvSpPr/>
      </dsp:nvSpPr>
      <dsp:spPr>
        <a:xfrm>
          <a:off x="7307498" y="1364990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414283" y="1364990"/>
        <a:ext cx="261032" cy="357138"/>
      </dsp:txXfrm>
    </dsp:sp>
    <dsp:sp modelId="{9980E122-AD9E-4A16-8072-A33ACF02C484}">
      <dsp:nvSpPr>
        <dsp:cNvPr id="0" name=""/>
        <dsp:cNvSpPr/>
      </dsp:nvSpPr>
      <dsp:spPr>
        <a:xfrm>
          <a:off x="7848248" y="2184389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55033" y="2184389"/>
        <a:ext cx="261032" cy="357138"/>
      </dsp:txXfrm>
    </dsp:sp>
    <dsp:sp modelId="{72D5AD3A-D1C9-4BCE-BE14-C2473824DFF4}">
      <dsp:nvSpPr>
        <dsp:cNvPr id="0" name=""/>
        <dsp:cNvSpPr/>
      </dsp:nvSpPr>
      <dsp:spPr>
        <a:xfrm>
          <a:off x="8388998" y="302407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495783" y="3024071"/>
        <a:ext cx="261032" cy="357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C0392-ED8F-47C6-BCD0-1687EF07CF70}" type="datetimeFigureOut">
              <a:rPr lang="da-DK" smtClean="0"/>
              <a:t>23-03-2025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CDAEB-A7ED-450A-AC92-1127D524C1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47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7FD1A-B837-43AD-874C-AEA416430BA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000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Present sensor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251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Wirenet</a:t>
            </a:r>
          </a:p>
          <a:p>
            <a:r>
              <a:rPr lang="da-DK" dirty="0"/>
              <a:t>Sammenkædning af </a:t>
            </a:r>
            <a:r>
              <a:rPr lang="da-DK" dirty="0" err="1"/>
              <a:t>sch</a:t>
            </a:r>
            <a:r>
              <a:rPr lang="da-DK" dirty="0"/>
              <a:t> og PCB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747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3/23/2025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3/23/2025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9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3/23/2025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1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3/23/2025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86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3/23/2025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3/23/2025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97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3/23/2025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0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3/23/2025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3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3/23/2025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3/23/2025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2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3/23/2025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9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3/23/2025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8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3/23/2025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3/23/2025</a:t>
            </a:fld>
            <a:endParaRPr lang="en-US" spc="5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7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3/23/2025</a:t>
            </a:fld>
            <a:endParaRPr lang="en-US" spc="5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4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3/23/2025</a:t>
            </a:fld>
            <a:endParaRPr lang="en-US" spc="5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3/23/2025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3/23/2025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82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wNg--LtuMc" TargetMode="Externa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Kicad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490" y="457401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E1EA1A-EDBC-444C-8488-C6AB29E2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GB" dirty="0"/>
              <a:t>Lib </a:t>
            </a:r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0A26B2D-F7B4-DC26-232B-6BDF3A52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08" r="7946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B543CC-1729-45D5-83D7-9983FC4F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GB" dirty="0"/>
              <a:t>Lib Editor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0895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062B3-2654-4C1B-83AC-21EC6AFD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(PCB)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729FEB-297E-42F6-8AC8-5F6311FC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02" y="1756356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000" dirty="0"/>
              <a:t>Layout editor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Layout editor </a:t>
            </a:r>
            <a:r>
              <a:rPr lang="en-GB" sz="2000" dirty="0" err="1"/>
              <a:t>opsætning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Footprint </a:t>
            </a:r>
            <a:r>
              <a:rPr lang="en-GB" sz="2000" dirty="0" err="1"/>
              <a:t>egenskaber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3D-visning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Gerber-</a:t>
            </a:r>
            <a:r>
              <a:rPr lang="en-GB" sz="2000" dirty="0" err="1"/>
              <a:t>visning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 err="1"/>
              <a:t>Billedkonverter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 err="1"/>
              <a:t>Lommeregner-værktøjer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Drawing sheet editor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Plugin- og </a:t>
            </a:r>
            <a:r>
              <a:rPr lang="en-GB" sz="2000" dirty="0" err="1"/>
              <a:t>indholdsstyring</a:t>
            </a:r>
            <a:endParaRPr lang="en-GB" sz="20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180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01D416-7CA9-499D-A657-6E40A14C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Layout editor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2F42B5-0D54-4A72-93B6-D4C414B4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Gennemgang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  <a:p>
            <a:r>
              <a:rPr lang="en-GB" dirty="0"/>
              <a:t>Placement</a:t>
            </a:r>
          </a:p>
          <a:p>
            <a:r>
              <a:rPr lang="en-GB" dirty="0"/>
              <a:t>Check </a:t>
            </a:r>
            <a:r>
              <a:rPr lang="en-GB" dirty="0" err="1"/>
              <a:t>af</a:t>
            </a:r>
            <a:r>
              <a:rPr lang="en-GB" dirty="0"/>
              <a:t> footprint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6F5A1F8-28FD-4E3A-8DF1-3B53105C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34" y="2548281"/>
            <a:ext cx="4709991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97227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C7E04C-8006-4CD3-A66A-2357699C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>
                <a:solidFill>
                  <a:srgbClr val="EBEBEB"/>
                </a:solidFill>
              </a:rPr>
              <a:t>Footprint egenskaber</a:t>
            </a:r>
            <a:br>
              <a:rPr lang="en-GB" sz="3300">
                <a:solidFill>
                  <a:srgbClr val="EBEBEB"/>
                </a:solidFill>
              </a:rPr>
            </a:br>
            <a:endParaRPr lang="LID4096" sz="3300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C059E5-6769-4D27-AEA8-795B5A29D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>
            <a:normAutofit/>
          </a:bodyPr>
          <a:lstStyle/>
          <a:p>
            <a:r>
              <a:rPr lang="en-GB" dirty="0"/>
              <a:t>Outline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C1C6006-988F-4C21-B1C7-558854E8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922" y="3136587"/>
            <a:ext cx="3992621" cy="24854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6380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726DD5-54E9-777E-7953-5437303D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3D-visning</a:t>
            </a:r>
            <a:endParaRPr lang="da-DK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0A2A46C-184B-82F3-0A05-E97DF6E4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4" y="3023198"/>
            <a:ext cx="5451627" cy="2712184"/>
          </a:xfrm>
          <a:prstGeom prst="rect">
            <a:avLst/>
          </a:prstGeom>
          <a:effectLst/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9114BF-6BFE-B852-A1FB-363FA421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da-DK" dirty="0"/>
              <a:t>Mekanik</a:t>
            </a:r>
          </a:p>
          <a:p>
            <a:r>
              <a:rPr lang="da-DK" dirty="0" err="1"/>
              <a:t>Layer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374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F07F70-BA7B-D6EE-14FF-2508949B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EBEBEB"/>
                </a:solidFill>
              </a:rPr>
              <a:t>Opgave</a:t>
            </a:r>
            <a:br>
              <a:rPr lang="da-DK">
                <a:solidFill>
                  <a:srgbClr val="EBEBEB"/>
                </a:solidFill>
              </a:rPr>
            </a:br>
            <a:r>
              <a:rPr lang="da-DK">
                <a:solidFill>
                  <a:srgbClr val="EBEBEB"/>
                </a:solidFill>
              </a:rPr>
              <a:t>PCB routing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5BE234-D199-92B6-96A7-489B7276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Route det første schematic til PCB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ktronisk kredsløbskort">
            <a:extLst>
              <a:ext uri="{FF2B5EF4-FFF2-40B4-BE49-F238E27FC236}">
                <a16:creationId xmlns:a16="http://schemas.microsoft.com/office/drawing/2014/main" id="{506A8D6D-6B52-340E-5BA8-38697CB7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245" r="35418" b="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27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ACE65-51D9-A69C-25FC-D61880B3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DK" dirty="0"/>
              <a:t>H</a:t>
            </a:r>
            <a:r>
              <a:rPr lang="en-GB" dirty="0" err="1"/>
              <a:t>ierarkisk</a:t>
            </a:r>
            <a:r>
              <a:rPr lang="en-GB" dirty="0"/>
              <a:t> </a:t>
            </a:r>
            <a:r>
              <a:rPr lang="en-DK" dirty="0"/>
              <a:t>Design  </a:t>
            </a:r>
          </a:p>
        </p:txBody>
      </p:sp>
      <p:pic>
        <p:nvPicPr>
          <p:cNvPr id="5" name="Picture 4" descr="Person, der skriver i en notesblok">
            <a:extLst>
              <a:ext uri="{FF2B5EF4-FFF2-40B4-BE49-F238E27FC236}">
                <a16:creationId xmlns:a16="http://schemas.microsoft.com/office/drawing/2014/main" id="{BD2054CE-BC07-D99B-1EDD-541BEC3504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79" r="11095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817C37-3370-7EC3-523D-00317795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en-DK" dirty="0"/>
              <a:t>H</a:t>
            </a:r>
            <a:r>
              <a:rPr lang="en-GB" dirty="0"/>
              <a:t>v</a:t>
            </a:r>
            <a:r>
              <a:rPr lang="en-DK" dirty="0" err="1"/>
              <a:t>orfor</a:t>
            </a:r>
            <a:r>
              <a:rPr lang="en-DK" dirty="0"/>
              <a:t> </a:t>
            </a:r>
            <a:r>
              <a:rPr lang="en-DK" dirty="0" err="1"/>
              <a:t>skal</a:t>
            </a:r>
            <a:r>
              <a:rPr lang="en-DK" dirty="0"/>
              <a:t> vi </a:t>
            </a:r>
            <a:r>
              <a:rPr lang="en-DK" dirty="0" err="1"/>
              <a:t>tegne</a:t>
            </a:r>
            <a:r>
              <a:rPr lang="en-DK" dirty="0"/>
              <a:t> </a:t>
            </a:r>
            <a:r>
              <a:rPr lang="en-DK" dirty="0" err="1"/>
              <a:t>hierarksik</a:t>
            </a:r>
            <a:endParaRPr lang="en-DK" dirty="0"/>
          </a:p>
          <a:p>
            <a:pPr lvl="1"/>
            <a:r>
              <a:rPr lang="en-DK" dirty="0"/>
              <a:t>Class, </a:t>
            </a:r>
            <a:r>
              <a:rPr lang="en-DK" dirty="0" err="1"/>
              <a:t>nedavning</a:t>
            </a:r>
            <a:r>
              <a:rPr lang="en-DK" dirty="0"/>
              <a:t>, reuse</a:t>
            </a:r>
          </a:p>
          <a:p>
            <a:pPr marL="457200" lvl="1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5759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CA289-D528-ECAC-8F0D-B32707B2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Software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ED9F4E-AB93-3235-23BF-8CEBB2259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Sender/</a:t>
            </a:r>
            <a:r>
              <a:rPr lang="en-DK" dirty="0" err="1"/>
              <a:t>modtager</a:t>
            </a:r>
            <a:endParaRPr lang="en-DK" dirty="0"/>
          </a:p>
          <a:p>
            <a:r>
              <a:rPr lang="en-DK" dirty="0" err="1"/>
              <a:t>ESPNow</a:t>
            </a:r>
            <a:endParaRPr lang="en-DK"/>
          </a:p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5041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144BE-A01F-9400-442B-2597D65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Gert Lauritsen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4B4B5F-F29B-65B2-52C0-C06FC99904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7" y="1680632"/>
            <a:ext cx="1338198" cy="17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BB57662C-8160-E81C-438B-1CEF6CFCDC49}"/>
              </a:ext>
            </a:extLst>
          </p:cNvPr>
          <p:cNvSpPr txBox="1"/>
          <p:nvPr/>
        </p:nvSpPr>
        <p:spPr>
          <a:xfrm>
            <a:off x="2463114" y="2757932"/>
            <a:ext cx="32944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BENG Digital Electronic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Medskifter af </a:t>
            </a:r>
            <a:r>
              <a:rPr lang="da-DK" dirty="0" err="1"/>
              <a:t>Skytem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SW&amp;HW udvikler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Brygger ØL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3 børn, kone, hus og Ford</a:t>
            </a:r>
          </a:p>
        </p:txBody>
      </p:sp>
      <p:pic>
        <p:nvPicPr>
          <p:cNvPr id="6" name="Billede 5" descr="Et billede, der indeholder tekst, avis, Publikation/tidsskrift/artikel, Avis">
            <a:extLst>
              <a:ext uri="{FF2B5EF4-FFF2-40B4-BE49-F238E27FC236}">
                <a16:creationId xmlns:a16="http://schemas.microsoft.com/office/drawing/2014/main" id="{FD753F5A-9DC1-3306-2BDE-0A6C8457C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476" y="1327150"/>
            <a:ext cx="3325439" cy="2494079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EF3D1D6C-CF8F-7D1C-DC58-8ABC94501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8" y="3348680"/>
            <a:ext cx="4110681" cy="3083011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0B716149-93D8-F143-B725-94ECFCED3F79}"/>
              </a:ext>
            </a:extLst>
          </p:cNvPr>
          <p:cNvSpPr txBox="1"/>
          <p:nvPr/>
        </p:nvSpPr>
        <p:spPr>
          <a:xfrm>
            <a:off x="6289589" y="6491416"/>
            <a:ext cx="391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https://www.youtube.com/watch?v=AwNg--LtuMc</a:t>
            </a:r>
            <a:endParaRPr lang="da-DK" sz="1000" b="1" dirty="0">
              <a:solidFill>
                <a:srgbClr val="FF0000"/>
              </a:solidFill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68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2176DF-A862-76E4-A890-A342F5C3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D901860-CA22-A6E4-4A3F-1B211F20A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Diagramopsætning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Gennemgang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af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fjernbetjenning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Layout editor</a:t>
            </a:r>
          </a:p>
          <a:p>
            <a:r>
              <a:rPr lang="en-US" dirty="0" err="1">
                <a:solidFill>
                  <a:srgbClr val="FFFFFF"/>
                </a:solidFill>
              </a:rPr>
              <a:t>Gennemgang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af</a:t>
            </a:r>
            <a:r>
              <a:rPr lang="en-US" dirty="0">
                <a:solidFill>
                  <a:srgbClr val="FFFFFF"/>
                </a:solidFill>
              </a:rPr>
              <a:t> Layout</a:t>
            </a:r>
          </a:p>
          <a:p>
            <a:r>
              <a:rPr lang="en-US" dirty="0">
                <a:solidFill>
                  <a:srgbClr val="FFFFFF"/>
                </a:solidFill>
              </a:rPr>
              <a:t>3D-visning</a:t>
            </a:r>
          </a:p>
          <a:p>
            <a:pPr marL="0" indent="0"/>
            <a:r>
              <a:rPr lang="en-DK" dirty="0" err="1">
                <a:solidFill>
                  <a:srgbClr val="FFFFFF"/>
                </a:solidFill>
              </a:rPr>
              <a:t>Arduiono</a:t>
            </a:r>
            <a:r>
              <a:rPr lang="en-DK" dirty="0">
                <a:solidFill>
                  <a:srgbClr val="FFFFFF"/>
                </a:solidFill>
              </a:rPr>
              <a:t> intro</a:t>
            </a:r>
          </a:p>
          <a:p>
            <a:pPr marL="0" indent="0"/>
            <a:r>
              <a:rPr lang="en-DK" dirty="0" err="1">
                <a:solidFill>
                  <a:srgbClr val="FFFFFF"/>
                </a:solidFill>
              </a:rPr>
              <a:t>Gennemgang</a:t>
            </a:r>
            <a:r>
              <a:rPr lang="en-DK" dirty="0">
                <a:solidFill>
                  <a:srgbClr val="FFFFFF"/>
                </a:solidFill>
              </a:rPr>
              <a:t> </a:t>
            </a:r>
            <a:r>
              <a:rPr lang="en-DK" dirty="0" err="1">
                <a:solidFill>
                  <a:srgbClr val="FFFFFF"/>
                </a:solidFill>
              </a:rPr>
              <a:t>af</a:t>
            </a:r>
            <a:r>
              <a:rPr lang="en-DK" dirty="0">
                <a:solidFill>
                  <a:srgbClr val="FFFFFF"/>
                </a:solidFill>
              </a:rPr>
              <a:t> program </a:t>
            </a:r>
            <a:r>
              <a:rPr lang="en-DK" dirty="0" err="1">
                <a:solidFill>
                  <a:srgbClr val="FFFFFF"/>
                </a:solidFill>
              </a:rPr>
              <a:t>til</a:t>
            </a:r>
            <a:r>
              <a:rPr lang="en-DK" dirty="0">
                <a:solidFill>
                  <a:srgbClr val="FFFFFF"/>
                </a:solidFill>
              </a:rPr>
              <a:t> </a:t>
            </a:r>
            <a:r>
              <a:rPr lang="en-DK" dirty="0" err="1">
                <a:solidFill>
                  <a:srgbClr val="FFFFFF"/>
                </a:solidFill>
              </a:rPr>
              <a:t>fjernbetjening</a:t>
            </a:r>
            <a:endParaRPr lang="en-DK" dirty="0">
              <a:solidFill>
                <a:srgbClr val="FFFFFF"/>
              </a:solidFill>
            </a:endParaRPr>
          </a:p>
          <a:p>
            <a:pPr marL="0" indent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n side i en planner">
            <a:extLst>
              <a:ext uri="{FF2B5EF4-FFF2-40B4-BE49-F238E27FC236}">
                <a16:creationId xmlns:a16="http://schemas.microsoft.com/office/drawing/2014/main" id="{08AAD6AC-852C-C07D-4089-63C54138C61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424" r="32267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635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AB7691-B929-4519-971B-B714F629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/>
              <a:t>Åbning af eksistrende projekt</a:t>
            </a:r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2A4F5E1E-42C1-4BDD-9F20-75B15887B2A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687" r="20127" b="2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51458A01-4D52-4387-94D2-88D540EEB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0950" y="2052918"/>
            <a:ext cx="4638903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Schematic</a:t>
            </a:r>
          </a:p>
          <a:p>
            <a:r>
              <a:rPr lang="en-US"/>
              <a:t>PCB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E0405F-3806-409A-849E-52449326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PlacePart</a:t>
            </a:r>
            <a:endParaRPr lang="LID4096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8E7798-C968-4B68-8E61-4DE5B4C5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Shift+A</a:t>
            </a:r>
            <a:endParaRPr lang="en-GB" dirty="0"/>
          </a:p>
          <a:p>
            <a:r>
              <a:rPr lang="en-GB" dirty="0" err="1"/>
              <a:t>Søg</a:t>
            </a:r>
            <a:r>
              <a:rPr lang="en-GB" dirty="0"/>
              <a:t> bade </a:t>
            </a:r>
            <a:r>
              <a:rPr lang="en-GB" dirty="0" err="1"/>
              <a:t>på</a:t>
            </a:r>
            <a:r>
              <a:rPr lang="en-GB" dirty="0"/>
              <a:t> part og </a:t>
            </a:r>
            <a:r>
              <a:rPr lang="en-GB" dirty="0" err="1"/>
              <a:t>beskrivelse</a:t>
            </a:r>
            <a:endParaRPr lang="en-GB" dirty="0"/>
          </a:p>
          <a:p>
            <a:r>
              <a:rPr lang="en-GB" dirty="0"/>
              <a:t>Rotation r/y</a:t>
            </a:r>
          </a:p>
          <a:p>
            <a:r>
              <a:rPr lang="en-GB" dirty="0" err="1"/>
              <a:t>Datablad</a:t>
            </a:r>
            <a:r>
              <a:rPr lang="en-GB" dirty="0"/>
              <a:t> </a:t>
            </a:r>
            <a:r>
              <a:rPr lang="en-GB" dirty="0" err="1"/>
              <a:t>linket</a:t>
            </a:r>
            <a:r>
              <a:rPr lang="en-GB" dirty="0"/>
              <a:t> </a:t>
            </a:r>
            <a:r>
              <a:rPr lang="en-GB" dirty="0" err="1"/>
              <a:t>på</a:t>
            </a:r>
            <a:endParaRPr lang="en-GB" dirty="0"/>
          </a:p>
          <a:p>
            <a:r>
              <a:rPr lang="en-GB" dirty="0"/>
              <a:t>Part </a:t>
            </a:r>
            <a:r>
              <a:rPr lang="en-GB" dirty="0" err="1"/>
              <a:t>propertry</a:t>
            </a:r>
            <a:endParaRPr lang="en-GB" dirty="0"/>
          </a:p>
          <a:p>
            <a:r>
              <a:rPr lang="en-GB" dirty="0" err="1"/>
              <a:t>Eksterne</a:t>
            </a:r>
            <a:r>
              <a:rPr lang="en-GB" dirty="0"/>
              <a:t> Library (</a:t>
            </a:r>
            <a:r>
              <a:rPr lang="en-GB" dirty="0" err="1"/>
              <a:t>digikey</a:t>
            </a:r>
            <a:r>
              <a:rPr lang="en-GB" dirty="0"/>
              <a:t>/mouser)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8087103-0AE5-4466-9F53-50244069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254" y="2548281"/>
            <a:ext cx="4786951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0963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1BB09-C0C3-4227-904D-7B575B66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GB" dirty="0" err="1"/>
              <a:t>Symboler</a:t>
            </a:r>
            <a:endParaRPr lang="LID4096" dirty="0"/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AC9A4897-E4F3-7F70-CD60-745A4AD27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191811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53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DC2C7D-1B33-75F2-8FE2-E416728F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Opgave</a:t>
            </a:r>
            <a:b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Tegn følgende skematic</a:t>
            </a:r>
          </a:p>
        </p:txBody>
      </p:sp>
      <p:sp>
        <p:nvSpPr>
          <p:cNvPr id="1045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7" name="Freeform: Shape 1046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026" name="Picture 2" descr="2-stage-amplifier-circuit-diagram">
            <a:extLst>
              <a:ext uri="{FF2B5EF4-FFF2-40B4-BE49-F238E27FC236}">
                <a16:creationId xmlns:a16="http://schemas.microsoft.com/office/drawing/2014/main" id="{7D2CF35C-6D0F-786B-DF28-28221E6DD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159973"/>
            <a:ext cx="5450557" cy="45375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9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AFC0F5-D658-4FA7-AFAC-0F758B38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Hierarkisk design</a:t>
            </a:r>
            <a:endParaRPr lang="LID4096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3878BB-C791-459D-AE68-725CED2C2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Opret</a:t>
            </a:r>
            <a:r>
              <a:rPr lang="en-GB" dirty="0"/>
              <a:t> sheet</a:t>
            </a:r>
          </a:p>
          <a:p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I sheet</a:t>
            </a:r>
          </a:p>
          <a:p>
            <a:r>
              <a:rPr lang="en-GB" dirty="0"/>
              <a:t>Export </a:t>
            </a:r>
            <a:r>
              <a:rPr lang="en-GB" dirty="0" err="1"/>
              <a:t>porte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BEE802F-31CB-445C-9E23-AABF2CF4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151" y="2548281"/>
            <a:ext cx="3943157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88145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58DB04-799B-4E27-BDE9-495E41DD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EBEBEB"/>
                </a:solidFill>
              </a:rPr>
              <a:t>Footprint/netliste</a:t>
            </a:r>
            <a:endParaRPr lang="LID4096" sz="360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2107465-21C8-D8A4-ACC2-43FAE73C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003798"/>
            <a:ext cx="5449889" cy="485040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42EEFD-4437-4DDC-A2D9-FDD730C20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Annotate</a:t>
            </a:r>
          </a:p>
          <a:p>
            <a:r>
              <a:rPr lang="en-GB">
                <a:solidFill>
                  <a:srgbClr val="EBEBEB"/>
                </a:solidFill>
              </a:rPr>
              <a:t>Place footprint</a:t>
            </a:r>
            <a:endParaRPr lang="LID4096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1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4564</TotalTime>
  <Words>214</Words>
  <Application>Microsoft Office PowerPoint</Application>
  <PresentationFormat>Widescreen</PresentationFormat>
  <Paragraphs>76</Paragraphs>
  <Slides>17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2" baseType="lpstr">
      <vt:lpstr>Aptos</vt:lpstr>
      <vt:lpstr>Arial</vt:lpstr>
      <vt:lpstr>Century Gothic</vt:lpstr>
      <vt:lpstr>Wingdings 3</vt:lpstr>
      <vt:lpstr>Ion</vt:lpstr>
      <vt:lpstr>Kicad</vt:lpstr>
      <vt:lpstr>Gert Lauritsen</vt:lpstr>
      <vt:lpstr>Agenda</vt:lpstr>
      <vt:lpstr>Åbning af eksistrende projekt</vt:lpstr>
      <vt:lpstr>PlacePart</vt:lpstr>
      <vt:lpstr>Symboler</vt:lpstr>
      <vt:lpstr>Opgave Tegn følgende skematic</vt:lpstr>
      <vt:lpstr>Hierarkisk design</vt:lpstr>
      <vt:lpstr>Footprint/netliste</vt:lpstr>
      <vt:lpstr>Lib Symboler</vt:lpstr>
      <vt:lpstr>Agenda (PCB)</vt:lpstr>
      <vt:lpstr>Layout editor</vt:lpstr>
      <vt:lpstr>Footprint egenskaber </vt:lpstr>
      <vt:lpstr>3D-visning</vt:lpstr>
      <vt:lpstr>Opgave PCB routing</vt:lpstr>
      <vt:lpstr>Hierarkisk Design  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</dc:title>
  <dc:creator>Gert Lauritsen</dc:creator>
  <cp:lastModifiedBy>Gert Lauritsen</cp:lastModifiedBy>
  <cp:revision>20</cp:revision>
  <dcterms:created xsi:type="dcterms:W3CDTF">2021-02-02T08:16:44Z</dcterms:created>
  <dcterms:modified xsi:type="dcterms:W3CDTF">2025-03-24T08:11:56Z</dcterms:modified>
</cp:coreProperties>
</file>