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E427-AFA1-4A4A-ACE6-E81C0A5D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38F163-7CD5-4BBF-A659-58A54380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094E3-3A9D-42E2-B35C-4F009D7C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028D0-F26C-4463-9BB2-23DE81A9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DF9-71D8-4109-9B55-4CD7FEED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70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732BA-7312-4D21-A5DF-0BF26079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CF245-6DD6-4B52-9571-EFC8A05E7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9190E-F140-4931-ACC6-90766CD3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757A0-31C8-4D22-B8C3-C177DA0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28E04-03D4-465A-859D-D700715A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F12D96-603F-4F3C-AC05-FA85AC773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A098BE-844F-4185-88ED-F585BD61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D4419-15E3-49EA-9CF8-61A62CFF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118A34-5868-4648-B8A0-FF2D44E2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440103-3639-4AEC-837F-0ADE63DC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E6F26-93C7-49F7-8C26-A605E4B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7184D-36B8-45D9-AEAF-01B81820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165EC-D410-4A8A-B1FD-DAC86F5A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D52B7D-D971-4387-9F6F-8A762961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FB10F-6B89-4CFE-B497-DF770284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7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0E8E0-953C-4699-B345-DF84AE13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A68029-47A5-48F4-995F-A89E314A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7D9699-638E-4160-9DB4-DC3BCEE9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130DD-345F-4E71-90E6-81874FD7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B67C-13A9-4C43-9094-05EC8E46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2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BDA6B-3C2D-4178-986C-2755DA3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B4CE9-7F2D-4D16-AC56-98CED2D2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FD9165-D091-43CF-89C4-CE2A55D84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FC736E-1FE7-43A2-ADDF-BB6D6CC7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91366C-C67B-498D-B89E-2504BBD5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CB7812-774D-4943-8B45-E56AF6B5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9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C0AE3-5A63-41D1-9D52-183477FB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6B65D-582D-4DE0-B4F8-046A6B63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86A426-E9D7-450F-8AD3-ED5FD163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AA42E0-A0DF-4659-96B8-BA34660A5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1299F4-BBEA-4F4A-BF80-EC4562267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D8EC5B-A665-4245-AD75-7948F67F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DF689C-F222-49CA-9044-68DDF337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4AD939-096B-4C0D-A047-AEEBC14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69A7B-53F8-4334-9518-1FDA6C9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EE5933-1815-42A1-81A1-37A9A781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B684D-AA8F-4246-976F-1F3F8892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C64054-B4A1-4CA4-8876-F220A7BE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6C9571-5A0B-4429-82A7-66F48AE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521CA2-F06E-4F41-AB73-DCA66126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856905-8DF9-49A1-95E9-F269EEF4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10784-7854-4CDD-8CC4-840274DB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268D89-0E18-4C0E-9457-844483D6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506BA6-7718-4047-AC97-971FDC74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16B81B-4EB0-4FEC-AC15-9E5B40CA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A72C4-A30A-41E7-A0DC-580D5B8B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33D240-0526-40B2-95E1-FC9A249C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02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77F0-2160-41CB-9913-B46FD795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9823AE-2230-4084-8A04-561C368E8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1713E8-5C1F-471B-B0CD-CF9A0AD0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91EAC-7C97-43D9-8BE3-95171B9C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1DA463-CAD1-4077-8C4B-C0849A1C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114FE4-5FFB-4ADE-8BC9-60AF36F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67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FFE761-6E71-47A7-9A68-AFCCD2C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4CAA2-A116-470D-A48C-F747EE6A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BF9DF-2764-4685-9ABF-EEEE9919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0A9E-2A21-43F9-B373-585C27AD84F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34D0D-8694-4103-AA99-0930E060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BB5B7-EE18-462B-A9F0-0893D4D02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ED3E-5050-4DE9-9D3A-07FDAB2DE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31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7" y="304800"/>
            <a:ext cx="3840482" cy="401725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zh-TW" sz="4400" dirty="0">
                <a:solidFill>
                  <a:schemeClr val="bg1"/>
                </a:solidFill>
              </a:rPr>
              <a:t>BAS: Beetle Antennae Search Algorithm for Optimization Problems</a:t>
            </a:r>
            <a:br>
              <a:rPr lang="en-US" altLang="zh-TW" sz="4400" dirty="0">
                <a:solidFill>
                  <a:schemeClr val="bg1"/>
                </a:solidFill>
              </a:rPr>
            </a:b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974DE-9A10-47A3-8468-EFFDF5AE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07" y="4476529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zh-TW" altLang="en-US" sz="2200" dirty="0">
                <a:solidFill>
                  <a:schemeClr val="bg1"/>
                </a:solidFill>
              </a:rPr>
              <a:t>機器人三甲 </a:t>
            </a:r>
            <a:endParaRPr lang="en-US" altLang="zh-TW" sz="2200" dirty="0">
              <a:solidFill>
                <a:schemeClr val="bg1"/>
              </a:solidFill>
            </a:endParaRPr>
          </a:p>
          <a:p>
            <a:pPr algn="l"/>
            <a:r>
              <a:rPr lang="en-US" altLang="zh-TW" sz="2200" dirty="0">
                <a:solidFill>
                  <a:schemeClr val="bg1"/>
                </a:solidFill>
              </a:rPr>
              <a:t>CBC106013</a:t>
            </a:r>
          </a:p>
          <a:p>
            <a:pPr algn="l"/>
            <a:endParaRPr lang="zh-TW" altLang="en-US" sz="2200" dirty="0">
              <a:solidFill>
                <a:schemeClr val="bg1"/>
              </a:solidFill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903844A-F5B9-4C26-A916-CB97C38BA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r="19165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6B90BFE8-73EC-4724-A827-AF87AE12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6466" y="-116540"/>
            <a:ext cx="13681170" cy="8364071"/>
          </a:xfrm>
          <a:prstGeom prst="rect">
            <a:avLst/>
          </a:prstGeom>
        </p:spPr>
      </p:pic>
      <p:sp>
        <p:nvSpPr>
          <p:cNvPr id="2" name="副標題 2">
            <a:extLst>
              <a:ext uri="{FF2B5EF4-FFF2-40B4-BE49-F238E27FC236}">
                <a16:creationId xmlns:a16="http://schemas.microsoft.com/office/drawing/2014/main" id="{3DB7DEC0-F695-44BF-B2A4-661EFA10B8F7}"/>
              </a:ext>
            </a:extLst>
          </p:cNvPr>
          <p:cNvSpPr txBox="1">
            <a:spLocks/>
          </p:cNvSpPr>
          <p:nvPr/>
        </p:nvSpPr>
        <p:spPr>
          <a:xfrm>
            <a:off x="1524000" y="1155031"/>
            <a:ext cx="9144000" cy="1668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Meta-Heuristic Algorithm</a:t>
            </a:r>
          </a:p>
          <a:p>
            <a:r>
              <a:rPr lang="en-US" altLang="zh-TW" sz="3200" dirty="0"/>
              <a:t>Beetle Antennae Search Algorithm(BAS)</a:t>
            </a:r>
          </a:p>
          <a:p>
            <a:endParaRPr lang="en-US" altLang="zh-TW" sz="32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0083511-BD88-4182-ADF3-2B0CEAC40D7D}"/>
              </a:ext>
            </a:extLst>
          </p:cNvPr>
          <p:cNvSpPr txBox="1">
            <a:spLocks/>
          </p:cNvSpPr>
          <p:nvPr/>
        </p:nvSpPr>
        <p:spPr>
          <a:xfrm>
            <a:off x="1852863" y="2426602"/>
            <a:ext cx="9144000" cy="16683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Enlighten</a:t>
            </a:r>
          </a:p>
          <a:p>
            <a:r>
              <a:rPr lang="en-US" altLang="zh-TW" sz="3200" dirty="0"/>
              <a:t>Design</a:t>
            </a:r>
          </a:p>
          <a:p>
            <a:r>
              <a:rPr lang="en-US" altLang="zh-TW" sz="3200" dirty="0"/>
              <a:t>Process</a:t>
            </a:r>
          </a:p>
          <a:p>
            <a:endParaRPr lang="en-US" altLang="zh-TW" sz="32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8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2338" y="-99937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Meta-Heuristic</a:t>
            </a:r>
            <a:r>
              <a:rPr lang="en-US" altLang="zh-TW" sz="3600" dirty="0"/>
              <a:t> </a:t>
            </a:r>
            <a:r>
              <a:rPr lang="en-US" altLang="zh-TW" sz="3600" b="1" dirty="0"/>
              <a:t>Algorithm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974DE-9A10-47A3-8468-EFFDF5AE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68" y="793061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smart random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Enlighten from nature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pic>
        <p:nvPicPr>
          <p:cNvPr id="6" name="圖片 5" descr="一張含有 鳥, 棉束, 相片, 室外 的圖片&#10;&#10;自動產生的描述">
            <a:extLst>
              <a:ext uri="{FF2B5EF4-FFF2-40B4-BE49-F238E27FC236}">
                <a16:creationId xmlns:a16="http://schemas.microsoft.com/office/drawing/2014/main" id="{22B66C5F-F94E-41D1-B087-55FBE3E9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797946"/>
            <a:ext cx="6276975" cy="406717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09BF3039-34B8-4D92-B3F0-E17C890EFEA9}"/>
              </a:ext>
            </a:extLst>
          </p:cNvPr>
          <p:cNvSpPr txBox="1">
            <a:spLocks/>
          </p:cNvSpPr>
          <p:nvPr/>
        </p:nvSpPr>
        <p:spPr>
          <a:xfrm>
            <a:off x="-1366838" y="44824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/>
              <a:t>Flock of birds -&gt; PSO</a:t>
            </a:r>
            <a:br>
              <a:rPr lang="en-US" altLang="zh-TW" sz="3200" b="1" dirty="0"/>
            </a:br>
            <a:endParaRPr lang="zh-TW" altLang="en-US" sz="3200" b="1" dirty="0"/>
          </a:p>
        </p:txBody>
      </p:sp>
      <p:pic>
        <p:nvPicPr>
          <p:cNvPr id="9" name="圖片 8" descr="一張含有 地圖, 文字 的圖片&#10;&#10;自動產生的描述">
            <a:extLst>
              <a:ext uri="{FF2B5EF4-FFF2-40B4-BE49-F238E27FC236}">
                <a16:creationId xmlns:a16="http://schemas.microsoft.com/office/drawing/2014/main" id="{A18FB444-23A4-407B-BBA5-002236E8A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52" y="2074923"/>
            <a:ext cx="4684296" cy="351322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317C3DF-F8A0-40F8-985F-E1D5FD433314}"/>
              </a:ext>
            </a:extLst>
          </p:cNvPr>
          <p:cNvSpPr txBox="1">
            <a:spLocks/>
          </p:cNvSpPr>
          <p:nvPr/>
        </p:nvSpPr>
        <p:spPr>
          <a:xfrm>
            <a:off x="6547058" y="5751656"/>
            <a:ext cx="5423484" cy="1046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/>
              <a:t>Flock of ants -&gt; ACO</a:t>
            </a:r>
            <a:br>
              <a:rPr lang="en-US" altLang="zh-TW" sz="3200" b="1" dirty="0"/>
            </a:b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66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2338" y="-99937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Meta-Heuristic</a:t>
            </a:r>
            <a:r>
              <a:rPr lang="en-US" altLang="zh-TW" sz="3600" dirty="0"/>
              <a:t> </a:t>
            </a:r>
            <a:r>
              <a:rPr lang="en-US" altLang="zh-TW" sz="3600" b="1" dirty="0"/>
              <a:t>Algorithm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9BF3039-34B8-4D92-B3F0-E17C890EFEA9}"/>
              </a:ext>
            </a:extLst>
          </p:cNvPr>
          <p:cNvSpPr txBox="1">
            <a:spLocks/>
          </p:cNvSpPr>
          <p:nvPr/>
        </p:nvSpPr>
        <p:spPr>
          <a:xfrm>
            <a:off x="-1540044" y="411601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/>
              <a:t>Flock of wolfs -&gt; GWO</a:t>
            </a:r>
            <a:br>
              <a:rPr lang="en-US" altLang="zh-TW" sz="3200" b="1"/>
            </a:br>
            <a:endParaRPr lang="zh-TW" altLang="en-US" sz="3200" b="1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317C3DF-F8A0-40F8-985F-E1D5FD433314}"/>
              </a:ext>
            </a:extLst>
          </p:cNvPr>
          <p:cNvSpPr txBox="1">
            <a:spLocks/>
          </p:cNvSpPr>
          <p:nvPr/>
        </p:nvSpPr>
        <p:spPr>
          <a:xfrm>
            <a:off x="6356058" y="5457249"/>
            <a:ext cx="5423484" cy="1046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/>
              <a:t>gene -&gt; GA</a:t>
            </a:r>
            <a:br>
              <a:rPr lang="en-US" altLang="zh-TW" sz="3200" b="1"/>
            </a:br>
            <a:endParaRPr lang="zh-TW" altLang="en-US" sz="3200" b="1" dirty="0"/>
          </a:p>
        </p:txBody>
      </p:sp>
      <p:pic>
        <p:nvPicPr>
          <p:cNvPr id="11" name="圖片 10" descr="一張含有 時鐘 的圖片&#10;&#10;自動產生的描述">
            <a:extLst>
              <a:ext uri="{FF2B5EF4-FFF2-40B4-BE49-F238E27FC236}">
                <a16:creationId xmlns:a16="http://schemas.microsoft.com/office/drawing/2014/main" id="{75A3A015-109C-4C1C-A3BB-05A898FA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" y="1209343"/>
            <a:ext cx="5347227" cy="38147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3FCAEB-E7BD-4EC5-A515-304675AC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5962"/>
            <a:ext cx="5943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99E00EA3-9965-41CD-8D8D-99D7FFE03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96" y="468346"/>
            <a:ext cx="3524194" cy="59213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885" y="316079"/>
            <a:ext cx="9144000" cy="119187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Beetle Antennae Search Algorithm (BAS)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974DE-9A10-47A3-8468-EFFDF5AE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10" y="108391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Enlighten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ECEBA2-003A-4E9E-BB7A-256510FA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13" y="1963813"/>
            <a:ext cx="4508333" cy="38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7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885" y="316079"/>
            <a:ext cx="9144000" cy="119187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Beetle Antennae Search Algorithm (BAS)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974DE-9A10-47A3-8468-EFFDF5AE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10" y="108391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 dirty="0"/>
              <a:t>Design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pic>
        <p:nvPicPr>
          <p:cNvPr id="6" name="圖片 5" descr="一張含有 物件 的圖片&#10;&#10;自動產生的描述">
            <a:extLst>
              <a:ext uri="{FF2B5EF4-FFF2-40B4-BE49-F238E27FC236}">
                <a16:creationId xmlns:a16="http://schemas.microsoft.com/office/drawing/2014/main" id="{2EE6F284-F543-4269-8CDB-32CE81723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" y="4776745"/>
            <a:ext cx="1420479" cy="1403226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8652DD7B-10FD-4943-993D-CC759421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10" y="1328392"/>
            <a:ext cx="981075" cy="116681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EF97B60-C6A2-4409-BA21-CE01A716CEAE}"/>
              </a:ext>
            </a:extLst>
          </p:cNvPr>
          <p:cNvSpPr/>
          <p:nvPr/>
        </p:nvSpPr>
        <p:spPr>
          <a:xfrm>
            <a:off x="3146013" y="4634752"/>
            <a:ext cx="156882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17E1076-F925-43F6-9672-295303DE69B5}"/>
              </a:ext>
            </a:extLst>
          </p:cNvPr>
          <p:cNvSpPr/>
          <p:nvPr/>
        </p:nvSpPr>
        <p:spPr>
          <a:xfrm rot="10800000">
            <a:off x="-157985" y="4667024"/>
            <a:ext cx="156882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EB32043-7B7B-4612-B786-2FB2CCC9841E}"/>
              </a:ext>
            </a:extLst>
          </p:cNvPr>
          <p:cNvCxnSpPr/>
          <p:nvPr/>
        </p:nvCxnSpPr>
        <p:spPr>
          <a:xfrm flipV="1">
            <a:off x="2990850" y="2277035"/>
            <a:ext cx="7058585" cy="2402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3A642A3-45E8-4C06-AA34-C23E4F7BCB7D}"/>
              </a:ext>
            </a:extLst>
          </p:cNvPr>
          <p:cNvCxnSpPr>
            <a:cxnSpLocks/>
          </p:cNvCxnSpPr>
          <p:nvPr/>
        </p:nvCxnSpPr>
        <p:spPr>
          <a:xfrm flipV="1">
            <a:off x="1568824" y="2277035"/>
            <a:ext cx="8480611" cy="2402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一張含有 物件 的圖片&#10;&#10;自動產生的描述">
            <a:extLst>
              <a:ext uri="{FF2B5EF4-FFF2-40B4-BE49-F238E27FC236}">
                <a16:creationId xmlns:a16="http://schemas.microsoft.com/office/drawing/2014/main" id="{F0E38695-F969-4133-987A-21900CB12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18449" y="4270211"/>
            <a:ext cx="1420479" cy="1403226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125CC5-08F7-4436-8C5D-1527A106CDC2}"/>
              </a:ext>
            </a:extLst>
          </p:cNvPr>
          <p:cNvCxnSpPr/>
          <p:nvPr/>
        </p:nvCxnSpPr>
        <p:spPr>
          <a:xfrm flipV="1">
            <a:off x="6530302" y="2277035"/>
            <a:ext cx="3519133" cy="1984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2EA8D6-9B89-48BF-942E-F9306D2FDB53}"/>
              </a:ext>
            </a:extLst>
          </p:cNvPr>
          <p:cNvCxnSpPr/>
          <p:nvPr/>
        </p:nvCxnSpPr>
        <p:spPr>
          <a:xfrm flipV="1">
            <a:off x="6530302" y="2277035"/>
            <a:ext cx="3519133" cy="3405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DEE0B0AB-6CF1-4B42-847B-174E8E614FC4}"/>
              </a:ext>
            </a:extLst>
          </p:cNvPr>
          <p:cNvSpPr/>
          <p:nvPr/>
        </p:nvSpPr>
        <p:spPr>
          <a:xfrm rot="16200000">
            <a:off x="5378589" y="3012233"/>
            <a:ext cx="1706880" cy="67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835575A2-5645-45C1-9FEF-9179BC3C4C3A}"/>
              </a:ext>
            </a:extLst>
          </p:cNvPr>
          <p:cNvSpPr/>
          <p:nvPr/>
        </p:nvSpPr>
        <p:spPr>
          <a:xfrm rot="5400000">
            <a:off x="5760170" y="5877010"/>
            <a:ext cx="943717" cy="67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 descr="一張含有 物件 的圖片&#10;&#10;自動產生的描述">
            <a:extLst>
              <a:ext uri="{FF2B5EF4-FFF2-40B4-BE49-F238E27FC236}">
                <a16:creationId xmlns:a16="http://schemas.microsoft.com/office/drawing/2014/main" id="{3494B33D-92EF-4735-8C67-FBA7F873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20" y="1052268"/>
            <a:ext cx="1420479" cy="1403226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D55F059-8C81-4C7C-9BD7-AF0D6BBE15B9}"/>
              </a:ext>
            </a:extLst>
          </p:cNvPr>
          <p:cNvCxnSpPr/>
          <p:nvPr/>
        </p:nvCxnSpPr>
        <p:spPr>
          <a:xfrm>
            <a:off x="7071360" y="1158240"/>
            <a:ext cx="2978075" cy="1118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7221093-B8ED-4FD6-9C1A-E2718FA37089}"/>
              </a:ext>
            </a:extLst>
          </p:cNvPr>
          <p:cNvCxnSpPr/>
          <p:nvPr/>
        </p:nvCxnSpPr>
        <p:spPr>
          <a:xfrm>
            <a:off x="5549227" y="1175936"/>
            <a:ext cx="4500208" cy="1099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1FE54319-0A80-468F-B58F-C00616A740D4}"/>
              </a:ext>
            </a:extLst>
          </p:cNvPr>
          <p:cNvSpPr/>
          <p:nvPr/>
        </p:nvSpPr>
        <p:spPr>
          <a:xfrm>
            <a:off x="7449370" y="1606187"/>
            <a:ext cx="1940560" cy="606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BAA4EA64-8F25-4035-BA65-D336FF68F224}"/>
              </a:ext>
            </a:extLst>
          </p:cNvPr>
          <p:cNvSpPr/>
          <p:nvPr/>
        </p:nvSpPr>
        <p:spPr>
          <a:xfrm rot="10800000">
            <a:off x="3419662" y="1606186"/>
            <a:ext cx="1940560" cy="606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8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4" grpId="0" animBg="1"/>
      <p:bldP spid="25" grpId="0" animBg="1"/>
      <p:bldP spid="25" grpId="1" animBg="1"/>
      <p:bldP spid="31" grpId="0" animBg="1"/>
      <p:bldP spid="32" grpId="0" animBg="1"/>
      <p:bldP spid="3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1AA6A-DD9A-43F2-A71C-CD7340099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885" y="316079"/>
            <a:ext cx="9144000" cy="1191879"/>
          </a:xfrm>
        </p:spPr>
        <p:txBody>
          <a:bodyPr>
            <a:normAutofit/>
          </a:bodyPr>
          <a:lstStyle/>
          <a:p>
            <a:r>
              <a:rPr lang="en-US" altLang="zh-TW" sz="3600" b="1"/>
              <a:t>Beetle Antennae Search Algorithm (BAS)</a:t>
            </a:r>
            <a:br>
              <a:rPr lang="en-US" altLang="zh-TW" sz="3600"/>
            </a:b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974DE-9A10-47A3-8468-EFFDF5AE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10" y="108391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3200"/>
              <a:t>Process</a:t>
            </a:r>
            <a:endParaRPr lang="en-US" altLang="zh-TW"/>
          </a:p>
          <a:p>
            <a:pPr algn="l"/>
            <a:endParaRPr lang="en-US" altLang="zh-TW"/>
          </a:p>
          <a:p>
            <a:pPr algn="l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B898F5-0784-4C9E-A099-839C170E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7" y="0"/>
            <a:ext cx="345896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851BAEB-99D5-4074-80E2-8FF2AC20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90" y="1824037"/>
            <a:ext cx="4946447" cy="45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A39B6-E71F-4C65-8F5C-7FCB9094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FAD76D-C21A-4EE0-A9AA-887CEB34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原作者</a:t>
            </a:r>
            <a:r>
              <a:rPr lang="en-US" altLang="zh-TW" dirty="0" err="1"/>
              <a:t>Xiangyuan</a:t>
            </a:r>
            <a:r>
              <a:rPr lang="en-US" altLang="zh-TW" dirty="0"/>
              <a:t> Jiang, Shuai Li</a:t>
            </a:r>
          </a:p>
          <a:p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8844448D-EC4E-4091-AC01-AE0A11E59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13543"/>
              </p:ext>
            </p:extLst>
          </p:nvPr>
        </p:nvGraphicFramePr>
        <p:xfrm>
          <a:off x="2320925" y="1897856"/>
          <a:ext cx="4508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封裝程式殼層物件" showAsIcon="1" r:id="rId3" imgW="451440" imgH="430920" progId="Package">
                  <p:embed/>
                </p:oleObj>
              </mc:Choice>
              <mc:Fallback>
                <p:oleObj name="封裝程式殼層物件" showAsIcon="1" r:id="rId3" imgW="451440" imgH="430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0925" y="1897856"/>
                        <a:ext cx="45085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0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94</Words>
  <Application>Microsoft Office PowerPoint</Application>
  <PresentationFormat>寬螢幕</PresentationFormat>
  <Paragraphs>28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封裝</vt:lpstr>
      <vt:lpstr>BAS: Beetle Antennae Search Algorithm for Optimization Problems </vt:lpstr>
      <vt:lpstr>PowerPoint 簡報</vt:lpstr>
      <vt:lpstr>Meta-Heuristic Algorithm </vt:lpstr>
      <vt:lpstr>Meta-Heuristic Algorithm </vt:lpstr>
      <vt:lpstr>Beetle Antennae Search Algorithm (BAS) </vt:lpstr>
      <vt:lpstr>Beetle Antennae Search Algorithm (BAS) </vt:lpstr>
      <vt:lpstr>Beetle Antennae Search Algorithm (BAS)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Motion Control Based on AMBPS-PID Algorithm </dc:title>
  <dc:creator>東昇 莊</dc:creator>
  <cp:lastModifiedBy>東昇 莊</cp:lastModifiedBy>
  <cp:revision>17</cp:revision>
  <dcterms:created xsi:type="dcterms:W3CDTF">2020-05-28T08:32:39Z</dcterms:created>
  <dcterms:modified xsi:type="dcterms:W3CDTF">2020-08-11T15:44:09Z</dcterms:modified>
</cp:coreProperties>
</file>