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498" r:id="rId6"/>
    <p:sldId id="499" r:id="rId7"/>
    <p:sldId id="500" r:id="rId8"/>
    <p:sldId id="4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jlstra J, Jan" userId="1983ea9f-3824-4429-b56e-2514cd530915" providerId="ADAL" clId="{79F7A087-AC77-4F76-844A-FEB2A925AEAD}"/>
    <pc:docChg chg="custSel modSld">
      <pc:chgData name="Zijlstra J, Jan" userId="1983ea9f-3824-4429-b56e-2514cd530915" providerId="ADAL" clId="{79F7A087-AC77-4F76-844A-FEB2A925AEAD}" dt="2021-11-09T12:55:39.174" v="318" actId="20577"/>
      <pc:docMkLst>
        <pc:docMk/>
      </pc:docMkLst>
      <pc:sldChg chg="modSp mod">
        <pc:chgData name="Zijlstra J, Jan" userId="1983ea9f-3824-4429-b56e-2514cd530915" providerId="ADAL" clId="{79F7A087-AC77-4F76-844A-FEB2A925AEAD}" dt="2021-11-08T14:43:57.516" v="308" actId="20577"/>
        <pc:sldMkLst>
          <pc:docMk/>
          <pc:sldMk cId="2059249144" sldId="497"/>
        </pc:sldMkLst>
        <pc:spChg chg="mod">
          <ac:chgData name="Zijlstra J, Jan" userId="1983ea9f-3824-4429-b56e-2514cd530915" providerId="ADAL" clId="{79F7A087-AC77-4F76-844A-FEB2A925AEAD}" dt="2021-11-08T14:43:57.516" v="308" actId="20577"/>
          <ac:spMkLst>
            <pc:docMk/>
            <pc:sldMk cId="2059249144" sldId="497"/>
            <ac:spMk id="3" creationId="{02FF7D08-0F3C-41B2-8217-B2D83AB71D19}"/>
          </ac:spMkLst>
        </pc:spChg>
      </pc:sldChg>
      <pc:sldChg chg="modSp mod">
        <pc:chgData name="Zijlstra J, Jan" userId="1983ea9f-3824-4429-b56e-2514cd530915" providerId="ADAL" clId="{79F7A087-AC77-4F76-844A-FEB2A925AEAD}" dt="2021-11-01T12:37:45.331" v="244" actId="20577"/>
        <pc:sldMkLst>
          <pc:docMk/>
          <pc:sldMk cId="2402786529" sldId="498"/>
        </pc:sldMkLst>
        <pc:spChg chg="mod">
          <ac:chgData name="Zijlstra J, Jan" userId="1983ea9f-3824-4429-b56e-2514cd530915" providerId="ADAL" clId="{79F7A087-AC77-4F76-844A-FEB2A925AEAD}" dt="2021-11-01T12:37:45.331" v="244" actId="20577"/>
          <ac:spMkLst>
            <pc:docMk/>
            <pc:sldMk cId="2402786529" sldId="498"/>
            <ac:spMk id="6" creationId="{3D286938-9E8B-49A8-8E8B-547E4F383EFF}"/>
          </ac:spMkLst>
        </pc:spChg>
      </pc:sldChg>
      <pc:sldChg chg="modSp mod">
        <pc:chgData name="Zijlstra J, Jan" userId="1983ea9f-3824-4429-b56e-2514cd530915" providerId="ADAL" clId="{79F7A087-AC77-4F76-844A-FEB2A925AEAD}" dt="2021-11-01T12:32:25.761" v="0" actId="114"/>
        <pc:sldMkLst>
          <pc:docMk/>
          <pc:sldMk cId="3346184219" sldId="499"/>
        </pc:sldMkLst>
        <pc:spChg chg="mod">
          <ac:chgData name="Zijlstra J, Jan" userId="1983ea9f-3824-4429-b56e-2514cd530915" providerId="ADAL" clId="{79F7A087-AC77-4F76-844A-FEB2A925AEAD}" dt="2021-11-01T12:32:25.761" v="0" actId="114"/>
          <ac:spMkLst>
            <pc:docMk/>
            <pc:sldMk cId="3346184219" sldId="499"/>
            <ac:spMk id="4" creationId="{9F36AC1C-39C3-472C-BA53-AC5E16C8DD00}"/>
          </ac:spMkLst>
        </pc:spChg>
      </pc:sldChg>
      <pc:sldChg chg="modSp mod">
        <pc:chgData name="Zijlstra J, Jan" userId="1983ea9f-3824-4429-b56e-2514cd530915" providerId="ADAL" clId="{79F7A087-AC77-4F76-844A-FEB2A925AEAD}" dt="2021-11-09T12:55:39.174" v="318" actId="20577"/>
        <pc:sldMkLst>
          <pc:docMk/>
          <pc:sldMk cId="3584455467" sldId="500"/>
        </pc:sldMkLst>
        <pc:spChg chg="mod">
          <ac:chgData name="Zijlstra J, Jan" userId="1983ea9f-3824-4429-b56e-2514cd530915" providerId="ADAL" clId="{79F7A087-AC77-4F76-844A-FEB2A925AEAD}" dt="2021-11-09T12:55:39.174" v="318" actId="20577"/>
          <ac:spMkLst>
            <pc:docMk/>
            <pc:sldMk cId="3584455467" sldId="500"/>
            <ac:spMk id="3" creationId="{D88817F2-C095-4CB2-A06F-77F0A6C533D4}"/>
          </ac:spMkLst>
        </pc:spChg>
      </pc:sldChg>
    </pc:docChg>
  </pc:docChgLst>
  <pc:docChgLst>
    <pc:chgData name="Kuipers B, Bart" userId="3144be42-40ba-4236-902d-ac5cbfefc29c" providerId="ADAL" clId="{4DC79F1C-F565-42B0-A857-7985D7527993}"/>
    <pc:docChg chg="modSld">
      <pc:chgData name="Kuipers B, Bart" userId="3144be42-40ba-4236-902d-ac5cbfefc29c" providerId="ADAL" clId="{4DC79F1C-F565-42B0-A857-7985D7527993}" dt="2021-12-16T09:38:07.204" v="3" actId="1076"/>
      <pc:docMkLst>
        <pc:docMk/>
      </pc:docMkLst>
      <pc:sldChg chg="modSp mod">
        <pc:chgData name="Kuipers B, Bart" userId="3144be42-40ba-4236-902d-ac5cbfefc29c" providerId="ADAL" clId="{4DC79F1C-F565-42B0-A857-7985D7527993}" dt="2021-12-16T09:38:07.204" v="3" actId="1076"/>
        <pc:sldMkLst>
          <pc:docMk/>
          <pc:sldMk cId="2402786529" sldId="498"/>
        </pc:sldMkLst>
        <pc:spChg chg="mod">
          <ac:chgData name="Kuipers B, Bart" userId="3144be42-40ba-4236-902d-ac5cbfefc29c" providerId="ADAL" clId="{4DC79F1C-F565-42B0-A857-7985D7527993}" dt="2021-12-16T09:38:07.204" v="3" actId="1076"/>
          <ac:spMkLst>
            <pc:docMk/>
            <pc:sldMk cId="2402786529" sldId="498"/>
            <ac:spMk id="6" creationId="{3D286938-9E8B-49A8-8E8B-547E4F383E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23DE-4D43-4D85-8617-D128C09F9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7033B-4C03-493B-8EF9-54EBA731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781B-5074-4682-8B6B-293888FD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0F5A-1DFB-4C89-972D-BECED48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A113-8AEE-470A-9C44-0DF4645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5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097A-80A1-4E0E-B1B6-2B72BA0F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6C9DA-3C49-477B-A72F-229306C75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A9E8-B175-496C-BAB3-7A7F75A8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26AD-D07E-404A-B652-89A77BDB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0A18-281D-4DED-B233-6C29E029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B9D21-0E17-4D23-9CE1-22D37312A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E1E67-D07B-406F-8238-6DCC1CF76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D7D2-2B28-40F7-9D58-6EAEEDD3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FDE6-60C5-44FA-8E50-AD86C59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77B1-765E-46D4-9DD4-871A012C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8EC4-DDF9-441F-A629-E60AF0C6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44B7-FDC1-4985-81FD-D240170D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70CF-28FF-4D24-A42D-717CB17F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8908-7996-4261-8BD1-EF110E8F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498C-D7B0-40D3-960D-8049D167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3B8-257D-4A26-9E4B-85BA5EFC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58B9-CB0F-49D9-92D2-548FCA06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23B8-84C3-4FAA-AE56-926EF0B6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743C-E8CE-4692-BA09-39D3BC5B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D970-C5EB-4AAA-8D8F-79E33FEC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7F1E-9AA1-4E38-BCD5-55BEEA87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C0FF-C0F6-4528-B1EE-EABB5C384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E5DD6-555F-4536-AB0B-379752E0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E40A-52F4-40F7-BE65-B6B5166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5E14-5606-494F-AF67-A3DE4483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69EE-29C9-4548-B20E-87B04553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9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18E8-99CB-473E-92FC-30B5AE94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EE07-F751-4CAB-8DF3-31D0BF81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883C-E02F-4D72-9211-0EFF8CEA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F4AB4-3F5E-4955-92A1-276948BA0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631-608D-4D5C-B681-80FB1C7DD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6F1FD-92FF-475E-A6C3-19CF0D78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4AA48-A509-4F52-9AA2-56D9A030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CAFC3-9551-4CB6-94BB-863EE67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0FB7-4665-4357-A745-8B35F8B4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4EB60-CBCD-43F4-B4BF-24587116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551B6-22C7-4139-89B3-27D20221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065E3-FC3D-473D-AC97-18B0DD3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8771-F972-440B-8CE2-9C32CB45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8717B-193D-4E68-945A-BFF9AC46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4DDA-8D58-4D77-9338-5538AC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A27E-411E-492C-B157-5037887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7DAB-5FBF-47B0-8291-9A2B2BDF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F07A5-A3DB-4BFC-90CF-09A9AEA2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7D3E1-76E1-4717-9B97-F584246E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D3D84-80D5-4A05-8010-744F9E78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8F2E9-D07C-4042-943A-91629AED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656E-470C-4644-9BCB-03C8B8B6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74FB6-7735-4A97-BCBC-54C5B11A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6E7F-A9DA-4E55-92DA-59682135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516C-B71C-42D2-9D6C-78DF1BAF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1383-3252-4E55-AA43-DDF9CD67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9F66-60A9-4550-8DDE-A3291850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6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C83F0-7DAA-497E-A17E-E3A88C83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EA74-838B-4A06-9D7D-6F494FFD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7E5C-F1EC-4DDB-ADE4-D71D21462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6704-BA4E-42EA-B936-2B6802F4F21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894E-4BD4-403B-B38F-69E771B0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C6F4-A46C-40AE-997B-9CCDC5F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ADAE-E4C8-4A77-BF98-FF6DF191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75FF0E-11C9-44A7-A2CF-970DCDB5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4625" y="6356389"/>
            <a:ext cx="6504878" cy="267435"/>
          </a:xfrm>
        </p:spPr>
        <p:txBody>
          <a:bodyPr>
            <a:normAutofit/>
          </a:bodyPr>
          <a:lstStyle/>
          <a:p>
            <a:r>
              <a:rPr lang="en-GB" sz="1200" dirty="0"/>
              <a:t>https://rgclass.weebly.com/bird-jokes.html</a:t>
            </a:r>
          </a:p>
        </p:txBody>
      </p:sp>
      <p:pic>
        <p:nvPicPr>
          <p:cNvPr id="2050" name="Picture 2" descr="Bird Jokes - The Incredible Adventures of Jaffa RG">
            <a:extLst>
              <a:ext uri="{FF2B5EF4-FFF2-40B4-BE49-F238E27FC236}">
                <a16:creationId xmlns:a16="http://schemas.microsoft.com/office/drawing/2014/main" id="{8F3F98D2-CA5C-4906-860D-6ED4A231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1336286"/>
            <a:ext cx="3985632" cy="39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3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9044-1D8A-451E-BA9E-44A8EF82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noisy</a:t>
            </a:r>
            <a:r>
              <a:rPr lang="nl-NL" dirty="0"/>
              <a:t> </a:t>
            </a:r>
            <a:r>
              <a:rPr lang="nl-NL" dirty="0" err="1"/>
              <a:t>recordings</a:t>
            </a:r>
            <a:r>
              <a:rPr lang="nl-NL" dirty="0"/>
              <a:t> of (multiple) </a:t>
            </a:r>
            <a:r>
              <a:rPr lang="nl-NL" dirty="0" err="1"/>
              <a:t>bird</a:t>
            </a:r>
            <a:r>
              <a:rPr lang="nl-NL" dirty="0"/>
              <a:t> songs</a:t>
            </a:r>
            <a:endParaRPr lang="en-GB" dirty="0"/>
          </a:p>
        </p:txBody>
      </p:sp>
      <p:pic>
        <p:nvPicPr>
          <p:cNvPr id="5" name="VID_20200601_090059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56435B93-56F1-4405-B2F8-FC76A3BF626C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73117" y="1837373"/>
            <a:ext cx="487363" cy="487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86938-9E8B-49A8-8E8B-547E4F383EFF}"/>
              </a:ext>
            </a:extLst>
          </p:cNvPr>
          <p:cNvSpPr txBox="1"/>
          <p:nvPr/>
        </p:nvSpPr>
        <p:spPr>
          <a:xfrm>
            <a:off x="971724" y="2887682"/>
            <a:ext cx="102485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1: multiple </a:t>
            </a:r>
            <a:r>
              <a:rPr lang="nl-NL" sz="2800" dirty="0" err="1"/>
              <a:t>birds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2: single </a:t>
            </a:r>
            <a:r>
              <a:rPr lang="nl-NL" sz="2800" dirty="0" err="1"/>
              <a:t>bird</a:t>
            </a:r>
            <a:r>
              <a:rPr lang="nl-NL" sz="2800" dirty="0"/>
              <a:t>?</a:t>
            </a:r>
          </a:p>
          <a:p>
            <a:endParaRPr lang="nl-NL" sz="2800" dirty="0"/>
          </a:p>
          <a:p>
            <a:r>
              <a:rPr lang="nl-NL" sz="2800" dirty="0"/>
              <a:t>3: </a:t>
            </a:r>
            <a:r>
              <a:rPr lang="nl-NL" sz="2800" dirty="0" err="1"/>
              <a:t>You</a:t>
            </a:r>
            <a:r>
              <a:rPr lang="nl-NL" sz="2800" dirty="0"/>
              <a:t> have </a:t>
            </a:r>
            <a:r>
              <a:rPr lang="nl-NL" sz="2800" dirty="0" err="1"/>
              <a:t>noisy</a:t>
            </a:r>
            <a:r>
              <a:rPr lang="nl-NL" sz="2800" dirty="0"/>
              <a:t> </a:t>
            </a:r>
            <a:r>
              <a:rPr lang="nl-NL" sz="2800" dirty="0" err="1"/>
              <a:t>signals</a:t>
            </a:r>
            <a:r>
              <a:rPr lang="nl-NL" sz="2800" dirty="0"/>
              <a:t> in </a:t>
            </a:r>
            <a:r>
              <a:rPr lang="nl-NL" sz="2800" dirty="0" err="1"/>
              <a:t>your</a:t>
            </a:r>
            <a:r>
              <a:rPr lang="nl-NL" sz="2800" dirty="0"/>
              <a:t> project ? Or for private interest? </a:t>
            </a:r>
            <a:r>
              <a:rPr lang="nl-NL" sz="2800" dirty="0" err="1"/>
              <a:t>Discuss</a:t>
            </a:r>
            <a:r>
              <a:rPr lang="nl-NL" sz="2800" dirty="0"/>
              <a:t> </a:t>
            </a:r>
            <a:r>
              <a:rPr lang="nl-NL" sz="2800" dirty="0" err="1"/>
              <a:t>with</a:t>
            </a:r>
            <a:r>
              <a:rPr lang="nl-NL" sz="2800" dirty="0"/>
              <a:t> teacher </a:t>
            </a:r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is </a:t>
            </a:r>
            <a:r>
              <a:rPr lang="nl-NL" sz="2800" dirty="0" err="1"/>
              <a:t>allowed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</a:t>
            </a:r>
            <a:r>
              <a:rPr lang="nl-NL" sz="2800" dirty="0" err="1"/>
              <a:t>them</a:t>
            </a:r>
            <a:r>
              <a:rPr lang="nl-NL" sz="2800" dirty="0"/>
              <a:t> </a:t>
            </a:r>
            <a:r>
              <a:rPr lang="nl-NL" sz="2800" dirty="0" err="1"/>
              <a:t>instead</a:t>
            </a:r>
            <a:r>
              <a:rPr lang="nl-NL" sz="2800" dirty="0"/>
              <a:t> of song 1 or 2.</a:t>
            </a:r>
          </a:p>
          <a:p>
            <a:endParaRPr lang="en-GB" sz="2800" dirty="0"/>
          </a:p>
        </p:txBody>
      </p:sp>
      <p:pic>
        <p:nvPicPr>
          <p:cNvPr id="7" name="VID_20200601_093648">
            <a:hlinkClick r:id="" action="ppaction://media"/>
            <a:extLst>
              <a:ext uri="{FF2B5EF4-FFF2-40B4-BE49-F238E27FC236}">
                <a16:creationId xmlns:a16="http://schemas.microsoft.com/office/drawing/2014/main" id="{7143681D-FCDA-41FD-968D-46703AB9748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91989" y="3108960"/>
            <a:ext cx="487363" cy="4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4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3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36AC1C-39C3-472C-BA53-AC5E16C8DD00}"/>
              </a:ext>
            </a:extLst>
          </p:cNvPr>
          <p:cNvSpPr txBox="1">
            <a:spLocks/>
          </p:cNvSpPr>
          <p:nvPr/>
        </p:nvSpPr>
        <p:spPr>
          <a:xfrm>
            <a:off x="236033" y="1343818"/>
            <a:ext cx="114058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only</a:t>
            </a:r>
            <a:r>
              <a:rPr lang="nl-NL" sz="2000" dirty="0"/>
              <a:t> </a:t>
            </a:r>
            <a:r>
              <a:rPr lang="nl-NL" sz="2000" dirty="0" err="1"/>
              <a:t>techniques</a:t>
            </a:r>
            <a:r>
              <a:rPr lang="nl-NL" sz="2000" dirty="0"/>
              <a:t> </a:t>
            </a:r>
            <a:r>
              <a:rPr lang="nl-NL" sz="2000" dirty="0" err="1"/>
              <a:t>taught</a:t>
            </a:r>
            <a:r>
              <a:rPr lang="nl-NL" sz="2000" dirty="0"/>
              <a:t> in the DSP course for filtering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spectral</a:t>
            </a:r>
            <a:r>
              <a:rPr lang="nl-NL" sz="2000" dirty="0"/>
              <a:t> analysis,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maybe</a:t>
            </a:r>
            <a:r>
              <a:rPr lang="nl-NL" sz="2000" dirty="0"/>
              <a:t> </a:t>
            </a:r>
            <a:r>
              <a:rPr lang="nl-NL" sz="2000" dirty="0" err="1"/>
              <a:t>extended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/or </a:t>
            </a:r>
            <a:r>
              <a:rPr lang="nl-NL" sz="2000" dirty="0" err="1"/>
              <a:t>modified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own</a:t>
            </a:r>
            <a:r>
              <a:rPr lang="nl-NL" sz="2000" dirty="0"/>
              <a:t> </a:t>
            </a:r>
            <a:r>
              <a:rPr lang="nl-NL" sz="2000" dirty="0" err="1"/>
              <a:t>purpose</a:t>
            </a:r>
            <a:r>
              <a:rPr lang="nl-NL" sz="2000" dirty="0"/>
              <a:t>. </a:t>
            </a:r>
            <a:r>
              <a:rPr lang="nl-NL" sz="2000" dirty="0" err="1"/>
              <a:t>Apply</a:t>
            </a:r>
            <a:r>
              <a:rPr lang="nl-NL" sz="2000" dirty="0"/>
              <a:t> </a:t>
            </a:r>
            <a:r>
              <a:rPr lang="nl-NL" sz="2000" dirty="0" err="1"/>
              <a:t>them</a:t>
            </a:r>
            <a:r>
              <a:rPr lang="nl-NL" sz="2000" dirty="0"/>
              <a:t> in Python. </a:t>
            </a:r>
            <a:r>
              <a:rPr lang="nl-NL" sz="2000" i="1" dirty="0" err="1"/>
              <a:t>Usage</a:t>
            </a:r>
            <a:r>
              <a:rPr lang="nl-NL" sz="2000" i="1" dirty="0"/>
              <a:t> of </a:t>
            </a:r>
            <a:r>
              <a:rPr lang="nl-NL" sz="2000" i="1" dirty="0" err="1"/>
              <a:t>predefined</a:t>
            </a:r>
            <a:r>
              <a:rPr lang="nl-NL" sz="2000" i="1" dirty="0"/>
              <a:t> software </a:t>
            </a:r>
            <a:r>
              <a:rPr lang="nl-NL" sz="2000" i="1" dirty="0" err="1"/>
              <a:t>from</a:t>
            </a:r>
            <a:r>
              <a:rPr lang="nl-NL" sz="2000" i="1" dirty="0"/>
              <a:t> internet is </a:t>
            </a:r>
            <a:r>
              <a:rPr lang="nl-NL" sz="2000" i="1" dirty="0" err="1"/>
              <a:t>not</a:t>
            </a:r>
            <a:r>
              <a:rPr lang="nl-NL" sz="2000" i="1" dirty="0"/>
              <a:t> </a:t>
            </a:r>
            <a:r>
              <a:rPr lang="nl-NL" sz="2000" i="1" dirty="0" err="1"/>
              <a:t>allowed</a:t>
            </a:r>
            <a:r>
              <a:rPr lang="nl-NL" sz="2000" i="1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Try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filter the audio-</a:t>
            </a:r>
            <a:r>
              <a:rPr lang="nl-NL" sz="2000" dirty="0" err="1"/>
              <a:t>recordings</a:t>
            </a:r>
            <a:r>
              <a:rPr lang="nl-NL" sz="2000" dirty="0"/>
              <a:t> </a:t>
            </a:r>
            <a:r>
              <a:rPr lang="nl-NL" sz="2000" dirty="0" err="1"/>
              <a:t>such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only</a:t>
            </a:r>
            <a:r>
              <a:rPr lang="nl-NL" sz="2000" dirty="0"/>
              <a:t> </a:t>
            </a:r>
            <a:r>
              <a:rPr lang="nl-NL" sz="2000" dirty="0" err="1"/>
              <a:t>clear</a:t>
            </a:r>
            <a:r>
              <a:rPr lang="nl-NL" sz="2000" dirty="0"/>
              <a:t> </a:t>
            </a:r>
            <a:r>
              <a:rPr lang="nl-NL" sz="2000" dirty="0" err="1"/>
              <a:t>noise</a:t>
            </a:r>
            <a:r>
              <a:rPr lang="nl-NL" sz="2000" dirty="0"/>
              <a:t> free </a:t>
            </a:r>
            <a:r>
              <a:rPr lang="nl-NL" sz="2000" dirty="0" err="1"/>
              <a:t>bird</a:t>
            </a:r>
            <a:r>
              <a:rPr lang="nl-NL" sz="2000" dirty="0"/>
              <a:t> songs </a:t>
            </a:r>
            <a:r>
              <a:rPr lang="nl-NL" sz="2000" dirty="0" err="1"/>
              <a:t>remain</a:t>
            </a:r>
            <a:r>
              <a:rPr lang="nl-NL" sz="2000" dirty="0"/>
              <a:t>. </a:t>
            </a:r>
            <a:r>
              <a:rPr lang="nl-NL" sz="2000" dirty="0" err="1"/>
              <a:t>Use</a:t>
            </a:r>
            <a:r>
              <a:rPr lang="nl-NL" sz="2000" dirty="0"/>
              <a:t> for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purpose</a:t>
            </a:r>
            <a:r>
              <a:rPr lang="nl-NL" sz="2000" dirty="0"/>
              <a:t> the discrete filtering </a:t>
            </a:r>
            <a:r>
              <a:rPr lang="nl-NL" sz="2000" dirty="0" err="1"/>
              <a:t>techniques</a:t>
            </a:r>
            <a:r>
              <a:rPr lang="nl-NL" sz="2000" dirty="0"/>
              <a:t> as </a:t>
            </a:r>
            <a:r>
              <a:rPr lang="nl-NL" sz="2000" dirty="0" err="1"/>
              <a:t>taught</a:t>
            </a:r>
            <a:r>
              <a:rPr lang="nl-NL" sz="2000" dirty="0"/>
              <a:t> in the DSP course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Discuss</a:t>
            </a:r>
            <a:r>
              <a:rPr lang="nl-NL" sz="2000" dirty="0"/>
              <a:t> the pro’s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con’s</a:t>
            </a:r>
            <a:r>
              <a:rPr lang="nl-NL" sz="2000" dirty="0"/>
              <a:t> of the filtering </a:t>
            </a:r>
            <a:r>
              <a:rPr lang="nl-NL" sz="2000" dirty="0" err="1"/>
              <a:t>techniques</a:t>
            </a:r>
            <a:r>
              <a:rPr lang="nl-NL" sz="2000" dirty="0"/>
              <a:t> </a:t>
            </a:r>
            <a:r>
              <a:rPr lang="nl-NL" sz="2000" dirty="0" err="1"/>
              <a:t>applied</a:t>
            </a:r>
            <a:r>
              <a:rPr lang="nl-NL" sz="2000" dirty="0"/>
              <a:t> for the </a:t>
            </a:r>
            <a:r>
              <a:rPr lang="nl-NL" sz="2000" dirty="0" err="1"/>
              <a:t>bird</a:t>
            </a:r>
            <a:r>
              <a:rPr lang="nl-NL" sz="2000" dirty="0"/>
              <a:t> song(s)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One</a:t>
            </a:r>
            <a:r>
              <a:rPr lang="nl-NL" sz="2000" dirty="0"/>
              <a:t> of the </a:t>
            </a:r>
            <a:r>
              <a:rPr lang="nl-NL" sz="2000" dirty="0" err="1"/>
              <a:t>recordings</a:t>
            </a:r>
            <a:r>
              <a:rPr lang="nl-NL" sz="2000" dirty="0"/>
              <a:t> </a:t>
            </a:r>
            <a:r>
              <a:rPr lang="nl-NL" sz="2000" dirty="0" err="1"/>
              <a:t>contains</a:t>
            </a:r>
            <a:r>
              <a:rPr lang="nl-NL" sz="2000" dirty="0"/>
              <a:t> </a:t>
            </a:r>
            <a:r>
              <a:rPr lang="nl-NL" sz="2000" dirty="0" err="1"/>
              <a:t>mulitple</a:t>
            </a:r>
            <a:r>
              <a:rPr lang="nl-NL" sz="2000" dirty="0"/>
              <a:t> </a:t>
            </a:r>
            <a:r>
              <a:rPr lang="nl-NL" sz="2000" dirty="0" err="1"/>
              <a:t>birds</a:t>
            </a:r>
            <a:r>
              <a:rPr lang="nl-NL" sz="2000" dirty="0"/>
              <a:t>. </a:t>
            </a:r>
            <a:r>
              <a:rPr lang="nl-NL" sz="2000" dirty="0" err="1"/>
              <a:t>Think</a:t>
            </a:r>
            <a:r>
              <a:rPr lang="nl-NL" sz="2000" dirty="0"/>
              <a:t> of </a:t>
            </a:r>
            <a:r>
              <a:rPr lang="nl-NL" sz="2000" dirty="0" err="1"/>
              <a:t>ways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is </a:t>
            </a:r>
            <a:r>
              <a:rPr lang="nl-NL" sz="2000" dirty="0" err="1"/>
              <a:t>possible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extract a single </a:t>
            </a:r>
            <a:r>
              <a:rPr lang="nl-NL" sz="2000" dirty="0" err="1"/>
              <a:t>bird</a:t>
            </a:r>
            <a:r>
              <a:rPr lang="nl-NL" sz="2000" dirty="0"/>
              <a:t> song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Detect</a:t>
            </a:r>
            <a:r>
              <a:rPr lang="nl-NL" sz="2000" dirty="0"/>
              <a:t> the kind(s) of </a:t>
            </a:r>
            <a:r>
              <a:rPr lang="nl-NL" sz="2000" dirty="0" err="1"/>
              <a:t>singing</a:t>
            </a:r>
            <a:r>
              <a:rPr lang="nl-NL" sz="2000" dirty="0"/>
              <a:t> </a:t>
            </a:r>
            <a:r>
              <a:rPr lang="nl-NL" sz="2000" dirty="0" err="1"/>
              <a:t>birds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hear</a:t>
            </a:r>
            <a:r>
              <a:rPr lang="nl-NL" sz="2000" dirty="0"/>
              <a:t> (</a:t>
            </a:r>
            <a:r>
              <a:rPr lang="nl-NL" sz="2000" i="1" dirty="0" err="1"/>
              <a:t>there</a:t>
            </a:r>
            <a:r>
              <a:rPr lang="nl-NL" sz="2000" i="1" dirty="0"/>
              <a:t> are </a:t>
            </a:r>
            <a:r>
              <a:rPr lang="nl-NL" sz="2000" i="1" dirty="0" err="1"/>
              <a:t>lots</a:t>
            </a:r>
            <a:r>
              <a:rPr lang="nl-NL" sz="2000" i="1" dirty="0"/>
              <a:t> of websites </a:t>
            </a:r>
            <a:r>
              <a:rPr lang="nl-NL" sz="2000" i="1" dirty="0" err="1"/>
              <a:t>containing</a:t>
            </a:r>
            <a:r>
              <a:rPr lang="nl-NL" sz="2000" i="1" dirty="0"/>
              <a:t> </a:t>
            </a:r>
            <a:r>
              <a:rPr lang="nl-NL" sz="2000" i="1" dirty="0" err="1"/>
              <a:t>examples</a:t>
            </a:r>
            <a:r>
              <a:rPr lang="nl-NL" sz="2000" i="1" dirty="0"/>
              <a:t> of </a:t>
            </a:r>
            <a:r>
              <a:rPr lang="nl-NL" sz="2000" i="1" dirty="0" err="1"/>
              <a:t>bird</a:t>
            </a:r>
            <a:r>
              <a:rPr lang="nl-NL" sz="2000" i="1" dirty="0"/>
              <a:t> songs</a:t>
            </a:r>
            <a:r>
              <a:rPr lang="nl-NL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After</a:t>
            </a:r>
            <a:r>
              <a:rPr lang="nl-NL" sz="2000" dirty="0"/>
              <a:t> filtering, </a:t>
            </a:r>
            <a:r>
              <a:rPr lang="nl-NL" sz="2000" dirty="0" err="1"/>
              <a:t>apply</a:t>
            </a:r>
            <a:r>
              <a:rPr lang="nl-NL" sz="2000" dirty="0"/>
              <a:t> </a:t>
            </a:r>
            <a:r>
              <a:rPr lang="nl-NL" sz="2000" dirty="0" err="1"/>
              <a:t>Fourier</a:t>
            </a:r>
            <a:r>
              <a:rPr lang="nl-NL" sz="2000" dirty="0"/>
              <a:t> </a:t>
            </a:r>
            <a:r>
              <a:rPr lang="nl-NL" sz="2000" dirty="0" err="1"/>
              <a:t>spectral</a:t>
            </a:r>
            <a:r>
              <a:rPr lang="nl-NL" sz="2000" dirty="0"/>
              <a:t> analysis </a:t>
            </a:r>
            <a:r>
              <a:rPr lang="nl-NL" sz="2000" dirty="0" err="1"/>
              <a:t>to</a:t>
            </a:r>
            <a:r>
              <a:rPr lang="nl-NL" sz="2000" dirty="0"/>
              <a:t> the </a:t>
            </a:r>
            <a:r>
              <a:rPr lang="nl-NL" sz="2000" dirty="0" err="1"/>
              <a:t>individual</a:t>
            </a:r>
            <a:r>
              <a:rPr lang="nl-NL" sz="2000" dirty="0"/>
              <a:t> </a:t>
            </a:r>
            <a:r>
              <a:rPr lang="nl-NL" sz="2000" dirty="0" err="1"/>
              <a:t>bird</a:t>
            </a:r>
            <a:r>
              <a:rPr lang="nl-NL" sz="2000" dirty="0"/>
              <a:t> songs of the </a:t>
            </a:r>
            <a:r>
              <a:rPr lang="nl-NL" sz="2000" dirty="0" err="1"/>
              <a:t>recordings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compare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recordings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find</a:t>
            </a:r>
            <a:r>
              <a:rPr lang="nl-NL" sz="2000" dirty="0"/>
              <a:t> in the internet on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also</a:t>
            </a:r>
            <a:r>
              <a:rPr lang="nl-NL" sz="2000" dirty="0"/>
              <a:t> </a:t>
            </a:r>
            <a:r>
              <a:rPr lang="nl-NL" sz="2000" dirty="0" err="1"/>
              <a:t>apply</a:t>
            </a:r>
            <a:r>
              <a:rPr lang="nl-NL" sz="2000" dirty="0"/>
              <a:t> </a:t>
            </a:r>
            <a:r>
              <a:rPr lang="nl-NL" sz="2000" dirty="0" err="1"/>
              <a:t>spectral</a:t>
            </a:r>
            <a:r>
              <a:rPr lang="nl-NL" sz="2000" dirty="0"/>
              <a:t> analysis. 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Discuss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‘</a:t>
            </a:r>
            <a:r>
              <a:rPr lang="nl-NL" sz="2000" dirty="0" err="1"/>
              <a:t>spectral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’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used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obtain</a:t>
            </a:r>
            <a:r>
              <a:rPr lang="nl-NL" sz="2000" dirty="0"/>
              <a:t> the kind(s) of </a:t>
            </a:r>
            <a:r>
              <a:rPr lang="nl-NL" sz="2000" dirty="0" err="1"/>
              <a:t>bird</a:t>
            </a:r>
            <a:r>
              <a:rPr lang="nl-NL" sz="2000" dirty="0"/>
              <a:t>(s) </a:t>
            </a:r>
            <a:r>
              <a:rPr lang="nl-NL" sz="2000" dirty="0" err="1"/>
              <a:t>from</a:t>
            </a:r>
            <a:r>
              <a:rPr lang="nl-NL" sz="2000" dirty="0"/>
              <a:t> a recording. Is </a:t>
            </a:r>
            <a:r>
              <a:rPr lang="nl-NL" sz="2000" dirty="0" err="1"/>
              <a:t>it</a:t>
            </a:r>
            <a:r>
              <a:rPr lang="nl-NL" sz="2000" dirty="0"/>
              <a:t>  </a:t>
            </a:r>
            <a:r>
              <a:rPr lang="nl-NL" sz="2000" dirty="0" err="1"/>
              <a:t>unique</a:t>
            </a:r>
            <a:r>
              <a:rPr lang="nl-NL" sz="2000" dirty="0"/>
              <a:t>? Focus on </a:t>
            </a:r>
            <a:r>
              <a:rPr lang="nl-NL" sz="2000" dirty="0" err="1"/>
              <a:t>why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or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a </a:t>
            </a:r>
            <a:r>
              <a:rPr lang="nl-NL" sz="2000" dirty="0" err="1"/>
              <a:t>technical</a:t>
            </a:r>
            <a:r>
              <a:rPr lang="nl-NL" sz="2000" dirty="0"/>
              <a:t> point of view.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i="1" dirty="0"/>
              <a:t>Hint</a:t>
            </a:r>
            <a:r>
              <a:rPr lang="nl-NL" sz="2000" dirty="0"/>
              <a:t>: See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spectrograms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of interest for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endParaRPr lang="nl-NL" sz="2000" dirty="0"/>
          </a:p>
          <a:p>
            <a:pPr marL="514350" indent="-514350">
              <a:buFont typeface="+mj-lt"/>
              <a:buAutoNum type="arabicPeriod"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6FB7A-8F5E-4EBA-9F51-872180792279}"/>
              </a:ext>
            </a:extLst>
          </p:cNvPr>
          <p:cNvSpPr txBox="1"/>
          <p:nvPr/>
        </p:nvSpPr>
        <p:spPr>
          <a:xfrm>
            <a:off x="236034" y="310896"/>
            <a:ext cx="614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Assignment</a:t>
            </a:r>
            <a:r>
              <a:rPr lang="nl-NL" sz="3600" dirty="0"/>
              <a:t> (per project </a:t>
            </a:r>
            <a:r>
              <a:rPr lang="nl-NL" sz="3600" dirty="0" err="1"/>
              <a:t>group</a:t>
            </a:r>
            <a:r>
              <a:rPr lang="nl-NL" sz="3600" dirty="0"/>
              <a:t>):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18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F0BA-8FFA-47E0-8468-F8793AA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334"/>
          </a:xfrm>
        </p:spPr>
        <p:txBody>
          <a:bodyPr>
            <a:normAutofit fontScale="90000"/>
          </a:bodyPr>
          <a:lstStyle/>
          <a:p>
            <a:r>
              <a:rPr lang="en-GB" dirty="0"/>
              <a:t>Report requirements: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17F2-C095-4CB2-A06F-77F0A6C5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58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Short and to the point (max 10 pages of text - excluding graphs, tables, formulas etc)</a:t>
            </a:r>
          </a:p>
          <a:p>
            <a:r>
              <a:rPr lang="en-GB" dirty="0"/>
              <a:t>show software design and (filter)  calculations</a:t>
            </a:r>
          </a:p>
          <a:p>
            <a:r>
              <a:rPr lang="en-GB" dirty="0"/>
              <a:t>show workflow structure and planning</a:t>
            </a:r>
          </a:p>
          <a:p>
            <a:r>
              <a:rPr lang="en-GB" dirty="0"/>
              <a:t>discuss used algorithms and show the theory+ formulas!</a:t>
            </a:r>
          </a:p>
          <a:p>
            <a:r>
              <a:rPr lang="en-GB" dirty="0"/>
              <a:t>discuss implementation in software (using Python)</a:t>
            </a:r>
          </a:p>
          <a:p>
            <a:r>
              <a:rPr lang="en-GB" dirty="0"/>
              <a:t>discuss the learning Goals from </a:t>
            </a:r>
            <a:r>
              <a:rPr lang="en-GB" dirty="0" err="1"/>
              <a:t>ch.</a:t>
            </a:r>
            <a:r>
              <a:rPr lang="en-GB" dirty="0"/>
              <a:t> 0.1 of the study guide</a:t>
            </a:r>
          </a:p>
          <a:p>
            <a:r>
              <a:rPr lang="en-GB" dirty="0"/>
              <a:t>discuss the research questions from the above assignment</a:t>
            </a:r>
          </a:p>
          <a:p>
            <a:r>
              <a:rPr lang="en-GB" dirty="0"/>
              <a:t>add a schematic overview of the contribution of each student individually</a:t>
            </a:r>
          </a:p>
        </p:txBody>
      </p:sp>
    </p:spTree>
    <p:extLst>
      <p:ext uri="{BB962C8B-B14F-4D97-AF65-F5344CB8AC3E}">
        <p14:creationId xmlns:p14="http://schemas.microsoft.com/office/powerpoint/2010/main" val="358445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FB22-078D-4B10-8829-3974E2F0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7D08-0F3C-41B2-8217-B2D83AB7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Demonstrate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correct </a:t>
            </a:r>
            <a:r>
              <a:rPr lang="nl-NL" dirty="0" err="1"/>
              <a:t>operation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implentation</a:t>
            </a:r>
            <a:r>
              <a:rPr lang="nl-NL" dirty="0"/>
              <a:t> at the </a:t>
            </a:r>
            <a:r>
              <a:rPr lang="nl-NL" dirty="0" err="1"/>
              <a:t>scheduled</a:t>
            </a:r>
            <a:r>
              <a:rPr lang="nl-NL" dirty="0"/>
              <a:t> time</a:t>
            </a:r>
          </a:p>
          <a:p>
            <a:r>
              <a:rPr lang="nl-NL" dirty="0"/>
              <a:t>Hand in report + software </a:t>
            </a:r>
            <a:r>
              <a:rPr lang="nl-NL" dirty="0" err="1"/>
              <a:t>before</a:t>
            </a:r>
            <a:r>
              <a:rPr lang="nl-NL" dirty="0"/>
              <a:t> the deadline</a:t>
            </a:r>
          </a:p>
          <a:p>
            <a:r>
              <a:rPr lang="nl-NL" dirty="0"/>
              <a:t>Do </a:t>
            </a:r>
            <a:r>
              <a:rPr lang="nl-NL" dirty="0" err="1"/>
              <a:t>this</a:t>
            </a:r>
            <a:r>
              <a:rPr lang="nl-NL" dirty="0"/>
              <a:t> via </a:t>
            </a:r>
            <a:r>
              <a:rPr lang="nl-NL" dirty="0" err="1"/>
              <a:t>uploading</a:t>
            </a:r>
            <a:r>
              <a:rPr lang="nl-NL" dirty="0"/>
              <a:t> Blackboard DSP </a:t>
            </a:r>
            <a:r>
              <a:rPr lang="nl-NL" dirty="0" err="1"/>
              <a:t>assignment</a:t>
            </a:r>
            <a:r>
              <a:rPr lang="nl-NL" dirty="0"/>
              <a:t> (or via email)</a:t>
            </a:r>
          </a:p>
          <a:p>
            <a:r>
              <a:rPr lang="nl-NL" dirty="0" err="1"/>
              <a:t>Indicate</a:t>
            </a:r>
            <a:r>
              <a:rPr lang="nl-NL" dirty="0"/>
              <a:t> project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+ </a:t>
            </a:r>
            <a:r>
              <a:rPr lang="nl-NL" dirty="0" err="1"/>
              <a:t>names</a:t>
            </a:r>
            <a:r>
              <a:rPr lang="nl-NL" dirty="0"/>
              <a:t> in the </a:t>
            </a:r>
            <a:r>
              <a:rPr lang="nl-NL" dirty="0" err="1"/>
              <a:t>title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9BA7AE628849499CA4010E16084B57" ma:contentTypeVersion="11" ma:contentTypeDescription="Een nieuw document maken." ma:contentTypeScope="" ma:versionID="db307cbb09296b9cc49fc33e12587972">
  <xsd:schema xmlns:xsd="http://www.w3.org/2001/XMLSchema" xmlns:xs="http://www.w3.org/2001/XMLSchema" xmlns:p="http://schemas.microsoft.com/office/2006/metadata/properties" xmlns:ns2="11c4ff49-6163-46f4-b137-4681ddfb887b" xmlns:ns3="98f15128-e120-4e60-af85-e41887a0cf58" targetNamespace="http://schemas.microsoft.com/office/2006/metadata/properties" ma:root="true" ma:fieldsID="8be053d999f63ad2e96a36d0833704a4" ns2:_="" ns3:_="">
    <xsd:import namespace="11c4ff49-6163-46f4-b137-4681ddfb887b"/>
    <xsd:import namespace="98f15128-e120-4e60-af85-e41887a0cf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4ff49-6163-46f4-b137-4681ddfb88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15128-e120-4e60-af85-e41887a0c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45445-8C12-4DF2-AAAA-F9F838A6CD4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92B9E98-5786-45F8-8575-9541F35D03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FD148D-BA0B-4384-B028-085DBEA44A64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413</Words>
  <Application>Microsoft Office PowerPoint</Application>
  <PresentationFormat>Widescreen</PresentationFormat>
  <Paragraphs>32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Given noisy recordings of (multiple) bird songs</vt:lpstr>
      <vt:lpstr>PowerPoint Presentation</vt:lpstr>
      <vt:lpstr>Report requirements: 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Zijlstra J, Jan</dc:creator>
  <cp:lastModifiedBy>Kuipers B, Bart</cp:lastModifiedBy>
  <cp:revision>3</cp:revision>
  <dcterms:created xsi:type="dcterms:W3CDTF">2020-11-13T10:22:35Z</dcterms:created>
  <dcterms:modified xsi:type="dcterms:W3CDTF">2021-12-16T09:38:19Z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0x010100949BA7AE628849499CA4010E16084B57</vt:lpwstr>
  </property>
</Properties>
</file>