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2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46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FF8DB2-D6DC-449C-ADD5-89CF3F76DC7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CDE54A5-1312-497F-8E89-665C37758A41}">
      <dgm:prSet/>
      <dgm:spPr/>
      <dgm:t>
        <a:bodyPr/>
        <a:lstStyle/>
        <a:p>
          <a:pPr>
            <a:defRPr cap="all"/>
          </a:pPr>
          <a:r>
            <a:rPr lang="en-US"/>
            <a:t>Projeto de sistema ciberfísico para monitoramento ambiental.</a:t>
          </a:r>
        </a:p>
      </dgm:t>
    </dgm:pt>
    <dgm:pt modelId="{645DF2EF-190C-4BA5-975C-C6BD62A0D6E6}" type="parTrans" cxnId="{7CC363C4-523F-4F05-8BAE-B33CE95FFF23}">
      <dgm:prSet/>
      <dgm:spPr/>
      <dgm:t>
        <a:bodyPr/>
        <a:lstStyle/>
        <a:p>
          <a:endParaRPr lang="en-US"/>
        </a:p>
      </dgm:t>
    </dgm:pt>
    <dgm:pt modelId="{EF1F44E2-26B2-46EB-BCA5-B08C02F71854}" type="sibTrans" cxnId="{7CC363C4-523F-4F05-8BAE-B33CE95FFF23}">
      <dgm:prSet/>
      <dgm:spPr/>
      <dgm:t>
        <a:bodyPr/>
        <a:lstStyle/>
        <a:p>
          <a:endParaRPr lang="en-US"/>
        </a:p>
      </dgm:t>
    </dgm:pt>
    <dgm:pt modelId="{6424184B-B7A3-4379-8FAB-1065AA642CE5}">
      <dgm:prSet/>
      <dgm:spPr/>
      <dgm:t>
        <a:bodyPr/>
        <a:lstStyle/>
        <a:p>
          <a:pPr>
            <a:defRPr cap="all"/>
          </a:pPr>
          <a:r>
            <a:rPr lang="en-US"/>
            <a:t>Objetivo: coletar dados de temperatura, umidade e luminosidade em tempo real.</a:t>
          </a:r>
        </a:p>
      </dgm:t>
    </dgm:pt>
    <dgm:pt modelId="{CC8AD6A6-6D25-48F8-9A13-8106F5A3F061}" type="parTrans" cxnId="{1C5FE3C6-0C4E-42E7-9397-22E4F3359492}">
      <dgm:prSet/>
      <dgm:spPr/>
      <dgm:t>
        <a:bodyPr/>
        <a:lstStyle/>
        <a:p>
          <a:endParaRPr lang="en-US"/>
        </a:p>
      </dgm:t>
    </dgm:pt>
    <dgm:pt modelId="{36E589AA-A606-4A02-B84C-8C50409C0DD9}" type="sibTrans" cxnId="{1C5FE3C6-0C4E-42E7-9397-22E4F3359492}">
      <dgm:prSet/>
      <dgm:spPr/>
      <dgm:t>
        <a:bodyPr/>
        <a:lstStyle/>
        <a:p>
          <a:endParaRPr lang="en-US"/>
        </a:p>
      </dgm:t>
    </dgm:pt>
    <dgm:pt modelId="{94237899-A0E1-4AA8-A305-717188002EE6}">
      <dgm:prSet/>
      <dgm:spPr/>
      <dgm:t>
        <a:bodyPr/>
        <a:lstStyle/>
        <a:p>
          <a:pPr>
            <a:defRPr cap="all"/>
          </a:pPr>
          <a:r>
            <a:rPr lang="en-US"/>
            <a:t>Visualização via interface web local acessível por Wi-Fi.</a:t>
          </a:r>
        </a:p>
      </dgm:t>
    </dgm:pt>
    <dgm:pt modelId="{DA49E76D-E98D-4A54-B9DE-479A3D8735A5}" type="parTrans" cxnId="{77FF76BD-CF2C-4711-A48C-656E097EB8DD}">
      <dgm:prSet/>
      <dgm:spPr/>
      <dgm:t>
        <a:bodyPr/>
        <a:lstStyle/>
        <a:p>
          <a:endParaRPr lang="en-US"/>
        </a:p>
      </dgm:t>
    </dgm:pt>
    <dgm:pt modelId="{BFABF490-F047-48F5-9DD3-6F8E1ACA16FD}" type="sibTrans" cxnId="{77FF76BD-CF2C-4711-A48C-656E097EB8DD}">
      <dgm:prSet/>
      <dgm:spPr/>
      <dgm:t>
        <a:bodyPr/>
        <a:lstStyle/>
        <a:p>
          <a:endParaRPr lang="en-US"/>
        </a:p>
      </dgm:t>
    </dgm:pt>
    <dgm:pt modelId="{48C19C8D-B5A3-4C5A-BAC1-F755943652C9}">
      <dgm:prSet/>
      <dgm:spPr/>
      <dgm:t>
        <a:bodyPr/>
        <a:lstStyle/>
        <a:p>
          <a:pPr>
            <a:defRPr cap="all"/>
          </a:pPr>
          <a:r>
            <a:rPr lang="en-US" dirty="0"/>
            <a:t>Sistema de </a:t>
          </a:r>
          <a:r>
            <a:rPr lang="en-US" dirty="0" err="1"/>
            <a:t>alertas</a:t>
          </a:r>
          <a:r>
            <a:rPr lang="en-US" dirty="0"/>
            <a:t> para </a:t>
          </a:r>
          <a:r>
            <a:rPr lang="en-US" dirty="0" err="1"/>
            <a:t>condições</a:t>
          </a:r>
          <a:r>
            <a:rPr lang="en-US" dirty="0"/>
            <a:t> </a:t>
          </a:r>
          <a:r>
            <a:rPr lang="en-US" dirty="0" err="1"/>
            <a:t>críticas</a:t>
          </a:r>
          <a:r>
            <a:rPr lang="en-US" dirty="0"/>
            <a:t>.</a:t>
          </a:r>
        </a:p>
      </dgm:t>
    </dgm:pt>
    <dgm:pt modelId="{1B56A5D0-531E-4093-B21F-BAB8BC90E659}" type="parTrans" cxnId="{A11E7460-2D22-43BD-A90A-BB0761AE5756}">
      <dgm:prSet/>
      <dgm:spPr/>
      <dgm:t>
        <a:bodyPr/>
        <a:lstStyle/>
        <a:p>
          <a:endParaRPr lang="en-US"/>
        </a:p>
      </dgm:t>
    </dgm:pt>
    <dgm:pt modelId="{BD7EF34D-C024-4C22-A830-F1C52FAE31E7}" type="sibTrans" cxnId="{A11E7460-2D22-43BD-A90A-BB0761AE5756}">
      <dgm:prSet/>
      <dgm:spPr/>
      <dgm:t>
        <a:bodyPr/>
        <a:lstStyle/>
        <a:p>
          <a:endParaRPr lang="en-US"/>
        </a:p>
      </dgm:t>
    </dgm:pt>
    <dgm:pt modelId="{C22B4DED-3EF6-4707-A305-A2638D34C24A}" type="pres">
      <dgm:prSet presAssocID="{A6FF8DB2-D6DC-449C-ADD5-89CF3F76DC74}" presName="root" presStyleCnt="0">
        <dgm:presLayoutVars>
          <dgm:dir/>
          <dgm:resizeHandles val="exact"/>
        </dgm:presLayoutVars>
      </dgm:prSet>
      <dgm:spPr/>
    </dgm:pt>
    <dgm:pt modelId="{C263C65D-C99B-47AF-881D-12BA38E82ED8}" type="pres">
      <dgm:prSet presAssocID="{6CDE54A5-1312-497F-8E89-665C37758A41}" presName="compNode" presStyleCnt="0"/>
      <dgm:spPr/>
    </dgm:pt>
    <dgm:pt modelId="{C9C28457-D06E-4228-B39A-391359E8B412}" type="pres">
      <dgm:prSet presAssocID="{6CDE54A5-1312-497F-8E89-665C37758A41}" presName="iconBgRect" presStyleLbl="bgShp" presStyleIdx="0" presStyleCnt="4"/>
      <dgm:spPr/>
    </dgm:pt>
    <dgm:pt modelId="{4049F2DE-04F6-4167-BE59-A985EBC39EE1}" type="pres">
      <dgm:prSet presAssocID="{6CDE54A5-1312-497F-8E89-665C37758A4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união"/>
        </a:ext>
      </dgm:extLst>
    </dgm:pt>
    <dgm:pt modelId="{E5D9C68B-DDB1-44B4-BD09-D182BC63FF77}" type="pres">
      <dgm:prSet presAssocID="{6CDE54A5-1312-497F-8E89-665C37758A41}" presName="spaceRect" presStyleCnt="0"/>
      <dgm:spPr/>
    </dgm:pt>
    <dgm:pt modelId="{7730BD81-BE05-4732-A8AC-591932F1449E}" type="pres">
      <dgm:prSet presAssocID="{6CDE54A5-1312-497F-8E89-665C37758A41}" presName="textRect" presStyleLbl="revTx" presStyleIdx="0" presStyleCnt="4">
        <dgm:presLayoutVars>
          <dgm:chMax val="1"/>
          <dgm:chPref val="1"/>
        </dgm:presLayoutVars>
      </dgm:prSet>
      <dgm:spPr/>
    </dgm:pt>
    <dgm:pt modelId="{34EA8611-A6A1-483D-84EB-3A87338635D7}" type="pres">
      <dgm:prSet presAssocID="{EF1F44E2-26B2-46EB-BCA5-B08C02F71854}" presName="sibTrans" presStyleCnt="0"/>
      <dgm:spPr/>
    </dgm:pt>
    <dgm:pt modelId="{811AC519-6D5D-4240-B455-14E554EDE37B}" type="pres">
      <dgm:prSet presAssocID="{6424184B-B7A3-4379-8FAB-1065AA642CE5}" presName="compNode" presStyleCnt="0"/>
      <dgm:spPr/>
    </dgm:pt>
    <dgm:pt modelId="{C62B6E27-D1CF-4033-992D-812BAE99CFC7}" type="pres">
      <dgm:prSet presAssocID="{6424184B-B7A3-4379-8FAB-1065AA642CE5}" presName="iconBgRect" presStyleLbl="bgShp" presStyleIdx="1" presStyleCnt="4"/>
      <dgm:spPr/>
    </dgm:pt>
    <dgm:pt modelId="{7105B889-BF12-4542-9A0C-54A63A1E71A8}" type="pres">
      <dgm:prSet presAssocID="{6424184B-B7A3-4379-8FAB-1065AA642C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rmômetro"/>
        </a:ext>
      </dgm:extLst>
    </dgm:pt>
    <dgm:pt modelId="{52686638-030B-427F-B42C-88F817C756D6}" type="pres">
      <dgm:prSet presAssocID="{6424184B-B7A3-4379-8FAB-1065AA642CE5}" presName="spaceRect" presStyleCnt="0"/>
      <dgm:spPr/>
    </dgm:pt>
    <dgm:pt modelId="{C6498999-0935-48A5-86FA-8C55761D34AC}" type="pres">
      <dgm:prSet presAssocID="{6424184B-B7A3-4379-8FAB-1065AA642CE5}" presName="textRect" presStyleLbl="revTx" presStyleIdx="1" presStyleCnt="4">
        <dgm:presLayoutVars>
          <dgm:chMax val="1"/>
          <dgm:chPref val="1"/>
        </dgm:presLayoutVars>
      </dgm:prSet>
      <dgm:spPr/>
    </dgm:pt>
    <dgm:pt modelId="{4D75E779-499B-4DCF-9305-8B1C27C5076A}" type="pres">
      <dgm:prSet presAssocID="{36E589AA-A606-4A02-B84C-8C50409C0DD9}" presName="sibTrans" presStyleCnt="0"/>
      <dgm:spPr/>
    </dgm:pt>
    <dgm:pt modelId="{9AB0C5CE-59F2-4C28-8787-0DF2AD39D7B4}" type="pres">
      <dgm:prSet presAssocID="{94237899-A0E1-4AA8-A305-717188002EE6}" presName="compNode" presStyleCnt="0"/>
      <dgm:spPr/>
    </dgm:pt>
    <dgm:pt modelId="{1DB30A1A-5336-40B9-8F60-AE7A91888400}" type="pres">
      <dgm:prSet presAssocID="{94237899-A0E1-4AA8-A305-717188002EE6}" presName="iconBgRect" presStyleLbl="bgShp" presStyleIdx="2" presStyleCnt="4"/>
      <dgm:spPr/>
    </dgm:pt>
    <dgm:pt modelId="{DA340F73-2066-4C11-A9E2-43FFF4BFB79E}" type="pres">
      <dgm:prSet presAssocID="{94237899-A0E1-4AA8-A305-717188002E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B6ACF52E-6253-4AA9-8B00-C6CB67798C1D}" type="pres">
      <dgm:prSet presAssocID="{94237899-A0E1-4AA8-A305-717188002EE6}" presName="spaceRect" presStyleCnt="0"/>
      <dgm:spPr/>
    </dgm:pt>
    <dgm:pt modelId="{94C6D8EF-3F6D-4B6D-AE7E-A12607D02EE0}" type="pres">
      <dgm:prSet presAssocID="{94237899-A0E1-4AA8-A305-717188002EE6}" presName="textRect" presStyleLbl="revTx" presStyleIdx="2" presStyleCnt="4">
        <dgm:presLayoutVars>
          <dgm:chMax val="1"/>
          <dgm:chPref val="1"/>
        </dgm:presLayoutVars>
      </dgm:prSet>
      <dgm:spPr/>
    </dgm:pt>
    <dgm:pt modelId="{1D27D364-977A-427A-9795-B070115AA769}" type="pres">
      <dgm:prSet presAssocID="{BFABF490-F047-48F5-9DD3-6F8E1ACA16FD}" presName="sibTrans" presStyleCnt="0"/>
      <dgm:spPr/>
    </dgm:pt>
    <dgm:pt modelId="{AF7B454D-A77B-4516-A456-35358271CAA9}" type="pres">
      <dgm:prSet presAssocID="{48C19C8D-B5A3-4C5A-BAC1-F755943652C9}" presName="compNode" presStyleCnt="0"/>
      <dgm:spPr/>
    </dgm:pt>
    <dgm:pt modelId="{43A8ACE9-DA7E-4F1C-892D-C7237FCA0F02}" type="pres">
      <dgm:prSet presAssocID="{48C19C8D-B5A3-4C5A-BAC1-F755943652C9}" presName="iconBgRect" presStyleLbl="bgShp" presStyleIdx="3" presStyleCnt="4"/>
      <dgm:spPr/>
    </dgm:pt>
    <dgm:pt modelId="{C78B6B93-B4B4-4702-94EA-104004890B5D}" type="pres">
      <dgm:prSet presAssocID="{48C19C8D-B5A3-4C5A-BAC1-F755943652C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21F9F838-9292-489E-9A57-DCEFC5DA24F3}" type="pres">
      <dgm:prSet presAssocID="{48C19C8D-B5A3-4C5A-BAC1-F755943652C9}" presName="spaceRect" presStyleCnt="0"/>
      <dgm:spPr/>
    </dgm:pt>
    <dgm:pt modelId="{16979EF3-1E09-44AC-A5FB-E03EF7989DAA}" type="pres">
      <dgm:prSet presAssocID="{48C19C8D-B5A3-4C5A-BAC1-F755943652C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D008B08-1851-4495-9EA8-3F7FA9240FC4}" type="presOf" srcId="{94237899-A0E1-4AA8-A305-717188002EE6}" destId="{94C6D8EF-3F6D-4B6D-AE7E-A12607D02EE0}" srcOrd="0" destOrd="0" presId="urn:microsoft.com/office/officeart/2018/5/layout/IconCircleLabelList"/>
    <dgm:cxn modelId="{7E63341B-3F83-48D2-A8CA-66FA6E4CD530}" type="presOf" srcId="{48C19C8D-B5A3-4C5A-BAC1-F755943652C9}" destId="{16979EF3-1E09-44AC-A5FB-E03EF7989DAA}" srcOrd="0" destOrd="0" presId="urn:microsoft.com/office/officeart/2018/5/layout/IconCircleLabelList"/>
    <dgm:cxn modelId="{A11E7460-2D22-43BD-A90A-BB0761AE5756}" srcId="{A6FF8DB2-D6DC-449C-ADD5-89CF3F76DC74}" destId="{48C19C8D-B5A3-4C5A-BAC1-F755943652C9}" srcOrd="3" destOrd="0" parTransId="{1B56A5D0-531E-4093-B21F-BAB8BC90E659}" sibTransId="{BD7EF34D-C024-4C22-A830-F1C52FAE31E7}"/>
    <dgm:cxn modelId="{8C55AE51-DFAE-40C8-AD7F-71A4355BF8BD}" type="presOf" srcId="{A6FF8DB2-D6DC-449C-ADD5-89CF3F76DC74}" destId="{C22B4DED-3EF6-4707-A305-A2638D34C24A}" srcOrd="0" destOrd="0" presId="urn:microsoft.com/office/officeart/2018/5/layout/IconCircleLabelList"/>
    <dgm:cxn modelId="{02F21478-5B6B-4E1D-97EB-7F7788A2214A}" type="presOf" srcId="{6424184B-B7A3-4379-8FAB-1065AA642CE5}" destId="{C6498999-0935-48A5-86FA-8C55761D34AC}" srcOrd="0" destOrd="0" presId="urn:microsoft.com/office/officeart/2018/5/layout/IconCircleLabelList"/>
    <dgm:cxn modelId="{E5C6F57D-C853-4478-923E-FE1CB78E0DA3}" type="presOf" srcId="{6CDE54A5-1312-497F-8E89-665C37758A41}" destId="{7730BD81-BE05-4732-A8AC-591932F1449E}" srcOrd="0" destOrd="0" presId="urn:microsoft.com/office/officeart/2018/5/layout/IconCircleLabelList"/>
    <dgm:cxn modelId="{77FF76BD-CF2C-4711-A48C-656E097EB8DD}" srcId="{A6FF8DB2-D6DC-449C-ADD5-89CF3F76DC74}" destId="{94237899-A0E1-4AA8-A305-717188002EE6}" srcOrd="2" destOrd="0" parTransId="{DA49E76D-E98D-4A54-B9DE-479A3D8735A5}" sibTransId="{BFABF490-F047-48F5-9DD3-6F8E1ACA16FD}"/>
    <dgm:cxn modelId="{7CC363C4-523F-4F05-8BAE-B33CE95FFF23}" srcId="{A6FF8DB2-D6DC-449C-ADD5-89CF3F76DC74}" destId="{6CDE54A5-1312-497F-8E89-665C37758A41}" srcOrd="0" destOrd="0" parTransId="{645DF2EF-190C-4BA5-975C-C6BD62A0D6E6}" sibTransId="{EF1F44E2-26B2-46EB-BCA5-B08C02F71854}"/>
    <dgm:cxn modelId="{1C5FE3C6-0C4E-42E7-9397-22E4F3359492}" srcId="{A6FF8DB2-D6DC-449C-ADD5-89CF3F76DC74}" destId="{6424184B-B7A3-4379-8FAB-1065AA642CE5}" srcOrd="1" destOrd="0" parTransId="{CC8AD6A6-6D25-48F8-9A13-8106F5A3F061}" sibTransId="{36E589AA-A606-4A02-B84C-8C50409C0DD9}"/>
    <dgm:cxn modelId="{8EEE034F-0F46-474A-9E94-AC096B550008}" type="presParOf" srcId="{C22B4DED-3EF6-4707-A305-A2638D34C24A}" destId="{C263C65D-C99B-47AF-881D-12BA38E82ED8}" srcOrd="0" destOrd="0" presId="urn:microsoft.com/office/officeart/2018/5/layout/IconCircleLabelList"/>
    <dgm:cxn modelId="{9FC0A253-924F-458B-B915-CBCFE97E0554}" type="presParOf" srcId="{C263C65D-C99B-47AF-881D-12BA38E82ED8}" destId="{C9C28457-D06E-4228-B39A-391359E8B412}" srcOrd="0" destOrd="0" presId="urn:microsoft.com/office/officeart/2018/5/layout/IconCircleLabelList"/>
    <dgm:cxn modelId="{AF833E3A-361D-40DC-BE0A-A9BF8D69A124}" type="presParOf" srcId="{C263C65D-C99B-47AF-881D-12BA38E82ED8}" destId="{4049F2DE-04F6-4167-BE59-A985EBC39EE1}" srcOrd="1" destOrd="0" presId="urn:microsoft.com/office/officeart/2018/5/layout/IconCircleLabelList"/>
    <dgm:cxn modelId="{21B809C7-3896-4C8E-8F35-42E821A997EE}" type="presParOf" srcId="{C263C65D-C99B-47AF-881D-12BA38E82ED8}" destId="{E5D9C68B-DDB1-44B4-BD09-D182BC63FF77}" srcOrd="2" destOrd="0" presId="urn:microsoft.com/office/officeart/2018/5/layout/IconCircleLabelList"/>
    <dgm:cxn modelId="{EC48BDD4-9FFE-4DE7-AF31-BA4C05668E33}" type="presParOf" srcId="{C263C65D-C99B-47AF-881D-12BA38E82ED8}" destId="{7730BD81-BE05-4732-A8AC-591932F1449E}" srcOrd="3" destOrd="0" presId="urn:microsoft.com/office/officeart/2018/5/layout/IconCircleLabelList"/>
    <dgm:cxn modelId="{AE735CDE-9087-43C1-8BA1-238BEE4A3C78}" type="presParOf" srcId="{C22B4DED-3EF6-4707-A305-A2638D34C24A}" destId="{34EA8611-A6A1-483D-84EB-3A87338635D7}" srcOrd="1" destOrd="0" presId="urn:microsoft.com/office/officeart/2018/5/layout/IconCircleLabelList"/>
    <dgm:cxn modelId="{0044F023-16BE-4832-B8C1-1ED3F015349E}" type="presParOf" srcId="{C22B4DED-3EF6-4707-A305-A2638D34C24A}" destId="{811AC519-6D5D-4240-B455-14E554EDE37B}" srcOrd="2" destOrd="0" presId="urn:microsoft.com/office/officeart/2018/5/layout/IconCircleLabelList"/>
    <dgm:cxn modelId="{1BD0DDD5-9F8B-4AC4-BF3D-4D30B41D4943}" type="presParOf" srcId="{811AC519-6D5D-4240-B455-14E554EDE37B}" destId="{C62B6E27-D1CF-4033-992D-812BAE99CFC7}" srcOrd="0" destOrd="0" presId="urn:microsoft.com/office/officeart/2018/5/layout/IconCircleLabelList"/>
    <dgm:cxn modelId="{9C085371-A3DD-4B72-A3FD-E6BC56B355A8}" type="presParOf" srcId="{811AC519-6D5D-4240-B455-14E554EDE37B}" destId="{7105B889-BF12-4542-9A0C-54A63A1E71A8}" srcOrd="1" destOrd="0" presId="urn:microsoft.com/office/officeart/2018/5/layout/IconCircleLabelList"/>
    <dgm:cxn modelId="{64BADFA2-F28C-4A81-A7B0-BDDBE3F841C1}" type="presParOf" srcId="{811AC519-6D5D-4240-B455-14E554EDE37B}" destId="{52686638-030B-427F-B42C-88F817C756D6}" srcOrd="2" destOrd="0" presId="urn:microsoft.com/office/officeart/2018/5/layout/IconCircleLabelList"/>
    <dgm:cxn modelId="{8908BA81-BE86-46EE-92FE-FCEFC61CB579}" type="presParOf" srcId="{811AC519-6D5D-4240-B455-14E554EDE37B}" destId="{C6498999-0935-48A5-86FA-8C55761D34AC}" srcOrd="3" destOrd="0" presId="urn:microsoft.com/office/officeart/2018/5/layout/IconCircleLabelList"/>
    <dgm:cxn modelId="{E7871B2B-D847-4280-8482-56D213748277}" type="presParOf" srcId="{C22B4DED-3EF6-4707-A305-A2638D34C24A}" destId="{4D75E779-499B-4DCF-9305-8B1C27C5076A}" srcOrd="3" destOrd="0" presId="urn:microsoft.com/office/officeart/2018/5/layout/IconCircleLabelList"/>
    <dgm:cxn modelId="{41512290-E71A-4E43-BA96-6B88F8D6CA78}" type="presParOf" srcId="{C22B4DED-3EF6-4707-A305-A2638D34C24A}" destId="{9AB0C5CE-59F2-4C28-8787-0DF2AD39D7B4}" srcOrd="4" destOrd="0" presId="urn:microsoft.com/office/officeart/2018/5/layout/IconCircleLabelList"/>
    <dgm:cxn modelId="{4AC1C69D-DC84-467E-A7F4-5AF135F97AD2}" type="presParOf" srcId="{9AB0C5CE-59F2-4C28-8787-0DF2AD39D7B4}" destId="{1DB30A1A-5336-40B9-8F60-AE7A91888400}" srcOrd="0" destOrd="0" presId="urn:microsoft.com/office/officeart/2018/5/layout/IconCircleLabelList"/>
    <dgm:cxn modelId="{F62512D7-3DA2-4888-AEC1-F80FD940FDDB}" type="presParOf" srcId="{9AB0C5CE-59F2-4C28-8787-0DF2AD39D7B4}" destId="{DA340F73-2066-4C11-A9E2-43FFF4BFB79E}" srcOrd="1" destOrd="0" presId="urn:microsoft.com/office/officeart/2018/5/layout/IconCircleLabelList"/>
    <dgm:cxn modelId="{69EBC752-9EEA-44A1-98E2-B9D1F7EEA594}" type="presParOf" srcId="{9AB0C5CE-59F2-4C28-8787-0DF2AD39D7B4}" destId="{B6ACF52E-6253-4AA9-8B00-C6CB67798C1D}" srcOrd="2" destOrd="0" presId="urn:microsoft.com/office/officeart/2018/5/layout/IconCircleLabelList"/>
    <dgm:cxn modelId="{C58312C6-D94F-4E75-801E-BC4E7CF37FE0}" type="presParOf" srcId="{9AB0C5CE-59F2-4C28-8787-0DF2AD39D7B4}" destId="{94C6D8EF-3F6D-4B6D-AE7E-A12607D02EE0}" srcOrd="3" destOrd="0" presId="urn:microsoft.com/office/officeart/2018/5/layout/IconCircleLabelList"/>
    <dgm:cxn modelId="{F6A8944C-CEC1-4651-B7FA-83D119C81A3D}" type="presParOf" srcId="{C22B4DED-3EF6-4707-A305-A2638D34C24A}" destId="{1D27D364-977A-427A-9795-B070115AA769}" srcOrd="5" destOrd="0" presId="urn:microsoft.com/office/officeart/2018/5/layout/IconCircleLabelList"/>
    <dgm:cxn modelId="{FA9E22AE-4EBE-43F2-9CFF-D4EDC92FD861}" type="presParOf" srcId="{C22B4DED-3EF6-4707-A305-A2638D34C24A}" destId="{AF7B454D-A77B-4516-A456-35358271CAA9}" srcOrd="6" destOrd="0" presId="urn:microsoft.com/office/officeart/2018/5/layout/IconCircleLabelList"/>
    <dgm:cxn modelId="{8B8B6304-082D-40BD-9153-2C853ED1BEBC}" type="presParOf" srcId="{AF7B454D-A77B-4516-A456-35358271CAA9}" destId="{43A8ACE9-DA7E-4F1C-892D-C7237FCA0F02}" srcOrd="0" destOrd="0" presId="urn:microsoft.com/office/officeart/2018/5/layout/IconCircleLabelList"/>
    <dgm:cxn modelId="{EB9987D5-B68D-4A74-A760-F2BF9764EE5C}" type="presParOf" srcId="{AF7B454D-A77B-4516-A456-35358271CAA9}" destId="{C78B6B93-B4B4-4702-94EA-104004890B5D}" srcOrd="1" destOrd="0" presId="urn:microsoft.com/office/officeart/2018/5/layout/IconCircleLabelList"/>
    <dgm:cxn modelId="{47940259-5241-4AB0-9F66-7FC5FAE6CDE5}" type="presParOf" srcId="{AF7B454D-A77B-4516-A456-35358271CAA9}" destId="{21F9F838-9292-489E-9A57-DCEFC5DA24F3}" srcOrd="2" destOrd="0" presId="urn:microsoft.com/office/officeart/2018/5/layout/IconCircleLabelList"/>
    <dgm:cxn modelId="{6E156842-0953-4669-BC00-CB8788F0175F}" type="presParOf" srcId="{AF7B454D-A77B-4516-A456-35358271CAA9}" destId="{16979EF3-1E09-44AC-A5FB-E03EF7989DA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6574B3-4D57-4731-B828-4E1A1E7CC1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43EBBE-7818-4FCF-967A-79F4C9CC0F90}">
      <dgm:prSet/>
      <dgm:spPr/>
      <dgm:t>
        <a:bodyPr/>
        <a:lstStyle/>
        <a:p>
          <a:r>
            <a:rPr lang="en-US"/>
            <a:t>Hardware: ESP32, sensor DHT22 (temp/umidade), sensor LDR (luminosidade).</a:t>
          </a:r>
        </a:p>
      </dgm:t>
    </dgm:pt>
    <dgm:pt modelId="{6837A131-D002-41FF-B83D-C7BD46932E1F}" type="parTrans" cxnId="{B4D93921-1DD8-479D-8105-4BF986C0E0EB}">
      <dgm:prSet/>
      <dgm:spPr/>
      <dgm:t>
        <a:bodyPr/>
        <a:lstStyle/>
        <a:p>
          <a:endParaRPr lang="en-US"/>
        </a:p>
      </dgm:t>
    </dgm:pt>
    <dgm:pt modelId="{B7164BA5-F57F-4B6F-B475-C9DE654C4599}" type="sibTrans" cxnId="{B4D93921-1DD8-479D-8105-4BF986C0E0EB}">
      <dgm:prSet/>
      <dgm:spPr/>
      <dgm:t>
        <a:bodyPr/>
        <a:lstStyle/>
        <a:p>
          <a:endParaRPr lang="en-US"/>
        </a:p>
      </dgm:t>
    </dgm:pt>
    <dgm:pt modelId="{3A8662E5-CD1F-4952-A263-AC1D31741FAA}">
      <dgm:prSet/>
      <dgm:spPr/>
      <dgm:t>
        <a:bodyPr/>
        <a:lstStyle/>
        <a:p>
          <a:r>
            <a:rPr lang="en-US"/>
            <a:t>Software: Firmware embarcado, servidor web HTTP no ESP32.</a:t>
          </a:r>
        </a:p>
      </dgm:t>
    </dgm:pt>
    <dgm:pt modelId="{9F8E2FDE-CD38-41DF-8ECD-A01C920B3D11}" type="parTrans" cxnId="{FC1BAF9D-CC73-46A7-A33B-C52C075DE2B5}">
      <dgm:prSet/>
      <dgm:spPr/>
      <dgm:t>
        <a:bodyPr/>
        <a:lstStyle/>
        <a:p>
          <a:endParaRPr lang="en-US"/>
        </a:p>
      </dgm:t>
    </dgm:pt>
    <dgm:pt modelId="{5280BA31-6367-4735-B277-E4E79EA8154E}" type="sibTrans" cxnId="{FC1BAF9D-CC73-46A7-A33B-C52C075DE2B5}">
      <dgm:prSet/>
      <dgm:spPr/>
      <dgm:t>
        <a:bodyPr/>
        <a:lstStyle/>
        <a:p>
          <a:endParaRPr lang="en-US"/>
        </a:p>
      </dgm:t>
    </dgm:pt>
    <dgm:pt modelId="{2939B4EA-9783-400F-B9DC-2D0D05397A52}">
      <dgm:prSet/>
      <dgm:spPr/>
      <dgm:t>
        <a:bodyPr/>
        <a:lstStyle/>
        <a:p>
          <a:r>
            <a:rPr lang="en-US"/>
            <a:t>Atualização automática da interface web a cada 5 segundos.</a:t>
          </a:r>
        </a:p>
      </dgm:t>
    </dgm:pt>
    <dgm:pt modelId="{71EAAB3E-3C91-4C49-B1F1-F70D361BB153}" type="parTrans" cxnId="{1EDABC24-F3E9-4CD3-B119-9B779E9AB0CE}">
      <dgm:prSet/>
      <dgm:spPr/>
      <dgm:t>
        <a:bodyPr/>
        <a:lstStyle/>
        <a:p>
          <a:endParaRPr lang="en-US"/>
        </a:p>
      </dgm:t>
    </dgm:pt>
    <dgm:pt modelId="{40CA47F1-372A-4026-9FFE-93EE56FEC8E9}" type="sibTrans" cxnId="{1EDABC24-F3E9-4CD3-B119-9B779E9AB0CE}">
      <dgm:prSet/>
      <dgm:spPr/>
      <dgm:t>
        <a:bodyPr/>
        <a:lstStyle/>
        <a:p>
          <a:endParaRPr lang="en-US"/>
        </a:p>
      </dgm:t>
    </dgm:pt>
    <dgm:pt modelId="{2BA70259-6169-493F-8989-6A9007EDB3DB}">
      <dgm:prSet/>
      <dgm:spPr/>
      <dgm:t>
        <a:bodyPr/>
        <a:lstStyle/>
        <a:p>
          <a:r>
            <a:rPr lang="en-US"/>
            <a:t>Impressão dos dados e alertas no Monitor Serial para depuração.</a:t>
          </a:r>
        </a:p>
      </dgm:t>
    </dgm:pt>
    <dgm:pt modelId="{A085EFC8-D8BE-433A-B677-699E1B2FE6FA}" type="parTrans" cxnId="{105B4254-9D88-4B96-9E76-E498A2CBF5DC}">
      <dgm:prSet/>
      <dgm:spPr/>
      <dgm:t>
        <a:bodyPr/>
        <a:lstStyle/>
        <a:p>
          <a:endParaRPr lang="en-US"/>
        </a:p>
      </dgm:t>
    </dgm:pt>
    <dgm:pt modelId="{6EF564E4-B665-4BD9-9177-FFE8234DC4D4}" type="sibTrans" cxnId="{105B4254-9D88-4B96-9E76-E498A2CBF5DC}">
      <dgm:prSet/>
      <dgm:spPr/>
      <dgm:t>
        <a:bodyPr/>
        <a:lstStyle/>
        <a:p>
          <a:endParaRPr lang="en-US"/>
        </a:p>
      </dgm:t>
    </dgm:pt>
    <dgm:pt modelId="{50A0BB4F-F84D-45E9-A106-07A0DB152BD4}" type="pres">
      <dgm:prSet presAssocID="{DE6574B3-4D57-4731-B828-4E1A1E7CC1FE}" presName="root" presStyleCnt="0">
        <dgm:presLayoutVars>
          <dgm:dir/>
          <dgm:resizeHandles val="exact"/>
        </dgm:presLayoutVars>
      </dgm:prSet>
      <dgm:spPr/>
    </dgm:pt>
    <dgm:pt modelId="{C9BCB0D8-4256-4A93-AAED-0F1E7C94D131}" type="pres">
      <dgm:prSet presAssocID="{BC43EBBE-7818-4FCF-967A-79F4C9CC0F90}" presName="compNode" presStyleCnt="0"/>
      <dgm:spPr/>
    </dgm:pt>
    <dgm:pt modelId="{3806E358-FCF0-4067-BF66-AECF386DA29B}" type="pres">
      <dgm:prSet presAssocID="{BC43EBBE-7818-4FCF-967A-79F4C9CC0F90}" presName="bgRect" presStyleLbl="bgShp" presStyleIdx="0" presStyleCnt="4"/>
      <dgm:spPr/>
    </dgm:pt>
    <dgm:pt modelId="{3DF969A7-B5C3-4C85-A3E8-3921D3971E5C}" type="pres">
      <dgm:prSet presAssocID="{BC43EBBE-7818-4FCF-967A-79F4C9CC0F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620B2D13-3206-4666-9265-1FF854DD237F}" type="pres">
      <dgm:prSet presAssocID="{BC43EBBE-7818-4FCF-967A-79F4C9CC0F90}" presName="spaceRect" presStyleCnt="0"/>
      <dgm:spPr/>
    </dgm:pt>
    <dgm:pt modelId="{35A7B27E-760F-4E01-8EFB-959FF80102CD}" type="pres">
      <dgm:prSet presAssocID="{BC43EBBE-7818-4FCF-967A-79F4C9CC0F90}" presName="parTx" presStyleLbl="revTx" presStyleIdx="0" presStyleCnt="4">
        <dgm:presLayoutVars>
          <dgm:chMax val="0"/>
          <dgm:chPref val="0"/>
        </dgm:presLayoutVars>
      </dgm:prSet>
      <dgm:spPr/>
    </dgm:pt>
    <dgm:pt modelId="{BDFF88DD-2EB1-4FAE-85E4-DA835DFC7602}" type="pres">
      <dgm:prSet presAssocID="{B7164BA5-F57F-4B6F-B475-C9DE654C4599}" presName="sibTrans" presStyleCnt="0"/>
      <dgm:spPr/>
    </dgm:pt>
    <dgm:pt modelId="{CFE5F5D9-746E-44D8-BCCA-D665E25ABAB0}" type="pres">
      <dgm:prSet presAssocID="{3A8662E5-CD1F-4952-A263-AC1D31741FAA}" presName="compNode" presStyleCnt="0"/>
      <dgm:spPr/>
    </dgm:pt>
    <dgm:pt modelId="{9F9E7160-EC3D-4428-8886-35F4F142AC39}" type="pres">
      <dgm:prSet presAssocID="{3A8662E5-CD1F-4952-A263-AC1D31741FAA}" presName="bgRect" presStyleLbl="bgShp" presStyleIdx="1" presStyleCnt="4"/>
      <dgm:spPr/>
    </dgm:pt>
    <dgm:pt modelId="{D650D08C-0434-4DE9-9B71-70A4B0FE31E3}" type="pres">
      <dgm:prSet presAssocID="{3A8662E5-CD1F-4952-A263-AC1D31741F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0F9C960B-EEAE-4F6B-8969-3021C0E9E026}" type="pres">
      <dgm:prSet presAssocID="{3A8662E5-CD1F-4952-A263-AC1D31741FAA}" presName="spaceRect" presStyleCnt="0"/>
      <dgm:spPr/>
    </dgm:pt>
    <dgm:pt modelId="{0770B05F-5F21-4568-8EDD-E67AF062CB6D}" type="pres">
      <dgm:prSet presAssocID="{3A8662E5-CD1F-4952-A263-AC1D31741FAA}" presName="parTx" presStyleLbl="revTx" presStyleIdx="1" presStyleCnt="4">
        <dgm:presLayoutVars>
          <dgm:chMax val="0"/>
          <dgm:chPref val="0"/>
        </dgm:presLayoutVars>
      </dgm:prSet>
      <dgm:spPr/>
    </dgm:pt>
    <dgm:pt modelId="{25EC92C8-3F69-44E7-B129-236680DCC56D}" type="pres">
      <dgm:prSet presAssocID="{5280BA31-6367-4735-B277-E4E79EA8154E}" presName="sibTrans" presStyleCnt="0"/>
      <dgm:spPr/>
    </dgm:pt>
    <dgm:pt modelId="{3B7F2BA0-A739-4CA3-A9A3-DD29F59AF3E4}" type="pres">
      <dgm:prSet presAssocID="{2939B4EA-9783-400F-B9DC-2D0D05397A52}" presName="compNode" presStyleCnt="0"/>
      <dgm:spPr/>
    </dgm:pt>
    <dgm:pt modelId="{1A9E9FFE-C85A-4A70-AE5F-ECB3A6760689}" type="pres">
      <dgm:prSet presAssocID="{2939B4EA-9783-400F-B9DC-2D0D05397A52}" presName="bgRect" presStyleLbl="bgShp" presStyleIdx="2" presStyleCnt="4"/>
      <dgm:spPr/>
    </dgm:pt>
    <dgm:pt modelId="{DD756F7F-6735-4D1A-B413-52E7D233E66C}" type="pres">
      <dgm:prSet presAssocID="{2939B4EA-9783-400F-B9DC-2D0D05397A5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71C3CDB-7D95-42A5-BD6E-B6D3A0A2DFE7}" type="pres">
      <dgm:prSet presAssocID="{2939B4EA-9783-400F-B9DC-2D0D05397A52}" presName="spaceRect" presStyleCnt="0"/>
      <dgm:spPr/>
    </dgm:pt>
    <dgm:pt modelId="{AC474394-1E3D-4349-B66A-06AE69156C87}" type="pres">
      <dgm:prSet presAssocID="{2939B4EA-9783-400F-B9DC-2D0D05397A52}" presName="parTx" presStyleLbl="revTx" presStyleIdx="2" presStyleCnt="4">
        <dgm:presLayoutVars>
          <dgm:chMax val="0"/>
          <dgm:chPref val="0"/>
        </dgm:presLayoutVars>
      </dgm:prSet>
      <dgm:spPr/>
    </dgm:pt>
    <dgm:pt modelId="{0DE17F56-7293-4091-8885-D5F5D7EBB2A0}" type="pres">
      <dgm:prSet presAssocID="{40CA47F1-372A-4026-9FFE-93EE56FEC8E9}" presName="sibTrans" presStyleCnt="0"/>
      <dgm:spPr/>
    </dgm:pt>
    <dgm:pt modelId="{01899D89-0B0D-46BB-ABFE-DFA43E91C146}" type="pres">
      <dgm:prSet presAssocID="{2BA70259-6169-493F-8989-6A9007EDB3DB}" presName="compNode" presStyleCnt="0"/>
      <dgm:spPr/>
    </dgm:pt>
    <dgm:pt modelId="{3DD08092-CA7A-4DC4-AA5B-2A7D946F30F4}" type="pres">
      <dgm:prSet presAssocID="{2BA70259-6169-493F-8989-6A9007EDB3DB}" presName="bgRect" presStyleLbl="bgShp" presStyleIdx="3" presStyleCnt="4"/>
      <dgm:spPr/>
    </dgm:pt>
    <dgm:pt modelId="{4E80E5EB-E358-44EB-BC33-99EA5803A55F}" type="pres">
      <dgm:prSet presAssocID="{2BA70259-6169-493F-8989-6A9007EDB3D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pressora"/>
        </a:ext>
      </dgm:extLst>
    </dgm:pt>
    <dgm:pt modelId="{94F923E1-5E25-4B60-AA6F-EE336207A6EA}" type="pres">
      <dgm:prSet presAssocID="{2BA70259-6169-493F-8989-6A9007EDB3DB}" presName="spaceRect" presStyleCnt="0"/>
      <dgm:spPr/>
    </dgm:pt>
    <dgm:pt modelId="{5FEAF246-8C7D-46DF-AFBB-0131DB1A28AA}" type="pres">
      <dgm:prSet presAssocID="{2BA70259-6169-493F-8989-6A9007EDB3D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D429A05-7EDE-40D8-AB94-49BF9C4D0E62}" type="presOf" srcId="{2939B4EA-9783-400F-B9DC-2D0D05397A52}" destId="{AC474394-1E3D-4349-B66A-06AE69156C87}" srcOrd="0" destOrd="0" presId="urn:microsoft.com/office/officeart/2018/2/layout/IconVerticalSolidList"/>
    <dgm:cxn modelId="{B4D93921-1DD8-479D-8105-4BF986C0E0EB}" srcId="{DE6574B3-4D57-4731-B828-4E1A1E7CC1FE}" destId="{BC43EBBE-7818-4FCF-967A-79F4C9CC0F90}" srcOrd="0" destOrd="0" parTransId="{6837A131-D002-41FF-B83D-C7BD46932E1F}" sibTransId="{B7164BA5-F57F-4B6F-B475-C9DE654C4599}"/>
    <dgm:cxn modelId="{1EDABC24-F3E9-4CD3-B119-9B779E9AB0CE}" srcId="{DE6574B3-4D57-4731-B828-4E1A1E7CC1FE}" destId="{2939B4EA-9783-400F-B9DC-2D0D05397A52}" srcOrd="2" destOrd="0" parTransId="{71EAAB3E-3C91-4C49-B1F1-F70D361BB153}" sibTransId="{40CA47F1-372A-4026-9FFE-93EE56FEC8E9}"/>
    <dgm:cxn modelId="{98B33636-A64A-43EC-A8A4-477EBAADEC5C}" type="presOf" srcId="{3A8662E5-CD1F-4952-A263-AC1D31741FAA}" destId="{0770B05F-5F21-4568-8EDD-E67AF062CB6D}" srcOrd="0" destOrd="0" presId="urn:microsoft.com/office/officeart/2018/2/layout/IconVerticalSolidList"/>
    <dgm:cxn modelId="{105B4254-9D88-4B96-9E76-E498A2CBF5DC}" srcId="{DE6574B3-4D57-4731-B828-4E1A1E7CC1FE}" destId="{2BA70259-6169-493F-8989-6A9007EDB3DB}" srcOrd="3" destOrd="0" parTransId="{A085EFC8-D8BE-433A-B677-699E1B2FE6FA}" sibTransId="{6EF564E4-B665-4BD9-9177-FFE8234DC4D4}"/>
    <dgm:cxn modelId="{FC1BAF9D-CC73-46A7-A33B-C52C075DE2B5}" srcId="{DE6574B3-4D57-4731-B828-4E1A1E7CC1FE}" destId="{3A8662E5-CD1F-4952-A263-AC1D31741FAA}" srcOrd="1" destOrd="0" parTransId="{9F8E2FDE-CD38-41DF-8ECD-A01C920B3D11}" sibTransId="{5280BA31-6367-4735-B277-E4E79EA8154E}"/>
    <dgm:cxn modelId="{A498FDA4-4B20-433E-A82E-232FAD6CCF1C}" type="presOf" srcId="{BC43EBBE-7818-4FCF-967A-79F4C9CC0F90}" destId="{35A7B27E-760F-4E01-8EFB-959FF80102CD}" srcOrd="0" destOrd="0" presId="urn:microsoft.com/office/officeart/2018/2/layout/IconVerticalSolidList"/>
    <dgm:cxn modelId="{9D392CC7-4A88-46EE-84DC-EE8EF4687265}" type="presOf" srcId="{DE6574B3-4D57-4731-B828-4E1A1E7CC1FE}" destId="{50A0BB4F-F84D-45E9-A106-07A0DB152BD4}" srcOrd="0" destOrd="0" presId="urn:microsoft.com/office/officeart/2018/2/layout/IconVerticalSolidList"/>
    <dgm:cxn modelId="{B5B26DDF-AAB4-44A2-8A0B-04638EC4590D}" type="presOf" srcId="{2BA70259-6169-493F-8989-6A9007EDB3DB}" destId="{5FEAF246-8C7D-46DF-AFBB-0131DB1A28AA}" srcOrd="0" destOrd="0" presId="urn:microsoft.com/office/officeart/2018/2/layout/IconVerticalSolidList"/>
    <dgm:cxn modelId="{8BE15AA0-E5B2-4B4C-A4CD-3B604AA41DDD}" type="presParOf" srcId="{50A0BB4F-F84D-45E9-A106-07A0DB152BD4}" destId="{C9BCB0D8-4256-4A93-AAED-0F1E7C94D131}" srcOrd="0" destOrd="0" presId="urn:microsoft.com/office/officeart/2018/2/layout/IconVerticalSolidList"/>
    <dgm:cxn modelId="{2630F992-68C5-4B6D-9944-EADC3152ECA2}" type="presParOf" srcId="{C9BCB0D8-4256-4A93-AAED-0F1E7C94D131}" destId="{3806E358-FCF0-4067-BF66-AECF386DA29B}" srcOrd="0" destOrd="0" presId="urn:microsoft.com/office/officeart/2018/2/layout/IconVerticalSolidList"/>
    <dgm:cxn modelId="{4530AAEB-66FB-46C4-81F9-DEAC9875EE74}" type="presParOf" srcId="{C9BCB0D8-4256-4A93-AAED-0F1E7C94D131}" destId="{3DF969A7-B5C3-4C85-A3E8-3921D3971E5C}" srcOrd="1" destOrd="0" presId="urn:microsoft.com/office/officeart/2018/2/layout/IconVerticalSolidList"/>
    <dgm:cxn modelId="{FA146975-DF7B-4A09-9F91-CF3A4401DC8A}" type="presParOf" srcId="{C9BCB0D8-4256-4A93-AAED-0F1E7C94D131}" destId="{620B2D13-3206-4666-9265-1FF854DD237F}" srcOrd="2" destOrd="0" presId="urn:microsoft.com/office/officeart/2018/2/layout/IconVerticalSolidList"/>
    <dgm:cxn modelId="{F356FA26-DC46-4978-895C-6EE945D98166}" type="presParOf" srcId="{C9BCB0D8-4256-4A93-AAED-0F1E7C94D131}" destId="{35A7B27E-760F-4E01-8EFB-959FF80102CD}" srcOrd="3" destOrd="0" presId="urn:microsoft.com/office/officeart/2018/2/layout/IconVerticalSolidList"/>
    <dgm:cxn modelId="{B98A795B-26DA-48AF-BE05-49122D77FAF7}" type="presParOf" srcId="{50A0BB4F-F84D-45E9-A106-07A0DB152BD4}" destId="{BDFF88DD-2EB1-4FAE-85E4-DA835DFC7602}" srcOrd="1" destOrd="0" presId="urn:microsoft.com/office/officeart/2018/2/layout/IconVerticalSolidList"/>
    <dgm:cxn modelId="{9BC2131E-5CA9-4FB9-886F-5B965DEA30FE}" type="presParOf" srcId="{50A0BB4F-F84D-45E9-A106-07A0DB152BD4}" destId="{CFE5F5D9-746E-44D8-BCCA-D665E25ABAB0}" srcOrd="2" destOrd="0" presId="urn:microsoft.com/office/officeart/2018/2/layout/IconVerticalSolidList"/>
    <dgm:cxn modelId="{880F5C1A-8657-44B6-8B2C-7E2725009EE5}" type="presParOf" srcId="{CFE5F5D9-746E-44D8-BCCA-D665E25ABAB0}" destId="{9F9E7160-EC3D-4428-8886-35F4F142AC39}" srcOrd="0" destOrd="0" presId="urn:microsoft.com/office/officeart/2018/2/layout/IconVerticalSolidList"/>
    <dgm:cxn modelId="{17F6563F-5C6E-41BC-9263-24F84E3A1B47}" type="presParOf" srcId="{CFE5F5D9-746E-44D8-BCCA-D665E25ABAB0}" destId="{D650D08C-0434-4DE9-9B71-70A4B0FE31E3}" srcOrd="1" destOrd="0" presId="urn:microsoft.com/office/officeart/2018/2/layout/IconVerticalSolidList"/>
    <dgm:cxn modelId="{07E86234-D718-4883-B969-49B113F5D943}" type="presParOf" srcId="{CFE5F5D9-746E-44D8-BCCA-D665E25ABAB0}" destId="{0F9C960B-EEAE-4F6B-8969-3021C0E9E026}" srcOrd="2" destOrd="0" presId="urn:microsoft.com/office/officeart/2018/2/layout/IconVerticalSolidList"/>
    <dgm:cxn modelId="{93BA3EC9-C114-45A1-A991-59E3AB47EE9A}" type="presParOf" srcId="{CFE5F5D9-746E-44D8-BCCA-D665E25ABAB0}" destId="{0770B05F-5F21-4568-8EDD-E67AF062CB6D}" srcOrd="3" destOrd="0" presId="urn:microsoft.com/office/officeart/2018/2/layout/IconVerticalSolidList"/>
    <dgm:cxn modelId="{84DD6A52-5783-4063-AB17-5BA2A6897925}" type="presParOf" srcId="{50A0BB4F-F84D-45E9-A106-07A0DB152BD4}" destId="{25EC92C8-3F69-44E7-B129-236680DCC56D}" srcOrd="3" destOrd="0" presId="urn:microsoft.com/office/officeart/2018/2/layout/IconVerticalSolidList"/>
    <dgm:cxn modelId="{7635B51A-EFB1-44AA-91DF-14609B77B1B7}" type="presParOf" srcId="{50A0BB4F-F84D-45E9-A106-07A0DB152BD4}" destId="{3B7F2BA0-A739-4CA3-A9A3-DD29F59AF3E4}" srcOrd="4" destOrd="0" presId="urn:microsoft.com/office/officeart/2018/2/layout/IconVerticalSolidList"/>
    <dgm:cxn modelId="{A5219B58-8C8E-4227-9DE9-19B01EAC57BB}" type="presParOf" srcId="{3B7F2BA0-A739-4CA3-A9A3-DD29F59AF3E4}" destId="{1A9E9FFE-C85A-4A70-AE5F-ECB3A6760689}" srcOrd="0" destOrd="0" presId="urn:microsoft.com/office/officeart/2018/2/layout/IconVerticalSolidList"/>
    <dgm:cxn modelId="{6EAFF272-A45E-437F-A8C6-A607F70E7E3A}" type="presParOf" srcId="{3B7F2BA0-A739-4CA3-A9A3-DD29F59AF3E4}" destId="{DD756F7F-6735-4D1A-B413-52E7D233E66C}" srcOrd="1" destOrd="0" presId="urn:microsoft.com/office/officeart/2018/2/layout/IconVerticalSolidList"/>
    <dgm:cxn modelId="{8ECC3244-2B38-4282-A034-4C0C4948F63D}" type="presParOf" srcId="{3B7F2BA0-A739-4CA3-A9A3-DD29F59AF3E4}" destId="{671C3CDB-7D95-42A5-BD6E-B6D3A0A2DFE7}" srcOrd="2" destOrd="0" presId="urn:microsoft.com/office/officeart/2018/2/layout/IconVerticalSolidList"/>
    <dgm:cxn modelId="{86B9FF1A-45C4-4D42-BDFE-98423B103EDD}" type="presParOf" srcId="{3B7F2BA0-A739-4CA3-A9A3-DD29F59AF3E4}" destId="{AC474394-1E3D-4349-B66A-06AE69156C87}" srcOrd="3" destOrd="0" presId="urn:microsoft.com/office/officeart/2018/2/layout/IconVerticalSolidList"/>
    <dgm:cxn modelId="{6DBBE921-D00A-492B-B8E8-0B170E26873A}" type="presParOf" srcId="{50A0BB4F-F84D-45E9-A106-07A0DB152BD4}" destId="{0DE17F56-7293-4091-8885-D5F5D7EBB2A0}" srcOrd="5" destOrd="0" presId="urn:microsoft.com/office/officeart/2018/2/layout/IconVerticalSolidList"/>
    <dgm:cxn modelId="{47C51A95-2CAA-499D-B677-1C28B6EDFC5C}" type="presParOf" srcId="{50A0BB4F-F84D-45E9-A106-07A0DB152BD4}" destId="{01899D89-0B0D-46BB-ABFE-DFA43E91C146}" srcOrd="6" destOrd="0" presId="urn:microsoft.com/office/officeart/2018/2/layout/IconVerticalSolidList"/>
    <dgm:cxn modelId="{E835C05B-CFA9-4EF8-BE39-742A3EC331B0}" type="presParOf" srcId="{01899D89-0B0D-46BB-ABFE-DFA43E91C146}" destId="{3DD08092-CA7A-4DC4-AA5B-2A7D946F30F4}" srcOrd="0" destOrd="0" presId="urn:microsoft.com/office/officeart/2018/2/layout/IconVerticalSolidList"/>
    <dgm:cxn modelId="{E6E21FE1-012F-40BA-8560-447CD20ABBA4}" type="presParOf" srcId="{01899D89-0B0D-46BB-ABFE-DFA43E91C146}" destId="{4E80E5EB-E358-44EB-BC33-99EA5803A55F}" srcOrd="1" destOrd="0" presId="urn:microsoft.com/office/officeart/2018/2/layout/IconVerticalSolidList"/>
    <dgm:cxn modelId="{98339D6D-07F2-46F7-AB62-83A8591A59F2}" type="presParOf" srcId="{01899D89-0B0D-46BB-ABFE-DFA43E91C146}" destId="{94F923E1-5E25-4B60-AA6F-EE336207A6EA}" srcOrd="2" destOrd="0" presId="urn:microsoft.com/office/officeart/2018/2/layout/IconVerticalSolidList"/>
    <dgm:cxn modelId="{67BD19BE-348B-4FBF-908C-A5463E288174}" type="presParOf" srcId="{01899D89-0B0D-46BB-ABFE-DFA43E91C146}" destId="{5FEAF246-8C7D-46DF-AFBB-0131DB1A28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211D3D-3534-434B-8846-98F803B9E8D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5F6D6AF-46C8-4773-B104-76F9F81317FB}">
      <dgm:prSet/>
      <dgm:spPr/>
      <dgm:t>
        <a:bodyPr/>
        <a:lstStyle/>
        <a:p>
          <a:r>
            <a:rPr lang="en-US"/>
            <a:t>RF01: Ler temperatura e umidade (DHT22).</a:t>
          </a:r>
        </a:p>
      </dgm:t>
    </dgm:pt>
    <dgm:pt modelId="{99C472AC-94C2-476F-A3C1-CF9F442E4F24}" type="parTrans" cxnId="{15DE8A9F-B571-4095-A10F-3741E7BA8EA3}">
      <dgm:prSet/>
      <dgm:spPr/>
      <dgm:t>
        <a:bodyPr/>
        <a:lstStyle/>
        <a:p>
          <a:endParaRPr lang="en-US"/>
        </a:p>
      </dgm:t>
    </dgm:pt>
    <dgm:pt modelId="{17397F53-0820-4A26-9D27-05804EF06384}" type="sibTrans" cxnId="{15DE8A9F-B571-4095-A10F-3741E7BA8EA3}">
      <dgm:prSet/>
      <dgm:spPr/>
      <dgm:t>
        <a:bodyPr/>
        <a:lstStyle/>
        <a:p>
          <a:endParaRPr lang="en-US"/>
        </a:p>
      </dgm:t>
    </dgm:pt>
    <dgm:pt modelId="{8B05DB65-596B-4D27-9CF8-34403AA0684C}">
      <dgm:prSet/>
      <dgm:spPr/>
      <dgm:t>
        <a:bodyPr/>
        <a:lstStyle/>
        <a:p>
          <a:r>
            <a:rPr lang="en-US"/>
            <a:t>RF02: Ler luminosidade (LDR).</a:t>
          </a:r>
        </a:p>
      </dgm:t>
    </dgm:pt>
    <dgm:pt modelId="{5779F2FD-7938-4552-9618-9CB62AF2E77D}" type="parTrans" cxnId="{29AE3933-6411-412C-B80A-EF2A511E51F2}">
      <dgm:prSet/>
      <dgm:spPr/>
      <dgm:t>
        <a:bodyPr/>
        <a:lstStyle/>
        <a:p>
          <a:endParaRPr lang="en-US"/>
        </a:p>
      </dgm:t>
    </dgm:pt>
    <dgm:pt modelId="{0E896B61-092D-48A8-813F-902B5411ECD1}" type="sibTrans" cxnId="{29AE3933-6411-412C-B80A-EF2A511E51F2}">
      <dgm:prSet/>
      <dgm:spPr/>
      <dgm:t>
        <a:bodyPr/>
        <a:lstStyle/>
        <a:p>
          <a:endParaRPr lang="en-US"/>
        </a:p>
      </dgm:t>
    </dgm:pt>
    <dgm:pt modelId="{0986CD31-AE32-496C-8589-7E4FE81DD3AE}">
      <dgm:prSet/>
      <dgm:spPr/>
      <dgm:t>
        <a:bodyPr/>
        <a:lstStyle/>
        <a:p>
          <a:r>
            <a:rPr lang="en-US"/>
            <a:t>RF03: Conectar-se à rede Wi-Fi local.</a:t>
          </a:r>
        </a:p>
      </dgm:t>
    </dgm:pt>
    <dgm:pt modelId="{EE5777BB-319D-48C5-9AC6-E6E5AB38DAE0}" type="parTrans" cxnId="{C8D13022-456E-48E0-8DDE-2DB64B257F7F}">
      <dgm:prSet/>
      <dgm:spPr/>
      <dgm:t>
        <a:bodyPr/>
        <a:lstStyle/>
        <a:p>
          <a:endParaRPr lang="en-US"/>
        </a:p>
      </dgm:t>
    </dgm:pt>
    <dgm:pt modelId="{66DEFA03-8485-4F37-9C0A-1EACDBC3744A}" type="sibTrans" cxnId="{C8D13022-456E-48E0-8DDE-2DB64B257F7F}">
      <dgm:prSet/>
      <dgm:spPr/>
      <dgm:t>
        <a:bodyPr/>
        <a:lstStyle/>
        <a:p>
          <a:endParaRPr lang="en-US"/>
        </a:p>
      </dgm:t>
    </dgm:pt>
    <dgm:pt modelId="{8F333D68-3DD2-4899-A1DC-294E08B68ED1}">
      <dgm:prSet/>
      <dgm:spPr/>
      <dgm:t>
        <a:bodyPr/>
        <a:lstStyle/>
        <a:p>
          <a:r>
            <a:rPr lang="en-US"/>
            <a:t>RF04: Servir interface web dinâmica.</a:t>
          </a:r>
        </a:p>
      </dgm:t>
    </dgm:pt>
    <dgm:pt modelId="{1849C1C4-AD1E-4A82-A683-92E0ACA960D7}" type="parTrans" cxnId="{93024B1E-4DC1-4CD5-ACFA-56F8366B3E3F}">
      <dgm:prSet/>
      <dgm:spPr/>
      <dgm:t>
        <a:bodyPr/>
        <a:lstStyle/>
        <a:p>
          <a:endParaRPr lang="en-US"/>
        </a:p>
      </dgm:t>
    </dgm:pt>
    <dgm:pt modelId="{AACC3EDF-182C-45EC-8819-8A103497637B}" type="sibTrans" cxnId="{93024B1E-4DC1-4CD5-ACFA-56F8366B3E3F}">
      <dgm:prSet/>
      <dgm:spPr/>
      <dgm:t>
        <a:bodyPr/>
        <a:lstStyle/>
        <a:p>
          <a:endParaRPr lang="en-US"/>
        </a:p>
      </dgm:t>
    </dgm:pt>
    <dgm:pt modelId="{52085B7A-8525-43E7-9B54-0E8EA49E7A44}">
      <dgm:prSet/>
      <dgm:spPr/>
      <dgm:t>
        <a:bodyPr/>
        <a:lstStyle/>
        <a:p>
          <a:r>
            <a:rPr lang="en-US"/>
            <a:t>RF08 e RF09: Alertas para temperatura alta (&gt;30°C) e umidade baixa (&lt;40%).</a:t>
          </a:r>
        </a:p>
      </dgm:t>
    </dgm:pt>
    <dgm:pt modelId="{9CDCB0D2-6870-4B04-8F0B-18943DB5E86B}" type="parTrans" cxnId="{CDD6DBAE-8691-4433-BAF0-5A66B411019E}">
      <dgm:prSet/>
      <dgm:spPr/>
      <dgm:t>
        <a:bodyPr/>
        <a:lstStyle/>
        <a:p>
          <a:endParaRPr lang="en-US"/>
        </a:p>
      </dgm:t>
    </dgm:pt>
    <dgm:pt modelId="{7C40CDDC-D4EC-4E62-A9EF-D50E8B576EB1}" type="sibTrans" cxnId="{CDD6DBAE-8691-4433-BAF0-5A66B411019E}">
      <dgm:prSet/>
      <dgm:spPr/>
      <dgm:t>
        <a:bodyPr/>
        <a:lstStyle/>
        <a:p>
          <a:endParaRPr lang="en-US"/>
        </a:p>
      </dgm:t>
    </dgm:pt>
    <dgm:pt modelId="{354276B8-E390-4968-9B53-A0D458810A44}" type="pres">
      <dgm:prSet presAssocID="{F9211D3D-3534-434B-8846-98F803B9E8D4}" presName="root" presStyleCnt="0">
        <dgm:presLayoutVars>
          <dgm:dir/>
          <dgm:resizeHandles val="exact"/>
        </dgm:presLayoutVars>
      </dgm:prSet>
      <dgm:spPr/>
    </dgm:pt>
    <dgm:pt modelId="{2710B276-8A09-4B32-9A19-D471186352B1}" type="pres">
      <dgm:prSet presAssocID="{D5F6D6AF-46C8-4773-B104-76F9F81317FB}" presName="compNode" presStyleCnt="0"/>
      <dgm:spPr/>
    </dgm:pt>
    <dgm:pt modelId="{FEB73B8B-D080-4B6E-B5FD-B3F8ACA22EBC}" type="pres">
      <dgm:prSet presAssocID="{D5F6D6AF-46C8-4773-B104-76F9F81317FB}" presName="bgRect" presStyleLbl="bgShp" presStyleIdx="0" presStyleCnt="5"/>
      <dgm:spPr/>
    </dgm:pt>
    <dgm:pt modelId="{F58589F2-3065-47FD-BA7A-A201A08EED2D}" type="pres">
      <dgm:prSet presAssocID="{D5F6D6AF-46C8-4773-B104-76F9F81317F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rmômetro"/>
        </a:ext>
      </dgm:extLst>
    </dgm:pt>
    <dgm:pt modelId="{AD883FF4-56B3-4BEF-BC82-87BEC1510DF3}" type="pres">
      <dgm:prSet presAssocID="{D5F6D6AF-46C8-4773-B104-76F9F81317FB}" presName="spaceRect" presStyleCnt="0"/>
      <dgm:spPr/>
    </dgm:pt>
    <dgm:pt modelId="{5800FEA7-9572-49F6-B430-B9E9FE39F0F8}" type="pres">
      <dgm:prSet presAssocID="{D5F6D6AF-46C8-4773-B104-76F9F81317FB}" presName="parTx" presStyleLbl="revTx" presStyleIdx="0" presStyleCnt="5">
        <dgm:presLayoutVars>
          <dgm:chMax val="0"/>
          <dgm:chPref val="0"/>
        </dgm:presLayoutVars>
      </dgm:prSet>
      <dgm:spPr/>
    </dgm:pt>
    <dgm:pt modelId="{00CC35E5-B9BC-447E-B6E7-658B96870FD5}" type="pres">
      <dgm:prSet presAssocID="{17397F53-0820-4A26-9D27-05804EF06384}" presName="sibTrans" presStyleCnt="0"/>
      <dgm:spPr/>
    </dgm:pt>
    <dgm:pt modelId="{7E4FD4C6-C3F2-4AE4-AA61-2BFEE6B2378A}" type="pres">
      <dgm:prSet presAssocID="{8B05DB65-596B-4D27-9CF8-34403AA0684C}" presName="compNode" presStyleCnt="0"/>
      <dgm:spPr/>
    </dgm:pt>
    <dgm:pt modelId="{2BCDB607-84C8-4658-A514-4F165FFBDE72}" type="pres">
      <dgm:prSet presAssocID="{8B05DB65-596B-4D27-9CF8-34403AA0684C}" presName="bgRect" presStyleLbl="bgShp" presStyleIdx="1" presStyleCnt="5"/>
      <dgm:spPr/>
    </dgm:pt>
    <dgm:pt modelId="{85D76354-EF49-4B8B-A8B2-7D7DA139D4D0}" type="pres">
      <dgm:prSet presAssocID="{8B05DB65-596B-4D27-9CF8-34403AA0684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E3F777F5-0504-4D99-9531-FD9A12C40DB0}" type="pres">
      <dgm:prSet presAssocID="{8B05DB65-596B-4D27-9CF8-34403AA0684C}" presName="spaceRect" presStyleCnt="0"/>
      <dgm:spPr/>
    </dgm:pt>
    <dgm:pt modelId="{AD31542C-3C69-4FCD-AE16-FCD89AF3FE97}" type="pres">
      <dgm:prSet presAssocID="{8B05DB65-596B-4D27-9CF8-34403AA0684C}" presName="parTx" presStyleLbl="revTx" presStyleIdx="1" presStyleCnt="5">
        <dgm:presLayoutVars>
          <dgm:chMax val="0"/>
          <dgm:chPref val="0"/>
        </dgm:presLayoutVars>
      </dgm:prSet>
      <dgm:spPr/>
    </dgm:pt>
    <dgm:pt modelId="{B39407FD-5A39-47B5-8E7F-5CF7032D33FF}" type="pres">
      <dgm:prSet presAssocID="{0E896B61-092D-48A8-813F-902B5411ECD1}" presName="sibTrans" presStyleCnt="0"/>
      <dgm:spPr/>
    </dgm:pt>
    <dgm:pt modelId="{2997DE27-8B89-4B9A-A027-6BF125DC031C}" type="pres">
      <dgm:prSet presAssocID="{0986CD31-AE32-496C-8589-7E4FE81DD3AE}" presName="compNode" presStyleCnt="0"/>
      <dgm:spPr/>
    </dgm:pt>
    <dgm:pt modelId="{F790EEBB-48D7-497A-AEAC-612282AF9347}" type="pres">
      <dgm:prSet presAssocID="{0986CD31-AE32-496C-8589-7E4FE81DD3AE}" presName="bgRect" presStyleLbl="bgShp" presStyleIdx="2" presStyleCnt="5"/>
      <dgm:spPr/>
    </dgm:pt>
    <dgm:pt modelId="{1DE55EED-81D2-4CC4-9840-3F738C95A863}" type="pres">
      <dgm:prSet presAssocID="{0986CD31-AE32-496C-8589-7E4FE81DD3A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m fio"/>
        </a:ext>
      </dgm:extLst>
    </dgm:pt>
    <dgm:pt modelId="{D2EDED7B-CB79-4A91-91D1-F65B1C96C6F7}" type="pres">
      <dgm:prSet presAssocID="{0986CD31-AE32-496C-8589-7E4FE81DD3AE}" presName="spaceRect" presStyleCnt="0"/>
      <dgm:spPr/>
    </dgm:pt>
    <dgm:pt modelId="{7871CB6F-27F1-4100-916F-F7F94A3F4317}" type="pres">
      <dgm:prSet presAssocID="{0986CD31-AE32-496C-8589-7E4FE81DD3AE}" presName="parTx" presStyleLbl="revTx" presStyleIdx="2" presStyleCnt="5">
        <dgm:presLayoutVars>
          <dgm:chMax val="0"/>
          <dgm:chPref val="0"/>
        </dgm:presLayoutVars>
      </dgm:prSet>
      <dgm:spPr/>
    </dgm:pt>
    <dgm:pt modelId="{58D6C9FF-5040-4F8B-9801-8B5A628E21DB}" type="pres">
      <dgm:prSet presAssocID="{66DEFA03-8485-4F37-9C0A-1EACDBC3744A}" presName="sibTrans" presStyleCnt="0"/>
      <dgm:spPr/>
    </dgm:pt>
    <dgm:pt modelId="{64914674-5A60-4558-A4CB-18BB5215B380}" type="pres">
      <dgm:prSet presAssocID="{8F333D68-3DD2-4899-A1DC-294E08B68ED1}" presName="compNode" presStyleCnt="0"/>
      <dgm:spPr/>
    </dgm:pt>
    <dgm:pt modelId="{113D25E1-0000-427B-9F68-927174F965D6}" type="pres">
      <dgm:prSet presAssocID="{8F333D68-3DD2-4899-A1DC-294E08B68ED1}" presName="bgRect" presStyleLbl="bgShp" presStyleIdx="3" presStyleCnt="5"/>
      <dgm:spPr/>
    </dgm:pt>
    <dgm:pt modelId="{05FF51C8-E569-4E13-B4DF-E6F731105949}" type="pres">
      <dgm:prSet presAssocID="{8F333D68-3DD2-4899-A1DC-294E08B68ED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289BBEC-7EDD-4B2A-A001-2F750A63F985}" type="pres">
      <dgm:prSet presAssocID="{8F333D68-3DD2-4899-A1DC-294E08B68ED1}" presName="spaceRect" presStyleCnt="0"/>
      <dgm:spPr/>
    </dgm:pt>
    <dgm:pt modelId="{F2D7681F-D429-4DCC-8CD4-A4CCA1FEEF22}" type="pres">
      <dgm:prSet presAssocID="{8F333D68-3DD2-4899-A1DC-294E08B68ED1}" presName="parTx" presStyleLbl="revTx" presStyleIdx="3" presStyleCnt="5">
        <dgm:presLayoutVars>
          <dgm:chMax val="0"/>
          <dgm:chPref val="0"/>
        </dgm:presLayoutVars>
      </dgm:prSet>
      <dgm:spPr/>
    </dgm:pt>
    <dgm:pt modelId="{E6950F1A-FB2B-4DD0-AC25-6E250C2DE648}" type="pres">
      <dgm:prSet presAssocID="{AACC3EDF-182C-45EC-8819-8A103497637B}" presName="sibTrans" presStyleCnt="0"/>
      <dgm:spPr/>
    </dgm:pt>
    <dgm:pt modelId="{0A2271BD-0212-499C-9DCC-B717980BB513}" type="pres">
      <dgm:prSet presAssocID="{52085B7A-8525-43E7-9B54-0E8EA49E7A44}" presName="compNode" presStyleCnt="0"/>
      <dgm:spPr/>
    </dgm:pt>
    <dgm:pt modelId="{2156F3F5-226E-42D9-9A90-856008FFAC9C}" type="pres">
      <dgm:prSet presAssocID="{52085B7A-8525-43E7-9B54-0E8EA49E7A44}" presName="bgRect" presStyleLbl="bgShp" presStyleIdx="4" presStyleCnt="5"/>
      <dgm:spPr/>
    </dgm:pt>
    <dgm:pt modelId="{D1828956-2446-4F7D-AE7A-5C74114EF3F9}" type="pres">
      <dgm:prSet presAssocID="{52085B7A-8525-43E7-9B54-0E8EA49E7A4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B5871CD1-E460-4D84-BE52-8BDA761AC2D0}" type="pres">
      <dgm:prSet presAssocID="{52085B7A-8525-43E7-9B54-0E8EA49E7A44}" presName="spaceRect" presStyleCnt="0"/>
      <dgm:spPr/>
    </dgm:pt>
    <dgm:pt modelId="{65F09622-715E-4EB0-8969-C0AFA97E4228}" type="pres">
      <dgm:prSet presAssocID="{52085B7A-8525-43E7-9B54-0E8EA49E7A4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BB68310-E5E5-4A59-BE9C-DEEC7DB2D3F1}" type="presOf" srcId="{8B05DB65-596B-4D27-9CF8-34403AA0684C}" destId="{AD31542C-3C69-4FCD-AE16-FCD89AF3FE97}" srcOrd="0" destOrd="0" presId="urn:microsoft.com/office/officeart/2018/2/layout/IconVerticalSolidList"/>
    <dgm:cxn modelId="{93024B1E-4DC1-4CD5-ACFA-56F8366B3E3F}" srcId="{F9211D3D-3534-434B-8846-98F803B9E8D4}" destId="{8F333D68-3DD2-4899-A1DC-294E08B68ED1}" srcOrd="3" destOrd="0" parTransId="{1849C1C4-AD1E-4A82-A683-92E0ACA960D7}" sibTransId="{AACC3EDF-182C-45EC-8819-8A103497637B}"/>
    <dgm:cxn modelId="{C8D13022-456E-48E0-8DDE-2DB64B257F7F}" srcId="{F9211D3D-3534-434B-8846-98F803B9E8D4}" destId="{0986CD31-AE32-496C-8589-7E4FE81DD3AE}" srcOrd="2" destOrd="0" parTransId="{EE5777BB-319D-48C5-9AC6-E6E5AB38DAE0}" sibTransId="{66DEFA03-8485-4F37-9C0A-1EACDBC3744A}"/>
    <dgm:cxn modelId="{29AE3933-6411-412C-B80A-EF2A511E51F2}" srcId="{F9211D3D-3534-434B-8846-98F803B9E8D4}" destId="{8B05DB65-596B-4D27-9CF8-34403AA0684C}" srcOrd="1" destOrd="0" parTransId="{5779F2FD-7938-4552-9618-9CB62AF2E77D}" sibTransId="{0E896B61-092D-48A8-813F-902B5411ECD1}"/>
    <dgm:cxn modelId="{DE42073F-8A71-4080-8EDC-353F82B9CBAF}" type="presOf" srcId="{8F333D68-3DD2-4899-A1DC-294E08B68ED1}" destId="{F2D7681F-D429-4DCC-8CD4-A4CCA1FEEF22}" srcOrd="0" destOrd="0" presId="urn:microsoft.com/office/officeart/2018/2/layout/IconVerticalSolidList"/>
    <dgm:cxn modelId="{86F90A65-8BBB-4569-B050-C8FB2E29C2E4}" type="presOf" srcId="{0986CD31-AE32-496C-8589-7E4FE81DD3AE}" destId="{7871CB6F-27F1-4100-916F-F7F94A3F4317}" srcOrd="0" destOrd="0" presId="urn:microsoft.com/office/officeart/2018/2/layout/IconVerticalSolidList"/>
    <dgm:cxn modelId="{15DE8A9F-B571-4095-A10F-3741E7BA8EA3}" srcId="{F9211D3D-3534-434B-8846-98F803B9E8D4}" destId="{D5F6D6AF-46C8-4773-B104-76F9F81317FB}" srcOrd="0" destOrd="0" parTransId="{99C472AC-94C2-476F-A3C1-CF9F442E4F24}" sibTransId="{17397F53-0820-4A26-9D27-05804EF06384}"/>
    <dgm:cxn modelId="{CDD6DBAE-8691-4433-BAF0-5A66B411019E}" srcId="{F9211D3D-3534-434B-8846-98F803B9E8D4}" destId="{52085B7A-8525-43E7-9B54-0E8EA49E7A44}" srcOrd="4" destOrd="0" parTransId="{9CDCB0D2-6870-4B04-8F0B-18943DB5E86B}" sibTransId="{7C40CDDC-D4EC-4E62-A9EF-D50E8B576EB1}"/>
    <dgm:cxn modelId="{AA50F3C5-4525-47BC-B6C5-623C51590661}" type="presOf" srcId="{52085B7A-8525-43E7-9B54-0E8EA49E7A44}" destId="{65F09622-715E-4EB0-8969-C0AFA97E4228}" srcOrd="0" destOrd="0" presId="urn:microsoft.com/office/officeart/2018/2/layout/IconVerticalSolidList"/>
    <dgm:cxn modelId="{37D0E3D0-0D37-4D53-9F80-C8A603AC1E33}" type="presOf" srcId="{F9211D3D-3534-434B-8846-98F803B9E8D4}" destId="{354276B8-E390-4968-9B53-A0D458810A44}" srcOrd="0" destOrd="0" presId="urn:microsoft.com/office/officeart/2018/2/layout/IconVerticalSolidList"/>
    <dgm:cxn modelId="{203BFDE8-B0EC-4ADE-8361-6E0D12BA905B}" type="presOf" srcId="{D5F6D6AF-46C8-4773-B104-76F9F81317FB}" destId="{5800FEA7-9572-49F6-B430-B9E9FE39F0F8}" srcOrd="0" destOrd="0" presId="urn:microsoft.com/office/officeart/2018/2/layout/IconVerticalSolidList"/>
    <dgm:cxn modelId="{2DF70AB3-CFDD-4244-A941-728F3BF39440}" type="presParOf" srcId="{354276B8-E390-4968-9B53-A0D458810A44}" destId="{2710B276-8A09-4B32-9A19-D471186352B1}" srcOrd="0" destOrd="0" presId="urn:microsoft.com/office/officeart/2018/2/layout/IconVerticalSolidList"/>
    <dgm:cxn modelId="{4F77982C-B633-49AC-91E9-8229C45653D9}" type="presParOf" srcId="{2710B276-8A09-4B32-9A19-D471186352B1}" destId="{FEB73B8B-D080-4B6E-B5FD-B3F8ACA22EBC}" srcOrd="0" destOrd="0" presId="urn:microsoft.com/office/officeart/2018/2/layout/IconVerticalSolidList"/>
    <dgm:cxn modelId="{FB23AA22-C3EA-44B2-BBAD-01FE59C093D6}" type="presParOf" srcId="{2710B276-8A09-4B32-9A19-D471186352B1}" destId="{F58589F2-3065-47FD-BA7A-A201A08EED2D}" srcOrd="1" destOrd="0" presId="urn:microsoft.com/office/officeart/2018/2/layout/IconVerticalSolidList"/>
    <dgm:cxn modelId="{5EECEEF2-B2BE-4D51-A786-8ED47422550B}" type="presParOf" srcId="{2710B276-8A09-4B32-9A19-D471186352B1}" destId="{AD883FF4-56B3-4BEF-BC82-87BEC1510DF3}" srcOrd="2" destOrd="0" presId="urn:microsoft.com/office/officeart/2018/2/layout/IconVerticalSolidList"/>
    <dgm:cxn modelId="{FF93B817-CA05-4681-9B47-A8871C9E44BD}" type="presParOf" srcId="{2710B276-8A09-4B32-9A19-D471186352B1}" destId="{5800FEA7-9572-49F6-B430-B9E9FE39F0F8}" srcOrd="3" destOrd="0" presId="urn:microsoft.com/office/officeart/2018/2/layout/IconVerticalSolidList"/>
    <dgm:cxn modelId="{23804833-2248-490E-AC0D-584EF5C6269C}" type="presParOf" srcId="{354276B8-E390-4968-9B53-A0D458810A44}" destId="{00CC35E5-B9BC-447E-B6E7-658B96870FD5}" srcOrd="1" destOrd="0" presId="urn:microsoft.com/office/officeart/2018/2/layout/IconVerticalSolidList"/>
    <dgm:cxn modelId="{F75C13A4-0017-4C0E-8099-93579BAE8E0D}" type="presParOf" srcId="{354276B8-E390-4968-9B53-A0D458810A44}" destId="{7E4FD4C6-C3F2-4AE4-AA61-2BFEE6B2378A}" srcOrd="2" destOrd="0" presId="urn:microsoft.com/office/officeart/2018/2/layout/IconVerticalSolidList"/>
    <dgm:cxn modelId="{84DAD8C1-2E98-4D44-8F5A-48735A4C1A39}" type="presParOf" srcId="{7E4FD4C6-C3F2-4AE4-AA61-2BFEE6B2378A}" destId="{2BCDB607-84C8-4658-A514-4F165FFBDE72}" srcOrd="0" destOrd="0" presId="urn:microsoft.com/office/officeart/2018/2/layout/IconVerticalSolidList"/>
    <dgm:cxn modelId="{9A2F0F45-DD3E-4642-A401-0CE725DDCBA9}" type="presParOf" srcId="{7E4FD4C6-C3F2-4AE4-AA61-2BFEE6B2378A}" destId="{85D76354-EF49-4B8B-A8B2-7D7DA139D4D0}" srcOrd="1" destOrd="0" presId="urn:microsoft.com/office/officeart/2018/2/layout/IconVerticalSolidList"/>
    <dgm:cxn modelId="{D6D3DDF1-7DE7-4964-A745-CED33BFDF5D9}" type="presParOf" srcId="{7E4FD4C6-C3F2-4AE4-AA61-2BFEE6B2378A}" destId="{E3F777F5-0504-4D99-9531-FD9A12C40DB0}" srcOrd="2" destOrd="0" presId="urn:microsoft.com/office/officeart/2018/2/layout/IconVerticalSolidList"/>
    <dgm:cxn modelId="{BFD7695F-1582-49FC-812B-F8C75EB847E1}" type="presParOf" srcId="{7E4FD4C6-C3F2-4AE4-AA61-2BFEE6B2378A}" destId="{AD31542C-3C69-4FCD-AE16-FCD89AF3FE97}" srcOrd="3" destOrd="0" presId="urn:microsoft.com/office/officeart/2018/2/layout/IconVerticalSolidList"/>
    <dgm:cxn modelId="{82C88574-4A9E-47E5-BAC5-F5B7E8C0B851}" type="presParOf" srcId="{354276B8-E390-4968-9B53-A0D458810A44}" destId="{B39407FD-5A39-47B5-8E7F-5CF7032D33FF}" srcOrd="3" destOrd="0" presId="urn:microsoft.com/office/officeart/2018/2/layout/IconVerticalSolidList"/>
    <dgm:cxn modelId="{4887D1D9-7EEC-40EF-B8F1-FC8AF99B25FC}" type="presParOf" srcId="{354276B8-E390-4968-9B53-A0D458810A44}" destId="{2997DE27-8B89-4B9A-A027-6BF125DC031C}" srcOrd="4" destOrd="0" presId="urn:microsoft.com/office/officeart/2018/2/layout/IconVerticalSolidList"/>
    <dgm:cxn modelId="{F308FA5F-6407-47C9-A631-4EF31EB1DA73}" type="presParOf" srcId="{2997DE27-8B89-4B9A-A027-6BF125DC031C}" destId="{F790EEBB-48D7-497A-AEAC-612282AF9347}" srcOrd="0" destOrd="0" presId="urn:microsoft.com/office/officeart/2018/2/layout/IconVerticalSolidList"/>
    <dgm:cxn modelId="{047876EF-A144-4A88-B26D-51977A08ECBE}" type="presParOf" srcId="{2997DE27-8B89-4B9A-A027-6BF125DC031C}" destId="{1DE55EED-81D2-4CC4-9840-3F738C95A863}" srcOrd="1" destOrd="0" presId="urn:microsoft.com/office/officeart/2018/2/layout/IconVerticalSolidList"/>
    <dgm:cxn modelId="{825B50F8-14BC-4ED4-93BA-CCD5F4591642}" type="presParOf" srcId="{2997DE27-8B89-4B9A-A027-6BF125DC031C}" destId="{D2EDED7B-CB79-4A91-91D1-F65B1C96C6F7}" srcOrd="2" destOrd="0" presId="urn:microsoft.com/office/officeart/2018/2/layout/IconVerticalSolidList"/>
    <dgm:cxn modelId="{7E56CD8E-9B3E-4EB1-A21D-9D7DD425019E}" type="presParOf" srcId="{2997DE27-8B89-4B9A-A027-6BF125DC031C}" destId="{7871CB6F-27F1-4100-916F-F7F94A3F4317}" srcOrd="3" destOrd="0" presId="urn:microsoft.com/office/officeart/2018/2/layout/IconVerticalSolidList"/>
    <dgm:cxn modelId="{AC9A2DDD-62E7-4F7F-95F1-C8EEB17F472F}" type="presParOf" srcId="{354276B8-E390-4968-9B53-A0D458810A44}" destId="{58D6C9FF-5040-4F8B-9801-8B5A628E21DB}" srcOrd="5" destOrd="0" presId="urn:microsoft.com/office/officeart/2018/2/layout/IconVerticalSolidList"/>
    <dgm:cxn modelId="{595EEC1A-4195-4535-855B-9F14C472AAFB}" type="presParOf" srcId="{354276B8-E390-4968-9B53-A0D458810A44}" destId="{64914674-5A60-4558-A4CB-18BB5215B380}" srcOrd="6" destOrd="0" presId="urn:microsoft.com/office/officeart/2018/2/layout/IconVerticalSolidList"/>
    <dgm:cxn modelId="{B90E2820-7C4C-4325-8514-FE787A8ECFF5}" type="presParOf" srcId="{64914674-5A60-4558-A4CB-18BB5215B380}" destId="{113D25E1-0000-427B-9F68-927174F965D6}" srcOrd="0" destOrd="0" presId="urn:microsoft.com/office/officeart/2018/2/layout/IconVerticalSolidList"/>
    <dgm:cxn modelId="{078FA58D-4287-41E9-AF3E-646223569B3F}" type="presParOf" srcId="{64914674-5A60-4558-A4CB-18BB5215B380}" destId="{05FF51C8-E569-4E13-B4DF-E6F731105949}" srcOrd="1" destOrd="0" presId="urn:microsoft.com/office/officeart/2018/2/layout/IconVerticalSolidList"/>
    <dgm:cxn modelId="{833CFEBF-AF76-4AF8-9529-F867254E2265}" type="presParOf" srcId="{64914674-5A60-4558-A4CB-18BB5215B380}" destId="{1289BBEC-7EDD-4B2A-A001-2F750A63F985}" srcOrd="2" destOrd="0" presId="urn:microsoft.com/office/officeart/2018/2/layout/IconVerticalSolidList"/>
    <dgm:cxn modelId="{18332CB9-E939-4FA6-866B-71269ABCB696}" type="presParOf" srcId="{64914674-5A60-4558-A4CB-18BB5215B380}" destId="{F2D7681F-D429-4DCC-8CD4-A4CCA1FEEF22}" srcOrd="3" destOrd="0" presId="urn:microsoft.com/office/officeart/2018/2/layout/IconVerticalSolidList"/>
    <dgm:cxn modelId="{24E30976-9E9E-41E2-B39E-1344EFD39944}" type="presParOf" srcId="{354276B8-E390-4968-9B53-A0D458810A44}" destId="{E6950F1A-FB2B-4DD0-AC25-6E250C2DE648}" srcOrd="7" destOrd="0" presId="urn:microsoft.com/office/officeart/2018/2/layout/IconVerticalSolidList"/>
    <dgm:cxn modelId="{C420F9D5-FD09-4A63-AD47-A89E20BF8EBA}" type="presParOf" srcId="{354276B8-E390-4968-9B53-A0D458810A44}" destId="{0A2271BD-0212-499C-9DCC-B717980BB513}" srcOrd="8" destOrd="0" presId="urn:microsoft.com/office/officeart/2018/2/layout/IconVerticalSolidList"/>
    <dgm:cxn modelId="{7FBEB7E5-B632-419D-A21D-76DBA81A0DEB}" type="presParOf" srcId="{0A2271BD-0212-499C-9DCC-B717980BB513}" destId="{2156F3F5-226E-42D9-9A90-856008FFAC9C}" srcOrd="0" destOrd="0" presId="urn:microsoft.com/office/officeart/2018/2/layout/IconVerticalSolidList"/>
    <dgm:cxn modelId="{DC9FCBBA-7807-4018-8566-92B610894C79}" type="presParOf" srcId="{0A2271BD-0212-499C-9DCC-B717980BB513}" destId="{D1828956-2446-4F7D-AE7A-5C74114EF3F9}" srcOrd="1" destOrd="0" presId="urn:microsoft.com/office/officeart/2018/2/layout/IconVerticalSolidList"/>
    <dgm:cxn modelId="{1125598D-67B1-4A90-916A-31A886867083}" type="presParOf" srcId="{0A2271BD-0212-499C-9DCC-B717980BB513}" destId="{B5871CD1-E460-4D84-BE52-8BDA761AC2D0}" srcOrd="2" destOrd="0" presId="urn:microsoft.com/office/officeart/2018/2/layout/IconVerticalSolidList"/>
    <dgm:cxn modelId="{43563DEB-FDAD-432A-B3B2-0A9B395D06A0}" type="presParOf" srcId="{0A2271BD-0212-499C-9DCC-B717980BB513}" destId="{65F09622-715E-4EB0-8969-C0AFA97E42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73372B-E81A-405D-9CD5-22169B5FA7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98AD81-8EE7-461C-BB07-14A974EB10D7}">
      <dgm:prSet/>
      <dgm:spPr/>
      <dgm:t>
        <a:bodyPr/>
        <a:lstStyle/>
        <a:p>
          <a:r>
            <a:rPr lang="en-US"/>
            <a:t>Confiabilidade e robustez nas leituras e comunicação.</a:t>
          </a:r>
        </a:p>
      </dgm:t>
    </dgm:pt>
    <dgm:pt modelId="{65C34B9A-90D0-442A-BE15-7151BD41EE1F}" type="parTrans" cxnId="{EAA968B9-5716-4BF1-A185-CD5956FD33B3}">
      <dgm:prSet/>
      <dgm:spPr/>
      <dgm:t>
        <a:bodyPr/>
        <a:lstStyle/>
        <a:p>
          <a:endParaRPr lang="en-US"/>
        </a:p>
      </dgm:t>
    </dgm:pt>
    <dgm:pt modelId="{DAEB1F2F-E2F3-445B-BF41-75782F556245}" type="sibTrans" cxnId="{EAA968B9-5716-4BF1-A185-CD5956FD33B3}">
      <dgm:prSet/>
      <dgm:spPr/>
      <dgm:t>
        <a:bodyPr/>
        <a:lstStyle/>
        <a:p>
          <a:endParaRPr lang="en-US"/>
        </a:p>
      </dgm:t>
    </dgm:pt>
    <dgm:pt modelId="{5ECD70AC-4606-438B-90BF-3D1FA2AA17E6}">
      <dgm:prSet/>
      <dgm:spPr/>
      <dgm:t>
        <a:bodyPr/>
        <a:lstStyle/>
        <a:p>
          <a:r>
            <a:rPr lang="en-US"/>
            <a:t>Disponibilidade do servidor web enquanto o ESP32 estiver ativo.</a:t>
          </a:r>
        </a:p>
      </dgm:t>
    </dgm:pt>
    <dgm:pt modelId="{51EF4FBA-FA2F-4B77-9839-0344B472BF60}" type="parTrans" cxnId="{1057465E-A58E-4B44-8551-F014FF9D3125}">
      <dgm:prSet/>
      <dgm:spPr/>
      <dgm:t>
        <a:bodyPr/>
        <a:lstStyle/>
        <a:p>
          <a:endParaRPr lang="en-US"/>
        </a:p>
      </dgm:t>
    </dgm:pt>
    <dgm:pt modelId="{81CA279F-93E2-4F63-93BB-E8DAC5D2A5B2}" type="sibTrans" cxnId="{1057465E-A58E-4B44-8551-F014FF9D3125}">
      <dgm:prSet/>
      <dgm:spPr/>
      <dgm:t>
        <a:bodyPr/>
        <a:lstStyle/>
        <a:p>
          <a:endParaRPr lang="en-US"/>
        </a:p>
      </dgm:t>
    </dgm:pt>
    <dgm:pt modelId="{C4FCFA3D-F974-4D8E-A5FD-F48FB38B3EBE}">
      <dgm:prSet/>
      <dgm:spPr/>
      <dgm:t>
        <a:bodyPr/>
        <a:lstStyle/>
        <a:p>
          <a:r>
            <a:rPr lang="en-US"/>
            <a:t>Baixa latência nas atualizações para monitoramento quase em tempo real.</a:t>
          </a:r>
        </a:p>
      </dgm:t>
    </dgm:pt>
    <dgm:pt modelId="{107FB3F9-2554-4ED6-9758-EF2742B4522F}" type="parTrans" cxnId="{ECDE275B-BE35-4C32-B02E-6BF6D9C6F526}">
      <dgm:prSet/>
      <dgm:spPr/>
      <dgm:t>
        <a:bodyPr/>
        <a:lstStyle/>
        <a:p>
          <a:endParaRPr lang="en-US"/>
        </a:p>
      </dgm:t>
    </dgm:pt>
    <dgm:pt modelId="{18263F4E-463B-44D6-B7E4-E2842F66D65C}" type="sibTrans" cxnId="{ECDE275B-BE35-4C32-B02E-6BF6D9C6F526}">
      <dgm:prSet/>
      <dgm:spPr/>
      <dgm:t>
        <a:bodyPr/>
        <a:lstStyle/>
        <a:p>
          <a:endParaRPr lang="en-US"/>
        </a:p>
      </dgm:t>
    </dgm:pt>
    <dgm:pt modelId="{8386FE27-3F5A-4CA6-8399-2ED64FA143B4}">
      <dgm:prSet/>
      <dgm:spPr/>
      <dgm:t>
        <a:bodyPr/>
        <a:lstStyle/>
        <a:p>
          <a:r>
            <a:rPr lang="en-US"/>
            <a:t>Código otimizado para uso eficiente dos recursos do ESP32.</a:t>
          </a:r>
        </a:p>
      </dgm:t>
    </dgm:pt>
    <dgm:pt modelId="{208F66EE-BB71-4EAC-8245-E9D63D44D3CA}" type="parTrans" cxnId="{96F3EBF5-E584-4D0C-9313-D5EF34317A00}">
      <dgm:prSet/>
      <dgm:spPr/>
      <dgm:t>
        <a:bodyPr/>
        <a:lstStyle/>
        <a:p>
          <a:endParaRPr lang="en-US"/>
        </a:p>
      </dgm:t>
    </dgm:pt>
    <dgm:pt modelId="{C52C5197-69FB-447E-A7D9-7189048370E8}" type="sibTrans" cxnId="{96F3EBF5-E584-4D0C-9313-D5EF34317A00}">
      <dgm:prSet/>
      <dgm:spPr/>
      <dgm:t>
        <a:bodyPr/>
        <a:lstStyle/>
        <a:p>
          <a:endParaRPr lang="en-US"/>
        </a:p>
      </dgm:t>
    </dgm:pt>
    <dgm:pt modelId="{6BE306BC-BE7C-4522-BF04-90112295A4E3}">
      <dgm:prSet/>
      <dgm:spPr/>
      <dgm:t>
        <a:bodyPr/>
        <a:lstStyle/>
        <a:p>
          <a:r>
            <a:rPr lang="en-US"/>
            <a:t>Código bem documentado e organizado para manutenção futura.</a:t>
          </a:r>
        </a:p>
      </dgm:t>
    </dgm:pt>
    <dgm:pt modelId="{61276B4D-4726-4582-9F54-BB75B8817051}" type="parTrans" cxnId="{B361B5CD-BB91-412D-9EBF-594EA26755FC}">
      <dgm:prSet/>
      <dgm:spPr/>
      <dgm:t>
        <a:bodyPr/>
        <a:lstStyle/>
        <a:p>
          <a:endParaRPr lang="en-US"/>
        </a:p>
      </dgm:t>
    </dgm:pt>
    <dgm:pt modelId="{995BFF82-A87D-4AA5-9E42-D9AF6FB1BD4D}" type="sibTrans" cxnId="{B361B5CD-BB91-412D-9EBF-594EA26755FC}">
      <dgm:prSet/>
      <dgm:spPr/>
      <dgm:t>
        <a:bodyPr/>
        <a:lstStyle/>
        <a:p>
          <a:endParaRPr lang="en-US"/>
        </a:p>
      </dgm:t>
    </dgm:pt>
    <dgm:pt modelId="{673DF2EA-3F92-4E9C-AC22-CE2A7A0B80B9}" type="pres">
      <dgm:prSet presAssocID="{F073372B-E81A-405D-9CD5-22169B5FA71F}" presName="root" presStyleCnt="0">
        <dgm:presLayoutVars>
          <dgm:dir/>
          <dgm:resizeHandles val="exact"/>
        </dgm:presLayoutVars>
      </dgm:prSet>
      <dgm:spPr/>
    </dgm:pt>
    <dgm:pt modelId="{C9330A5C-F43F-4EB8-A6EA-C0361145A6BD}" type="pres">
      <dgm:prSet presAssocID="{5B98AD81-8EE7-461C-BB07-14A974EB10D7}" presName="compNode" presStyleCnt="0"/>
      <dgm:spPr/>
    </dgm:pt>
    <dgm:pt modelId="{F0E1C070-0DFB-41B9-AB90-8FA66D9D5B7B}" type="pres">
      <dgm:prSet presAssocID="{5B98AD81-8EE7-461C-BB07-14A974EB10D7}" presName="bgRect" presStyleLbl="bgShp" presStyleIdx="0" presStyleCnt="5"/>
      <dgm:spPr/>
    </dgm:pt>
    <dgm:pt modelId="{4B3476F7-94AA-4ECD-BDDD-5D85CB0754ED}" type="pres">
      <dgm:prSet presAssocID="{5B98AD81-8EE7-461C-BB07-14A974EB10D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1F7A709-9407-4A5D-9289-75B851D62916}" type="pres">
      <dgm:prSet presAssocID="{5B98AD81-8EE7-461C-BB07-14A974EB10D7}" presName="spaceRect" presStyleCnt="0"/>
      <dgm:spPr/>
    </dgm:pt>
    <dgm:pt modelId="{65C1F26B-732D-4EC3-A427-8A864FDC47B6}" type="pres">
      <dgm:prSet presAssocID="{5B98AD81-8EE7-461C-BB07-14A974EB10D7}" presName="parTx" presStyleLbl="revTx" presStyleIdx="0" presStyleCnt="5">
        <dgm:presLayoutVars>
          <dgm:chMax val="0"/>
          <dgm:chPref val="0"/>
        </dgm:presLayoutVars>
      </dgm:prSet>
      <dgm:spPr/>
    </dgm:pt>
    <dgm:pt modelId="{1C5142CB-56C5-43E3-8D2F-A2A55D89A286}" type="pres">
      <dgm:prSet presAssocID="{DAEB1F2F-E2F3-445B-BF41-75782F556245}" presName="sibTrans" presStyleCnt="0"/>
      <dgm:spPr/>
    </dgm:pt>
    <dgm:pt modelId="{5EE430DF-A776-47E1-8AF4-68FA8CA2651E}" type="pres">
      <dgm:prSet presAssocID="{5ECD70AC-4606-438B-90BF-3D1FA2AA17E6}" presName="compNode" presStyleCnt="0"/>
      <dgm:spPr/>
    </dgm:pt>
    <dgm:pt modelId="{C0E6CEAB-F773-4374-BF12-E6C56510FEB7}" type="pres">
      <dgm:prSet presAssocID="{5ECD70AC-4606-438B-90BF-3D1FA2AA17E6}" presName="bgRect" presStyleLbl="bgShp" presStyleIdx="1" presStyleCnt="5"/>
      <dgm:spPr/>
    </dgm:pt>
    <dgm:pt modelId="{83E271BE-CDE1-49A7-A08E-F12ACF0718AD}" type="pres">
      <dgm:prSet presAssocID="{5ECD70AC-4606-438B-90BF-3D1FA2AA17E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ador"/>
        </a:ext>
      </dgm:extLst>
    </dgm:pt>
    <dgm:pt modelId="{B6A11110-2149-4E2E-83D6-0396FD718CD7}" type="pres">
      <dgm:prSet presAssocID="{5ECD70AC-4606-438B-90BF-3D1FA2AA17E6}" presName="spaceRect" presStyleCnt="0"/>
      <dgm:spPr/>
    </dgm:pt>
    <dgm:pt modelId="{F60216E3-F284-4157-83B0-1FDB2B36EC47}" type="pres">
      <dgm:prSet presAssocID="{5ECD70AC-4606-438B-90BF-3D1FA2AA17E6}" presName="parTx" presStyleLbl="revTx" presStyleIdx="1" presStyleCnt="5">
        <dgm:presLayoutVars>
          <dgm:chMax val="0"/>
          <dgm:chPref val="0"/>
        </dgm:presLayoutVars>
      </dgm:prSet>
      <dgm:spPr/>
    </dgm:pt>
    <dgm:pt modelId="{4A898338-9AA7-400B-A05F-2CCFCF251E49}" type="pres">
      <dgm:prSet presAssocID="{81CA279F-93E2-4F63-93BB-E8DAC5D2A5B2}" presName="sibTrans" presStyleCnt="0"/>
      <dgm:spPr/>
    </dgm:pt>
    <dgm:pt modelId="{0CE35A3A-B03E-4CCC-93F2-E2D1CEFE08D1}" type="pres">
      <dgm:prSet presAssocID="{C4FCFA3D-F974-4D8E-A5FD-F48FB38B3EBE}" presName="compNode" presStyleCnt="0"/>
      <dgm:spPr/>
    </dgm:pt>
    <dgm:pt modelId="{1EDED48E-B6EC-4559-B5B8-C80784E6432C}" type="pres">
      <dgm:prSet presAssocID="{C4FCFA3D-F974-4D8E-A5FD-F48FB38B3EBE}" presName="bgRect" presStyleLbl="bgShp" presStyleIdx="2" presStyleCnt="5"/>
      <dgm:spPr/>
    </dgm:pt>
    <dgm:pt modelId="{F2DD51FD-1FA1-42A6-A04C-59FBC21EA8E6}" type="pres">
      <dgm:prSet presAssocID="{C4FCFA3D-F974-4D8E-A5FD-F48FB38B3EB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5594A42B-FB6B-4E0C-AF0A-7D15EA053140}" type="pres">
      <dgm:prSet presAssocID="{C4FCFA3D-F974-4D8E-A5FD-F48FB38B3EBE}" presName="spaceRect" presStyleCnt="0"/>
      <dgm:spPr/>
    </dgm:pt>
    <dgm:pt modelId="{44E62584-0D04-4246-ADDC-CED22F908FDF}" type="pres">
      <dgm:prSet presAssocID="{C4FCFA3D-F974-4D8E-A5FD-F48FB38B3EBE}" presName="parTx" presStyleLbl="revTx" presStyleIdx="2" presStyleCnt="5">
        <dgm:presLayoutVars>
          <dgm:chMax val="0"/>
          <dgm:chPref val="0"/>
        </dgm:presLayoutVars>
      </dgm:prSet>
      <dgm:spPr/>
    </dgm:pt>
    <dgm:pt modelId="{89CA1C87-8D65-4324-9D25-A59912060E1B}" type="pres">
      <dgm:prSet presAssocID="{18263F4E-463B-44D6-B7E4-E2842F66D65C}" presName="sibTrans" presStyleCnt="0"/>
      <dgm:spPr/>
    </dgm:pt>
    <dgm:pt modelId="{FE82F6F7-62E9-4008-93CD-B2FCAFB49213}" type="pres">
      <dgm:prSet presAssocID="{8386FE27-3F5A-4CA6-8399-2ED64FA143B4}" presName="compNode" presStyleCnt="0"/>
      <dgm:spPr/>
    </dgm:pt>
    <dgm:pt modelId="{73672776-29BC-45E4-8A22-A7B0310F3419}" type="pres">
      <dgm:prSet presAssocID="{8386FE27-3F5A-4CA6-8399-2ED64FA143B4}" presName="bgRect" presStyleLbl="bgShp" presStyleIdx="3" presStyleCnt="5"/>
      <dgm:spPr/>
    </dgm:pt>
    <dgm:pt modelId="{98229320-21CC-45AF-94AC-0CCADF35963B}" type="pres">
      <dgm:prSet presAssocID="{8386FE27-3F5A-4CA6-8399-2ED64FA143B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D806150A-CD02-4AD4-B167-F9399DDDED16}" type="pres">
      <dgm:prSet presAssocID="{8386FE27-3F5A-4CA6-8399-2ED64FA143B4}" presName="spaceRect" presStyleCnt="0"/>
      <dgm:spPr/>
    </dgm:pt>
    <dgm:pt modelId="{B20DD0A7-2C5C-4555-AA04-1ADEB92517CD}" type="pres">
      <dgm:prSet presAssocID="{8386FE27-3F5A-4CA6-8399-2ED64FA143B4}" presName="parTx" presStyleLbl="revTx" presStyleIdx="3" presStyleCnt="5">
        <dgm:presLayoutVars>
          <dgm:chMax val="0"/>
          <dgm:chPref val="0"/>
        </dgm:presLayoutVars>
      </dgm:prSet>
      <dgm:spPr/>
    </dgm:pt>
    <dgm:pt modelId="{04A0D543-A085-40AD-85CF-97D1A110E6E4}" type="pres">
      <dgm:prSet presAssocID="{C52C5197-69FB-447E-A7D9-7189048370E8}" presName="sibTrans" presStyleCnt="0"/>
      <dgm:spPr/>
    </dgm:pt>
    <dgm:pt modelId="{B604C4B5-5E25-4AE6-BA6F-C42F595A46EB}" type="pres">
      <dgm:prSet presAssocID="{6BE306BC-BE7C-4522-BF04-90112295A4E3}" presName="compNode" presStyleCnt="0"/>
      <dgm:spPr/>
    </dgm:pt>
    <dgm:pt modelId="{0F022907-75A9-4633-98AE-A646A69FC172}" type="pres">
      <dgm:prSet presAssocID="{6BE306BC-BE7C-4522-BF04-90112295A4E3}" presName="bgRect" presStyleLbl="bgShp" presStyleIdx="4" presStyleCnt="5"/>
      <dgm:spPr/>
    </dgm:pt>
    <dgm:pt modelId="{94C77F02-7D44-488D-8A90-69C5B4297D2F}" type="pres">
      <dgm:prSet presAssocID="{6BE306BC-BE7C-4522-BF04-90112295A4E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D9FB752C-CB91-4810-9356-CD20E08BC56A}" type="pres">
      <dgm:prSet presAssocID="{6BE306BC-BE7C-4522-BF04-90112295A4E3}" presName="spaceRect" presStyleCnt="0"/>
      <dgm:spPr/>
    </dgm:pt>
    <dgm:pt modelId="{F5FE7F68-9697-45CC-A0F8-3DD56DEEBC18}" type="pres">
      <dgm:prSet presAssocID="{6BE306BC-BE7C-4522-BF04-90112295A4E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43C1738-B2C5-4967-9D09-D490AA2BBF22}" type="presOf" srcId="{6BE306BC-BE7C-4522-BF04-90112295A4E3}" destId="{F5FE7F68-9697-45CC-A0F8-3DD56DEEBC18}" srcOrd="0" destOrd="0" presId="urn:microsoft.com/office/officeart/2018/2/layout/IconVerticalSolidList"/>
    <dgm:cxn modelId="{ECDE275B-BE35-4C32-B02E-6BF6D9C6F526}" srcId="{F073372B-E81A-405D-9CD5-22169B5FA71F}" destId="{C4FCFA3D-F974-4D8E-A5FD-F48FB38B3EBE}" srcOrd="2" destOrd="0" parTransId="{107FB3F9-2554-4ED6-9758-EF2742B4522F}" sibTransId="{18263F4E-463B-44D6-B7E4-E2842F66D65C}"/>
    <dgm:cxn modelId="{1057465E-A58E-4B44-8551-F014FF9D3125}" srcId="{F073372B-E81A-405D-9CD5-22169B5FA71F}" destId="{5ECD70AC-4606-438B-90BF-3D1FA2AA17E6}" srcOrd="1" destOrd="0" parTransId="{51EF4FBA-FA2F-4B77-9839-0344B472BF60}" sibTransId="{81CA279F-93E2-4F63-93BB-E8DAC5D2A5B2}"/>
    <dgm:cxn modelId="{04778D62-0FBE-4ED1-AE1D-6C1AE2F24ED9}" type="presOf" srcId="{5B98AD81-8EE7-461C-BB07-14A974EB10D7}" destId="{65C1F26B-732D-4EC3-A427-8A864FDC47B6}" srcOrd="0" destOrd="0" presId="urn:microsoft.com/office/officeart/2018/2/layout/IconVerticalSolidList"/>
    <dgm:cxn modelId="{031E3344-4A21-4778-97C2-F5455586CB2E}" type="presOf" srcId="{F073372B-E81A-405D-9CD5-22169B5FA71F}" destId="{673DF2EA-3F92-4E9C-AC22-CE2A7A0B80B9}" srcOrd="0" destOrd="0" presId="urn:microsoft.com/office/officeart/2018/2/layout/IconVerticalSolidList"/>
    <dgm:cxn modelId="{EAA968B9-5716-4BF1-A185-CD5956FD33B3}" srcId="{F073372B-E81A-405D-9CD5-22169B5FA71F}" destId="{5B98AD81-8EE7-461C-BB07-14A974EB10D7}" srcOrd="0" destOrd="0" parTransId="{65C34B9A-90D0-442A-BE15-7151BD41EE1F}" sibTransId="{DAEB1F2F-E2F3-445B-BF41-75782F556245}"/>
    <dgm:cxn modelId="{B361B5CD-BB91-412D-9EBF-594EA26755FC}" srcId="{F073372B-E81A-405D-9CD5-22169B5FA71F}" destId="{6BE306BC-BE7C-4522-BF04-90112295A4E3}" srcOrd="4" destOrd="0" parTransId="{61276B4D-4726-4582-9F54-BB75B8817051}" sibTransId="{995BFF82-A87D-4AA5-9E42-D9AF6FB1BD4D}"/>
    <dgm:cxn modelId="{6599DDD9-B6B8-4702-9FD3-D7508BE64ED8}" type="presOf" srcId="{5ECD70AC-4606-438B-90BF-3D1FA2AA17E6}" destId="{F60216E3-F284-4157-83B0-1FDB2B36EC47}" srcOrd="0" destOrd="0" presId="urn:microsoft.com/office/officeart/2018/2/layout/IconVerticalSolidList"/>
    <dgm:cxn modelId="{0780B4DB-3834-446A-9C00-255E44B4B2F4}" type="presOf" srcId="{C4FCFA3D-F974-4D8E-A5FD-F48FB38B3EBE}" destId="{44E62584-0D04-4246-ADDC-CED22F908FDF}" srcOrd="0" destOrd="0" presId="urn:microsoft.com/office/officeart/2018/2/layout/IconVerticalSolidList"/>
    <dgm:cxn modelId="{F5F2C2EE-1024-424D-A046-01232CBC6288}" type="presOf" srcId="{8386FE27-3F5A-4CA6-8399-2ED64FA143B4}" destId="{B20DD0A7-2C5C-4555-AA04-1ADEB92517CD}" srcOrd="0" destOrd="0" presId="urn:microsoft.com/office/officeart/2018/2/layout/IconVerticalSolidList"/>
    <dgm:cxn modelId="{96F3EBF5-E584-4D0C-9313-D5EF34317A00}" srcId="{F073372B-E81A-405D-9CD5-22169B5FA71F}" destId="{8386FE27-3F5A-4CA6-8399-2ED64FA143B4}" srcOrd="3" destOrd="0" parTransId="{208F66EE-BB71-4EAC-8245-E9D63D44D3CA}" sibTransId="{C52C5197-69FB-447E-A7D9-7189048370E8}"/>
    <dgm:cxn modelId="{A422AFD2-053A-4B32-8D32-4C3669EAD55D}" type="presParOf" srcId="{673DF2EA-3F92-4E9C-AC22-CE2A7A0B80B9}" destId="{C9330A5C-F43F-4EB8-A6EA-C0361145A6BD}" srcOrd="0" destOrd="0" presId="urn:microsoft.com/office/officeart/2018/2/layout/IconVerticalSolidList"/>
    <dgm:cxn modelId="{D95A2C2E-24CE-4B1F-8F20-C3504AC2A260}" type="presParOf" srcId="{C9330A5C-F43F-4EB8-A6EA-C0361145A6BD}" destId="{F0E1C070-0DFB-41B9-AB90-8FA66D9D5B7B}" srcOrd="0" destOrd="0" presId="urn:microsoft.com/office/officeart/2018/2/layout/IconVerticalSolidList"/>
    <dgm:cxn modelId="{2D8FE1A0-7352-4819-BFA6-84AD071415DB}" type="presParOf" srcId="{C9330A5C-F43F-4EB8-A6EA-C0361145A6BD}" destId="{4B3476F7-94AA-4ECD-BDDD-5D85CB0754ED}" srcOrd="1" destOrd="0" presId="urn:microsoft.com/office/officeart/2018/2/layout/IconVerticalSolidList"/>
    <dgm:cxn modelId="{9B56DC01-ED0A-44D3-BCD1-018C07CA96A1}" type="presParOf" srcId="{C9330A5C-F43F-4EB8-A6EA-C0361145A6BD}" destId="{51F7A709-9407-4A5D-9289-75B851D62916}" srcOrd="2" destOrd="0" presId="urn:microsoft.com/office/officeart/2018/2/layout/IconVerticalSolidList"/>
    <dgm:cxn modelId="{6CA8275F-97F4-4410-A7B7-46AC8FC7B47A}" type="presParOf" srcId="{C9330A5C-F43F-4EB8-A6EA-C0361145A6BD}" destId="{65C1F26B-732D-4EC3-A427-8A864FDC47B6}" srcOrd="3" destOrd="0" presId="urn:microsoft.com/office/officeart/2018/2/layout/IconVerticalSolidList"/>
    <dgm:cxn modelId="{DC9ADB64-AD10-4BE8-96A6-5B8FD4B6D60F}" type="presParOf" srcId="{673DF2EA-3F92-4E9C-AC22-CE2A7A0B80B9}" destId="{1C5142CB-56C5-43E3-8D2F-A2A55D89A286}" srcOrd="1" destOrd="0" presId="urn:microsoft.com/office/officeart/2018/2/layout/IconVerticalSolidList"/>
    <dgm:cxn modelId="{DDD2FCBD-3481-4121-8584-B7FC816D1089}" type="presParOf" srcId="{673DF2EA-3F92-4E9C-AC22-CE2A7A0B80B9}" destId="{5EE430DF-A776-47E1-8AF4-68FA8CA2651E}" srcOrd="2" destOrd="0" presId="urn:microsoft.com/office/officeart/2018/2/layout/IconVerticalSolidList"/>
    <dgm:cxn modelId="{882E291D-EB4B-42CC-8D2B-058BC95DBD0E}" type="presParOf" srcId="{5EE430DF-A776-47E1-8AF4-68FA8CA2651E}" destId="{C0E6CEAB-F773-4374-BF12-E6C56510FEB7}" srcOrd="0" destOrd="0" presId="urn:microsoft.com/office/officeart/2018/2/layout/IconVerticalSolidList"/>
    <dgm:cxn modelId="{A8945F59-7871-4C81-8BE8-A9EB8F3BD820}" type="presParOf" srcId="{5EE430DF-A776-47E1-8AF4-68FA8CA2651E}" destId="{83E271BE-CDE1-49A7-A08E-F12ACF0718AD}" srcOrd="1" destOrd="0" presId="urn:microsoft.com/office/officeart/2018/2/layout/IconVerticalSolidList"/>
    <dgm:cxn modelId="{1F835FAD-EEFB-482E-9A86-86D0BBFD01A5}" type="presParOf" srcId="{5EE430DF-A776-47E1-8AF4-68FA8CA2651E}" destId="{B6A11110-2149-4E2E-83D6-0396FD718CD7}" srcOrd="2" destOrd="0" presId="urn:microsoft.com/office/officeart/2018/2/layout/IconVerticalSolidList"/>
    <dgm:cxn modelId="{B5A89808-B60F-48E7-A777-1595939C149C}" type="presParOf" srcId="{5EE430DF-A776-47E1-8AF4-68FA8CA2651E}" destId="{F60216E3-F284-4157-83B0-1FDB2B36EC47}" srcOrd="3" destOrd="0" presId="urn:microsoft.com/office/officeart/2018/2/layout/IconVerticalSolidList"/>
    <dgm:cxn modelId="{70011F2D-A536-416F-943C-72BEF729442D}" type="presParOf" srcId="{673DF2EA-3F92-4E9C-AC22-CE2A7A0B80B9}" destId="{4A898338-9AA7-400B-A05F-2CCFCF251E49}" srcOrd="3" destOrd="0" presId="urn:microsoft.com/office/officeart/2018/2/layout/IconVerticalSolidList"/>
    <dgm:cxn modelId="{1223C8D9-4DFE-4076-A3CA-2A487E239167}" type="presParOf" srcId="{673DF2EA-3F92-4E9C-AC22-CE2A7A0B80B9}" destId="{0CE35A3A-B03E-4CCC-93F2-E2D1CEFE08D1}" srcOrd="4" destOrd="0" presId="urn:microsoft.com/office/officeart/2018/2/layout/IconVerticalSolidList"/>
    <dgm:cxn modelId="{57F26092-52EE-494E-AAEA-8A747DFA2EE1}" type="presParOf" srcId="{0CE35A3A-B03E-4CCC-93F2-E2D1CEFE08D1}" destId="{1EDED48E-B6EC-4559-B5B8-C80784E6432C}" srcOrd="0" destOrd="0" presId="urn:microsoft.com/office/officeart/2018/2/layout/IconVerticalSolidList"/>
    <dgm:cxn modelId="{F36A1A46-78A8-413E-85C5-3905A57775C0}" type="presParOf" srcId="{0CE35A3A-B03E-4CCC-93F2-E2D1CEFE08D1}" destId="{F2DD51FD-1FA1-42A6-A04C-59FBC21EA8E6}" srcOrd="1" destOrd="0" presId="urn:microsoft.com/office/officeart/2018/2/layout/IconVerticalSolidList"/>
    <dgm:cxn modelId="{9A7132A2-8667-4B9E-8FBC-EB94D2D2DDC5}" type="presParOf" srcId="{0CE35A3A-B03E-4CCC-93F2-E2D1CEFE08D1}" destId="{5594A42B-FB6B-4E0C-AF0A-7D15EA053140}" srcOrd="2" destOrd="0" presId="urn:microsoft.com/office/officeart/2018/2/layout/IconVerticalSolidList"/>
    <dgm:cxn modelId="{968F7E57-0EED-40C9-A245-C5A55B0C0E63}" type="presParOf" srcId="{0CE35A3A-B03E-4CCC-93F2-E2D1CEFE08D1}" destId="{44E62584-0D04-4246-ADDC-CED22F908FDF}" srcOrd="3" destOrd="0" presId="urn:microsoft.com/office/officeart/2018/2/layout/IconVerticalSolidList"/>
    <dgm:cxn modelId="{83A0932C-077E-4E33-BCC6-B12D0E99CC1D}" type="presParOf" srcId="{673DF2EA-3F92-4E9C-AC22-CE2A7A0B80B9}" destId="{89CA1C87-8D65-4324-9D25-A59912060E1B}" srcOrd="5" destOrd="0" presId="urn:microsoft.com/office/officeart/2018/2/layout/IconVerticalSolidList"/>
    <dgm:cxn modelId="{23F3F77E-154A-4B5D-8AA0-DAFBFA9D8FEA}" type="presParOf" srcId="{673DF2EA-3F92-4E9C-AC22-CE2A7A0B80B9}" destId="{FE82F6F7-62E9-4008-93CD-B2FCAFB49213}" srcOrd="6" destOrd="0" presId="urn:microsoft.com/office/officeart/2018/2/layout/IconVerticalSolidList"/>
    <dgm:cxn modelId="{E9ED7305-DC5B-456F-9C41-379C539F68B9}" type="presParOf" srcId="{FE82F6F7-62E9-4008-93CD-B2FCAFB49213}" destId="{73672776-29BC-45E4-8A22-A7B0310F3419}" srcOrd="0" destOrd="0" presId="urn:microsoft.com/office/officeart/2018/2/layout/IconVerticalSolidList"/>
    <dgm:cxn modelId="{673E892D-6B92-4FAD-8EFC-32DB6A485FD5}" type="presParOf" srcId="{FE82F6F7-62E9-4008-93CD-B2FCAFB49213}" destId="{98229320-21CC-45AF-94AC-0CCADF35963B}" srcOrd="1" destOrd="0" presId="urn:microsoft.com/office/officeart/2018/2/layout/IconVerticalSolidList"/>
    <dgm:cxn modelId="{7F008F30-B831-436B-B667-54E0AB9FDAF0}" type="presParOf" srcId="{FE82F6F7-62E9-4008-93CD-B2FCAFB49213}" destId="{D806150A-CD02-4AD4-B167-F9399DDDED16}" srcOrd="2" destOrd="0" presId="urn:microsoft.com/office/officeart/2018/2/layout/IconVerticalSolidList"/>
    <dgm:cxn modelId="{02203A96-BA3A-4FF7-B219-A44672579D41}" type="presParOf" srcId="{FE82F6F7-62E9-4008-93CD-B2FCAFB49213}" destId="{B20DD0A7-2C5C-4555-AA04-1ADEB92517CD}" srcOrd="3" destOrd="0" presId="urn:microsoft.com/office/officeart/2018/2/layout/IconVerticalSolidList"/>
    <dgm:cxn modelId="{AB8C7382-CC0C-4A1D-83B4-B50CA1449ECB}" type="presParOf" srcId="{673DF2EA-3F92-4E9C-AC22-CE2A7A0B80B9}" destId="{04A0D543-A085-40AD-85CF-97D1A110E6E4}" srcOrd="7" destOrd="0" presId="urn:microsoft.com/office/officeart/2018/2/layout/IconVerticalSolidList"/>
    <dgm:cxn modelId="{EB21A68B-7F92-47A4-B51E-438FE1818455}" type="presParOf" srcId="{673DF2EA-3F92-4E9C-AC22-CE2A7A0B80B9}" destId="{B604C4B5-5E25-4AE6-BA6F-C42F595A46EB}" srcOrd="8" destOrd="0" presId="urn:microsoft.com/office/officeart/2018/2/layout/IconVerticalSolidList"/>
    <dgm:cxn modelId="{F4740076-C115-411D-8E9D-E567D2CEA52F}" type="presParOf" srcId="{B604C4B5-5E25-4AE6-BA6F-C42F595A46EB}" destId="{0F022907-75A9-4633-98AE-A646A69FC172}" srcOrd="0" destOrd="0" presId="urn:microsoft.com/office/officeart/2018/2/layout/IconVerticalSolidList"/>
    <dgm:cxn modelId="{74FCC0DB-33BD-491C-B0BC-C45721404032}" type="presParOf" srcId="{B604C4B5-5E25-4AE6-BA6F-C42F595A46EB}" destId="{94C77F02-7D44-488D-8A90-69C5B4297D2F}" srcOrd="1" destOrd="0" presId="urn:microsoft.com/office/officeart/2018/2/layout/IconVerticalSolidList"/>
    <dgm:cxn modelId="{B27B4B19-4388-4895-9579-4A18811A89EF}" type="presParOf" srcId="{B604C4B5-5E25-4AE6-BA6F-C42F595A46EB}" destId="{D9FB752C-CB91-4810-9356-CD20E08BC56A}" srcOrd="2" destOrd="0" presId="urn:microsoft.com/office/officeart/2018/2/layout/IconVerticalSolidList"/>
    <dgm:cxn modelId="{CF2926CD-ECC0-4ECF-A514-725CBA98F7D6}" type="presParOf" srcId="{B604C4B5-5E25-4AE6-BA6F-C42F595A46EB}" destId="{F5FE7F68-9697-45CC-A0F8-3DD56DEEBC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361413-B239-4A14-9101-70BF80381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B4D8B6-54D1-4230-98C6-9DDCE1A27116}">
      <dgm:prSet/>
      <dgm:spPr/>
      <dgm:t>
        <a:bodyPr/>
        <a:lstStyle/>
        <a:p>
          <a:r>
            <a:rPr lang="en-US" dirty="0"/>
            <a:t>Testes com </a:t>
          </a:r>
          <a:r>
            <a:rPr lang="en-US" dirty="0" err="1"/>
            <a:t>simulador</a:t>
          </a:r>
          <a:r>
            <a:rPr lang="en-US" dirty="0"/>
            <a:t> </a:t>
          </a:r>
          <a:r>
            <a:rPr lang="en-US" dirty="0" err="1"/>
            <a:t>Wokwi</a:t>
          </a:r>
          <a:r>
            <a:rPr lang="en-US" dirty="0"/>
            <a:t> e hardware ESP32 </a:t>
          </a:r>
          <a:r>
            <a:rPr lang="en-US" dirty="0" err="1"/>
            <a:t>DevKitC</a:t>
          </a:r>
          <a:r>
            <a:rPr lang="en-US" dirty="0"/>
            <a:t>.</a:t>
          </a:r>
        </a:p>
      </dgm:t>
    </dgm:pt>
    <dgm:pt modelId="{056B8F30-890B-429E-8586-4928205EF622}" type="parTrans" cxnId="{3C2083C7-0E6E-45C1-AA9F-22E1264CE323}">
      <dgm:prSet/>
      <dgm:spPr/>
      <dgm:t>
        <a:bodyPr/>
        <a:lstStyle/>
        <a:p>
          <a:endParaRPr lang="en-US"/>
        </a:p>
      </dgm:t>
    </dgm:pt>
    <dgm:pt modelId="{A63B5F26-3C37-45AD-9823-2BDEA72F0A62}" type="sibTrans" cxnId="{3C2083C7-0E6E-45C1-AA9F-22E1264CE323}">
      <dgm:prSet/>
      <dgm:spPr/>
      <dgm:t>
        <a:bodyPr/>
        <a:lstStyle/>
        <a:p>
          <a:endParaRPr lang="en-US"/>
        </a:p>
      </dgm:t>
    </dgm:pt>
    <dgm:pt modelId="{A320EDE1-7CC7-4894-BE72-63FD99159EC8}">
      <dgm:prSet/>
      <dgm:spPr/>
      <dgm:t>
        <a:bodyPr/>
        <a:lstStyle/>
        <a:p>
          <a:r>
            <a:rPr lang="en-US"/>
            <a:t>Latência média da página web: rápida e consistente (~120ms exemplo).</a:t>
          </a:r>
        </a:p>
      </dgm:t>
    </dgm:pt>
    <dgm:pt modelId="{0F2C771B-0169-497B-9A6C-5D7374312A37}" type="parTrans" cxnId="{4230AD60-931A-4353-ACA7-E635063AE7F0}">
      <dgm:prSet/>
      <dgm:spPr/>
      <dgm:t>
        <a:bodyPr/>
        <a:lstStyle/>
        <a:p>
          <a:endParaRPr lang="en-US"/>
        </a:p>
      </dgm:t>
    </dgm:pt>
    <dgm:pt modelId="{CEB8A148-1BC1-4ACB-8B1F-3267928917ED}" type="sibTrans" cxnId="{4230AD60-931A-4353-ACA7-E635063AE7F0}">
      <dgm:prSet/>
      <dgm:spPr/>
      <dgm:t>
        <a:bodyPr/>
        <a:lstStyle/>
        <a:p>
          <a:endParaRPr lang="en-US"/>
        </a:p>
      </dgm:t>
    </dgm:pt>
    <dgm:pt modelId="{4B5BAB31-FD14-4599-927D-59BCEA539016}">
      <dgm:prSet/>
      <dgm:spPr/>
      <dgm:t>
        <a:bodyPr/>
        <a:lstStyle/>
        <a:p>
          <a:r>
            <a:rPr lang="en-US"/>
            <a:t>Consumo de energia: baixo, adequado para monitoramento contínuo.</a:t>
          </a:r>
        </a:p>
      </dgm:t>
    </dgm:pt>
    <dgm:pt modelId="{887504D3-00C5-469A-B928-8EF498E991CC}" type="parTrans" cxnId="{4C24BD09-03FA-4DDA-BF05-A7B40DA238D4}">
      <dgm:prSet/>
      <dgm:spPr/>
      <dgm:t>
        <a:bodyPr/>
        <a:lstStyle/>
        <a:p>
          <a:endParaRPr lang="en-US"/>
        </a:p>
      </dgm:t>
    </dgm:pt>
    <dgm:pt modelId="{6D75AE8C-E3B8-49E8-A519-58BD0AA55CDB}" type="sibTrans" cxnId="{4C24BD09-03FA-4DDA-BF05-A7B40DA238D4}">
      <dgm:prSet/>
      <dgm:spPr/>
      <dgm:t>
        <a:bodyPr/>
        <a:lstStyle/>
        <a:p>
          <a:endParaRPr lang="en-US"/>
        </a:p>
      </dgm:t>
    </dgm:pt>
    <dgm:pt modelId="{DB356596-BE4E-48A2-B5EC-30898D79A5E4}">
      <dgm:prSet/>
      <dgm:spPr/>
      <dgm:t>
        <a:bodyPr/>
        <a:lstStyle/>
        <a:p>
          <a:r>
            <a:rPr lang="en-US"/>
            <a:t>Estabilidade Wi-Fi: conexão contínua sem interrupções durante testes.</a:t>
          </a:r>
        </a:p>
      </dgm:t>
    </dgm:pt>
    <dgm:pt modelId="{C5BE5F3F-37C9-432F-918D-AD01E7C8D3AD}" type="parTrans" cxnId="{AF032031-D333-4070-BB86-5CB963EB796F}">
      <dgm:prSet/>
      <dgm:spPr/>
      <dgm:t>
        <a:bodyPr/>
        <a:lstStyle/>
        <a:p>
          <a:endParaRPr lang="en-US"/>
        </a:p>
      </dgm:t>
    </dgm:pt>
    <dgm:pt modelId="{3F509D6F-29F1-4C14-AAB2-C518FD6B69B7}" type="sibTrans" cxnId="{AF032031-D333-4070-BB86-5CB963EB796F}">
      <dgm:prSet/>
      <dgm:spPr/>
      <dgm:t>
        <a:bodyPr/>
        <a:lstStyle/>
        <a:p>
          <a:endParaRPr lang="en-US"/>
        </a:p>
      </dgm:t>
    </dgm:pt>
    <dgm:pt modelId="{0F565486-4F51-472A-9382-55770A73ED11}">
      <dgm:prSet/>
      <dgm:spPr/>
      <dgm:t>
        <a:bodyPr/>
        <a:lstStyle/>
        <a:p>
          <a:r>
            <a:rPr lang="en-US"/>
            <a:t>Alertas acionados corretamente no Monitor Serial e interface web.</a:t>
          </a:r>
        </a:p>
      </dgm:t>
    </dgm:pt>
    <dgm:pt modelId="{7B13849C-09FF-4E6C-9778-2ACF38BB7DB0}" type="parTrans" cxnId="{F5301723-2537-4E7A-AF40-CF8C569AEA2C}">
      <dgm:prSet/>
      <dgm:spPr/>
      <dgm:t>
        <a:bodyPr/>
        <a:lstStyle/>
        <a:p>
          <a:endParaRPr lang="en-US"/>
        </a:p>
      </dgm:t>
    </dgm:pt>
    <dgm:pt modelId="{4162F32C-98C9-4299-91C3-3C1DC605D938}" type="sibTrans" cxnId="{F5301723-2537-4E7A-AF40-CF8C569AEA2C}">
      <dgm:prSet/>
      <dgm:spPr/>
      <dgm:t>
        <a:bodyPr/>
        <a:lstStyle/>
        <a:p>
          <a:endParaRPr lang="en-US"/>
        </a:p>
      </dgm:t>
    </dgm:pt>
    <dgm:pt modelId="{EC23788B-0DA3-45D1-946C-9D5186E3E66F}">
      <dgm:prSet/>
      <dgm:spPr/>
      <dgm:t>
        <a:bodyPr/>
        <a:lstStyle/>
        <a:p>
          <a:r>
            <a:rPr lang="en-US"/>
            <a:t>Leituras dos sensores confiáveis, tratamento eficaz de erros NaN.</a:t>
          </a:r>
        </a:p>
      </dgm:t>
    </dgm:pt>
    <dgm:pt modelId="{7D45068B-AD74-41BE-A98B-E737FF2FDB4D}" type="parTrans" cxnId="{DAC43167-766E-4E69-A3C2-C2E1715268A6}">
      <dgm:prSet/>
      <dgm:spPr/>
      <dgm:t>
        <a:bodyPr/>
        <a:lstStyle/>
        <a:p>
          <a:endParaRPr lang="en-US"/>
        </a:p>
      </dgm:t>
    </dgm:pt>
    <dgm:pt modelId="{4DD0DE2B-EB1D-44CA-BE1E-5BDF0BB41ACD}" type="sibTrans" cxnId="{DAC43167-766E-4E69-A3C2-C2E1715268A6}">
      <dgm:prSet/>
      <dgm:spPr/>
      <dgm:t>
        <a:bodyPr/>
        <a:lstStyle/>
        <a:p>
          <a:endParaRPr lang="en-US"/>
        </a:p>
      </dgm:t>
    </dgm:pt>
    <dgm:pt modelId="{500D6A96-C32B-4671-A275-2CBDDC411250}" type="pres">
      <dgm:prSet presAssocID="{90361413-B239-4A14-9101-70BF80381BCD}" presName="linear" presStyleCnt="0">
        <dgm:presLayoutVars>
          <dgm:animLvl val="lvl"/>
          <dgm:resizeHandles val="exact"/>
        </dgm:presLayoutVars>
      </dgm:prSet>
      <dgm:spPr/>
    </dgm:pt>
    <dgm:pt modelId="{F8B443A9-3113-48FD-9BD9-B7FAC781DA48}" type="pres">
      <dgm:prSet presAssocID="{75B4D8B6-54D1-4230-98C6-9DDCE1A2711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AAF265F-E741-4C81-A509-FAE4E60FDFC6}" type="pres">
      <dgm:prSet presAssocID="{A63B5F26-3C37-45AD-9823-2BDEA72F0A62}" presName="spacer" presStyleCnt="0"/>
      <dgm:spPr/>
    </dgm:pt>
    <dgm:pt modelId="{6442E472-DFAE-4AB7-91E2-40B0190D3280}" type="pres">
      <dgm:prSet presAssocID="{A320EDE1-7CC7-4894-BE72-63FD99159EC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0BDF0C2-7FC4-402D-B2B0-314AB5804CDA}" type="pres">
      <dgm:prSet presAssocID="{CEB8A148-1BC1-4ACB-8B1F-3267928917ED}" presName="spacer" presStyleCnt="0"/>
      <dgm:spPr/>
    </dgm:pt>
    <dgm:pt modelId="{61AC47C8-4BFB-4729-A0A6-F49F0A31FBBC}" type="pres">
      <dgm:prSet presAssocID="{4B5BAB31-FD14-4599-927D-59BCEA53901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F4284BF-30AE-46C8-A4EC-6CBD7E54303B}" type="pres">
      <dgm:prSet presAssocID="{6D75AE8C-E3B8-49E8-A519-58BD0AA55CDB}" presName="spacer" presStyleCnt="0"/>
      <dgm:spPr/>
    </dgm:pt>
    <dgm:pt modelId="{A8F14D27-6028-44D4-83C6-D831E84B0329}" type="pres">
      <dgm:prSet presAssocID="{DB356596-BE4E-48A2-B5EC-30898D79A5E4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744929C-A726-4035-8BCC-0ED9BF9A1AE4}" type="pres">
      <dgm:prSet presAssocID="{3F509D6F-29F1-4C14-AAB2-C518FD6B69B7}" presName="spacer" presStyleCnt="0"/>
      <dgm:spPr/>
    </dgm:pt>
    <dgm:pt modelId="{95B15D29-8A64-42A0-AEFA-E3EE51D1CD59}" type="pres">
      <dgm:prSet presAssocID="{0F565486-4F51-472A-9382-55770A73ED1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8821802-9EC6-427E-985C-6F63FA5FB89A}" type="pres">
      <dgm:prSet presAssocID="{4162F32C-98C9-4299-91C3-3C1DC605D938}" presName="spacer" presStyleCnt="0"/>
      <dgm:spPr/>
    </dgm:pt>
    <dgm:pt modelId="{7ABF9493-07EC-4B6F-BC31-8AE9C8327FDF}" type="pres">
      <dgm:prSet presAssocID="{EC23788B-0DA3-45D1-946C-9D5186E3E66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4C24BD09-03FA-4DDA-BF05-A7B40DA238D4}" srcId="{90361413-B239-4A14-9101-70BF80381BCD}" destId="{4B5BAB31-FD14-4599-927D-59BCEA539016}" srcOrd="2" destOrd="0" parTransId="{887504D3-00C5-469A-B928-8EF498E991CC}" sibTransId="{6D75AE8C-E3B8-49E8-A519-58BD0AA55CDB}"/>
    <dgm:cxn modelId="{811E9816-A0E5-4A63-B622-5F9767F0A7F7}" type="presOf" srcId="{75B4D8B6-54D1-4230-98C6-9DDCE1A27116}" destId="{F8B443A9-3113-48FD-9BD9-B7FAC781DA48}" srcOrd="0" destOrd="0" presId="urn:microsoft.com/office/officeart/2005/8/layout/vList2"/>
    <dgm:cxn modelId="{94D98B1C-F9CF-4EB2-9D64-3523A67F9BEE}" type="presOf" srcId="{A320EDE1-7CC7-4894-BE72-63FD99159EC8}" destId="{6442E472-DFAE-4AB7-91E2-40B0190D3280}" srcOrd="0" destOrd="0" presId="urn:microsoft.com/office/officeart/2005/8/layout/vList2"/>
    <dgm:cxn modelId="{F5301723-2537-4E7A-AF40-CF8C569AEA2C}" srcId="{90361413-B239-4A14-9101-70BF80381BCD}" destId="{0F565486-4F51-472A-9382-55770A73ED11}" srcOrd="4" destOrd="0" parTransId="{7B13849C-09FF-4E6C-9778-2ACF38BB7DB0}" sibTransId="{4162F32C-98C9-4299-91C3-3C1DC605D938}"/>
    <dgm:cxn modelId="{AB96F02F-6A5C-442D-BEDB-CCE02FB3088D}" type="presOf" srcId="{DB356596-BE4E-48A2-B5EC-30898D79A5E4}" destId="{A8F14D27-6028-44D4-83C6-D831E84B0329}" srcOrd="0" destOrd="0" presId="urn:microsoft.com/office/officeart/2005/8/layout/vList2"/>
    <dgm:cxn modelId="{AF032031-D333-4070-BB86-5CB963EB796F}" srcId="{90361413-B239-4A14-9101-70BF80381BCD}" destId="{DB356596-BE4E-48A2-B5EC-30898D79A5E4}" srcOrd="3" destOrd="0" parTransId="{C5BE5F3F-37C9-432F-918D-AD01E7C8D3AD}" sibTransId="{3F509D6F-29F1-4C14-AAB2-C518FD6B69B7}"/>
    <dgm:cxn modelId="{370FBF38-157E-49BE-A277-E02C83E1EE29}" type="presOf" srcId="{4B5BAB31-FD14-4599-927D-59BCEA539016}" destId="{61AC47C8-4BFB-4729-A0A6-F49F0A31FBBC}" srcOrd="0" destOrd="0" presId="urn:microsoft.com/office/officeart/2005/8/layout/vList2"/>
    <dgm:cxn modelId="{4230AD60-931A-4353-ACA7-E635063AE7F0}" srcId="{90361413-B239-4A14-9101-70BF80381BCD}" destId="{A320EDE1-7CC7-4894-BE72-63FD99159EC8}" srcOrd="1" destOrd="0" parTransId="{0F2C771B-0169-497B-9A6C-5D7374312A37}" sibTransId="{CEB8A148-1BC1-4ACB-8B1F-3267928917ED}"/>
    <dgm:cxn modelId="{4CBBD141-87FA-4FB1-8930-EE14DB5BC7E5}" type="presOf" srcId="{EC23788B-0DA3-45D1-946C-9D5186E3E66F}" destId="{7ABF9493-07EC-4B6F-BC31-8AE9C8327FDF}" srcOrd="0" destOrd="0" presId="urn:microsoft.com/office/officeart/2005/8/layout/vList2"/>
    <dgm:cxn modelId="{DAC43167-766E-4E69-A3C2-C2E1715268A6}" srcId="{90361413-B239-4A14-9101-70BF80381BCD}" destId="{EC23788B-0DA3-45D1-946C-9D5186E3E66F}" srcOrd="5" destOrd="0" parTransId="{7D45068B-AD74-41BE-A98B-E737FF2FDB4D}" sibTransId="{4DD0DE2B-EB1D-44CA-BE1E-5BDF0BB41ACD}"/>
    <dgm:cxn modelId="{19D76F83-CDC0-4D9E-9BEB-EC5C506EACF0}" type="presOf" srcId="{90361413-B239-4A14-9101-70BF80381BCD}" destId="{500D6A96-C32B-4671-A275-2CBDDC411250}" srcOrd="0" destOrd="0" presId="urn:microsoft.com/office/officeart/2005/8/layout/vList2"/>
    <dgm:cxn modelId="{8C4F1B94-9363-4A06-B485-32B730EE58AD}" type="presOf" srcId="{0F565486-4F51-472A-9382-55770A73ED11}" destId="{95B15D29-8A64-42A0-AEFA-E3EE51D1CD59}" srcOrd="0" destOrd="0" presId="urn:microsoft.com/office/officeart/2005/8/layout/vList2"/>
    <dgm:cxn modelId="{3C2083C7-0E6E-45C1-AA9F-22E1264CE323}" srcId="{90361413-B239-4A14-9101-70BF80381BCD}" destId="{75B4D8B6-54D1-4230-98C6-9DDCE1A27116}" srcOrd="0" destOrd="0" parTransId="{056B8F30-890B-429E-8586-4928205EF622}" sibTransId="{A63B5F26-3C37-45AD-9823-2BDEA72F0A62}"/>
    <dgm:cxn modelId="{4C1E6189-6632-448E-9B55-AA537CDE0743}" type="presParOf" srcId="{500D6A96-C32B-4671-A275-2CBDDC411250}" destId="{F8B443A9-3113-48FD-9BD9-B7FAC781DA48}" srcOrd="0" destOrd="0" presId="urn:microsoft.com/office/officeart/2005/8/layout/vList2"/>
    <dgm:cxn modelId="{F69FBF8D-6143-4BD5-A41A-A7196B1FDB03}" type="presParOf" srcId="{500D6A96-C32B-4671-A275-2CBDDC411250}" destId="{7AAF265F-E741-4C81-A509-FAE4E60FDFC6}" srcOrd="1" destOrd="0" presId="urn:microsoft.com/office/officeart/2005/8/layout/vList2"/>
    <dgm:cxn modelId="{89F77748-6B9E-4647-824C-BDDE1321F919}" type="presParOf" srcId="{500D6A96-C32B-4671-A275-2CBDDC411250}" destId="{6442E472-DFAE-4AB7-91E2-40B0190D3280}" srcOrd="2" destOrd="0" presId="urn:microsoft.com/office/officeart/2005/8/layout/vList2"/>
    <dgm:cxn modelId="{00C3F760-1A77-4FF1-94AB-D2F020F038D9}" type="presParOf" srcId="{500D6A96-C32B-4671-A275-2CBDDC411250}" destId="{60BDF0C2-7FC4-402D-B2B0-314AB5804CDA}" srcOrd="3" destOrd="0" presId="urn:microsoft.com/office/officeart/2005/8/layout/vList2"/>
    <dgm:cxn modelId="{3C353349-61BF-4595-AA3B-07E594E0867A}" type="presParOf" srcId="{500D6A96-C32B-4671-A275-2CBDDC411250}" destId="{61AC47C8-4BFB-4729-A0A6-F49F0A31FBBC}" srcOrd="4" destOrd="0" presId="urn:microsoft.com/office/officeart/2005/8/layout/vList2"/>
    <dgm:cxn modelId="{75BE11F0-3B7A-4FCD-ABB0-20575670637A}" type="presParOf" srcId="{500D6A96-C32B-4671-A275-2CBDDC411250}" destId="{7F4284BF-30AE-46C8-A4EC-6CBD7E54303B}" srcOrd="5" destOrd="0" presId="urn:microsoft.com/office/officeart/2005/8/layout/vList2"/>
    <dgm:cxn modelId="{7BBF201A-348D-40DF-AD40-77A9696CA33B}" type="presParOf" srcId="{500D6A96-C32B-4671-A275-2CBDDC411250}" destId="{A8F14D27-6028-44D4-83C6-D831E84B0329}" srcOrd="6" destOrd="0" presId="urn:microsoft.com/office/officeart/2005/8/layout/vList2"/>
    <dgm:cxn modelId="{A87ED724-F0CE-430E-A1F6-BC9138A7595D}" type="presParOf" srcId="{500D6A96-C32B-4671-A275-2CBDDC411250}" destId="{0744929C-A726-4035-8BCC-0ED9BF9A1AE4}" srcOrd="7" destOrd="0" presId="urn:microsoft.com/office/officeart/2005/8/layout/vList2"/>
    <dgm:cxn modelId="{F958273D-3309-462D-BA77-0609FB4FD84C}" type="presParOf" srcId="{500D6A96-C32B-4671-A275-2CBDDC411250}" destId="{95B15D29-8A64-42A0-AEFA-E3EE51D1CD59}" srcOrd="8" destOrd="0" presId="urn:microsoft.com/office/officeart/2005/8/layout/vList2"/>
    <dgm:cxn modelId="{2CA04E73-5BD0-4AA3-A86D-C16BF086079F}" type="presParOf" srcId="{500D6A96-C32B-4671-A275-2CBDDC411250}" destId="{48821802-9EC6-427E-985C-6F63FA5FB89A}" srcOrd="9" destOrd="0" presId="urn:microsoft.com/office/officeart/2005/8/layout/vList2"/>
    <dgm:cxn modelId="{310F5636-8950-4276-B0CA-55AD6EF41AAF}" type="presParOf" srcId="{500D6A96-C32B-4671-A275-2CBDDC411250}" destId="{7ABF9493-07EC-4B6F-BC31-8AE9C8327FD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AD68DE-C20D-4DD9-9070-127EE75CC3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ADD2158-08CB-4482-9F0B-B0932958C1B0}">
      <dgm:prSet/>
      <dgm:spPr/>
      <dgm:t>
        <a:bodyPr/>
        <a:lstStyle/>
        <a:p>
          <a:r>
            <a:rPr lang="en-US"/>
            <a:t>Atualização das leituras independente do acesso à página web (uso de millis()).</a:t>
          </a:r>
        </a:p>
      </dgm:t>
    </dgm:pt>
    <dgm:pt modelId="{4A513FB1-C887-4083-94ED-817D904A1128}" type="parTrans" cxnId="{610A3761-385B-4BA8-A011-F7FB7F504E64}">
      <dgm:prSet/>
      <dgm:spPr/>
      <dgm:t>
        <a:bodyPr/>
        <a:lstStyle/>
        <a:p>
          <a:endParaRPr lang="en-US"/>
        </a:p>
      </dgm:t>
    </dgm:pt>
    <dgm:pt modelId="{EA3CFBE4-47C4-4D7A-9C09-06B405872E3A}" type="sibTrans" cxnId="{610A3761-385B-4BA8-A011-F7FB7F504E64}">
      <dgm:prSet/>
      <dgm:spPr/>
      <dgm:t>
        <a:bodyPr/>
        <a:lstStyle/>
        <a:p>
          <a:endParaRPr lang="en-US"/>
        </a:p>
      </dgm:t>
    </dgm:pt>
    <dgm:pt modelId="{C3E82F64-36DC-42A4-9A5F-68A08FEBCCC6}">
      <dgm:prSet/>
      <dgm:spPr/>
      <dgm:t>
        <a:bodyPr/>
        <a:lstStyle/>
        <a:p>
          <a:r>
            <a:rPr lang="en-US"/>
            <a:t>Reestruturação da interface web para múltiplos sensores e alertas visuais.</a:t>
          </a:r>
        </a:p>
      </dgm:t>
    </dgm:pt>
    <dgm:pt modelId="{B22AE288-449B-4D79-A38A-2C1AD7052514}" type="parTrans" cxnId="{90889881-6461-4B41-8A52-F94ED1CB12FC}">
      <dgm:prSet/>
      <dgm:spPr/>
      <dgm:t>
        <a:bodyPr/>
        <a:lstStyle/>
        <a:p>
          <a:endParaRPr lang="en-US"/>
        </a:p>
      </dgm:t>
    </dgm:pt>
    <dgm:pt modelId="{62101E5F-C5F6-4BF7-A7A3-7BFBB36F6FC6}" type="sibTrans" cxnId="{90889881-6461-4B41-8A52-F94ED1CB12FC}">
      <dgm:prSet/>
      <dgm:spPr/>
      <dgm:t>
        <a:bodyPr/>
        <a:lstStyle/>
        <a:p>
          <a:endParaRPr lang="en-US"/>
        </a:p>
      </dgm:t>
    </dgm:pt>
    <dgm:pt modelId="{3B8BD3F6-88BD-4BF3-ABE8-596C4162BFC2}">
      <dgm:prSet/>
      <dgm:spPr/>
      <dgm:t>
        <a:bodyPr/>
        <a:lstStyle/>
        <a:p>
          <a:r>
            <a:rPr lang="en-US"/>
            <a:t>Tratamento robusto para leituras inválidas do sensor DHT22, mantendo valores válidos.</a:t>
          </a:r>
        </a:p>
      </dgm:t>
    </dgm:pt>
    <dgm:pt modelId="{B8C742D0-1577-4716-8F8D-D9EF42CB179B}" type="parTrans" cxnId="{240AF025-EF16-43EB-8079-3F29340CB9C4}">
      <dgm:prSet/>
      <dgm:spPr/>
      <dgm:t>
        <a:bodyPr/>
        <a:lstStyle/>
        <a:p>
          <a:endParaRPr lang="en-US"/>
        </a:p>
      </dgm:t>
    </dgm:pt>
    <dgm:pt modelId="{6D2DC26D-4EF9-438F-9383-0DA5A7F3F1F1}" type="sibTrans" cxnId="{240AF025-EF16-43EB-8079-3F29340CB9C4}">
      <dgm:prSet/>
      <dgm:spPr/>
      <dgm:t>
        <a:bodyPr/>
        <a:lstStyle/>
        <a:p>
          <a:endParaRPr lang="en-US"/>
        </a:p>
      </dgm:t>
    </dgm:pt>
    <dgm:pt modelId="{82374029-9506-42B3-B8C0-CDBD044F136B}" type="pres">
      <dgm:prSet presAssocID="{C8AD68DE-C20D-4DD9-9070-127EE75CC34F}" presName="linear" presStyleCnt="0">
        <dgm:presLayoutVars>
          <dgm:animLvl val="lvl"/>
          <dgm:resizeHandles val="exact"/>
        </dgm:presLayoutVars>
      </dgm:prSet>
      <dgm:spPr/>
    </dgm:pt>
    <dgm:pt modelId="{ED7E7ECA-134B-4F43-86AA-49976CEB2842}" type="pres">
      <dgm:prSet presAssocID="{CADD2158-08CB-4482-9F0B-B0932958C1B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978D54A-58AA-4B1C-AAA7-C49DB1049B9D}" type="pres">
      <dgm:prSet presAssocID="{EA3CFBE4-47C4-4D7A-9C09-06B405872E3A}" presName="spacer" presStyleCnt="0"/>
      <dgm:spPr/>
    </dgm:pt>
    <dgm:pt modelId="{2FEBBEC5-5FBD-40B2-AC10-F5E186CC4FEC}" type="pres">
      <dgm:prSet presAssocID="{C3E82F64-36DC-42A4-9A5F-68A08FEBCCC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5115B4-BBC7-4095-9A87-5D98195A53F4}" type="pres">
      <dgm:prSet presAssocID="{62101E5F-C5F6-4BF7-A7A3-7BFBB36F6FC6}" presName="spacer" presStyleCnt="0"/>
      <dgm:spPr/>
    </dgm:pt>
    <dgm:pt modelId="{7F982D50-0DB5-4489-A5F7-442C83AFE662}" type="pres">
      <dgm:prSet presAssocID="{3B8BD3F6-88BD-4BF3-ABE8-596C4162BFC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E6E6224-CC88-4F9B-9AB4-7B6151107F1A}" type="presOf" srcId="{CADD2158-08CB-4482-9F0B-B0932958C1B0}" destId="{ED7E7ECA-134B-4F43-86AA-49976CEB2842}" srcOrd="0" destOrd="0" presId="urn:microsoft.com/office/officeart/2005/8/layout/vList2"/>
    <dgm:cxn modelId="{240AF025-EF16-43EB-8079-3F29340CB9C4}" srcId="{C8AD68DE-C20D-4DD9-9070-127EE75CC34F}" destId="{3B8BD3F6-88BD-4BF3-ABE8-596C4162BFC2}" srcOrd="2" destOrd="0" parTransId="{B8C742D0-1577-4716-8F8D-D9EF42CB179B}" sibTransId="{6D2DC26D-4EF9-438F-9383-0DA5A7F3F1F1}"/>
    <dgm:cxn modelId="{50F9F43D-A162-42FF-A484-9B54CF32C10F}" type="presOf" srcId="{C3E82F64-36DC-42A4-9A5F-68A08FEBCCC6}" destId="{2FEBBEC5-5FBD-40B2-AC10-F5E186CC4FEC}" srcOrd="0" destOrd="0" presId="urn:microsoft.com/office/officeart/2005/8/layout/vList2"/>
    <dgm:cxn modelId="{610A3761-385B-4BA8-A011-F7FB7F504E64}" srcId="{C8AD68DE-C20D-4DD9-9070-127EE75CC34F}" destId="{CADD2158-08CB-4482-9F0B-B0932958C1B0}" srcOrd="0" destOrd="0" parTransId="{4A513FB1-C887-4083-94ED-817D904A1128}" sibTransId="{EA3CFBE4-47C4-4D7A-9C09-06B405872E3A}"/>
    <dgm:cxn modelId="{90889881-6461-4B41-8A52-F94ED1CB12FC}" srcId="{C8AD68DE-C20D-4DD9-9070-127EE75CC34F}" destId="{C3E82F64-36DC-42A4-9A5F-68A08FEBCCC6}" srcOrd="1" destOrd="0" parTransId="{B22AE288-449B-4D79-A38A-2C1AD7052514}" sibTransId="{62101E5F-C5F6-4BF7-A7A3-7BFBB36F6FC6}"/>
    <dgm:cxn modelId="{433181C6-EC84-4176-8966-30F6EC8D0D8C}" type="presOf" srcId="{3B8BD3F6-88BD-4BF3-ABE8-596C4162BFC2}" destId="{7F982D50-0DB5-4489-A5F7-442C83AFE662}" srcOrd="0" destOrd="0" presId="urn:microsoft.com/office/officeart/2005/8/layout/vList2"/>
    <dgm:cxn modelId="{6E64D4F0-6D00-416F-AD86-845B1017B511}" type="presOf" srcId="{C8AD68DE-C20D-4DD9-9070-127EE75CC34F}" destId="{82374029-9506-42B3-B8C0-CDBD044F136B}" srcOrd="0" destOrd="0" presId="urn:microsoft.com/office/officeart/2005/8/layout/vList2"/>
    <dgm:cxn modelId="{E74E5CAC-BB4E-4044-A13F-CAD6156FF7E4}" type="presParOf" srcId="{82374029-9506-42B3-B8C0-CDBD044F136B}" destId="{ED7E7ECA-134B-4F43-86AA-49976CEB2842}" srcOrd="0" destOrd="0" presId="urn:microsoft.com/office/officeart/2005/8/layout/vList2"/>
    <dgm:cxn modelId="{5BD39D05-A599-4CCD-AC5C-AD09B714CE44}" type="presParOf" srcId="{82374029-9506-42B3-B8C0-CDBD044F136B}" destId="{8978D54A-58AA-4B1C-AAA7-C49DB1049B9D}" srcOrd="1" destOrd="0" presId="urn:microsoft.com/office/officeart/2005/8/layout/vList2"/>
    <dgm:cxn modelId="{3372D170-B5D6-4F5F-851F-E77B430C9A6F}" type="presParOf" srcId="{82374029-9506-42B3-B8C0-CDBD044F136B}" destId="{2FEBBEC5-5FBD-40B2-AC10-F5E186CC4FEC}" srcOrd="2" destOrd="0" presId="urn:microsoft.com/office/officeart/2005/8/layout/vList2"/>
    <dgm:cxn modelId="{D996391B-C56A-4CA2-AA09-8662AB165C55}" type="presParOf" srcId="{82374029-9506-42B3-B8C0-CDBD044F136B}" destId="{3B5115B4-BBC7-4095-9A87-5D98195A53F4}" srcOrd="3" destOrd="0" presId="urn:microsoft.com/office/officeart/2005/8/layout/vList2"/>
    <dgm:cxn modelId="{64FB0AC1-982B-44FB-A5C5-CA26E7AE27AE}" type="presParOf" srcId="{82374029-9506-42B3-B8C0-CDBD044F136B}" destId="{7F982D50-0DB5-4489-A5F7-442C83AFE66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28457-D06E-4228-B39A-391359E8B412}">
      <dsp:nvSpPr>
        <dsp:cNvPr id="0" name=""/>
        <dsp:cNvSpPr/>
      </dsp:nvSpPr>
      <dsp:spPr>
        <a:xfrm>
          <a:off x="488871" y="1464745"/>
          <a:ext cx="1242936" cy="124293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9F2DE-04F6-4167-BE59-A985EBC39EE1}">
      <dsp:nvSpPr>
        <dsp:cNvPr id="0" name=""/>
        <dsp:cNvSpPr/>
      </dsp:nvSpPr>
      <dsp:spPr>
        <a:xfrm>
          <a:off x="753759" y="1729633"/>
          <a:ext cx="713160" cy="7131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0BD81-BE05-4732-A8AC-591932F1449E}">
      <dsp:nvSpPr>
        <dsp:cNvPr id="0" name=""/>
        <dsp:cNvSpPr/>
      </dsp:nvSpPr>
      <dsp:spPr>
        <a:xfrm>
          <a:off x="91539" y="3094825"/>
          <a:ext cx="203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Projeto de sistema ciberfísico para monitoramento ambiental.</a:t>
          </a:r>
        </a:p>
      </dsp:txBody>
      <dsp:txXfrm>
        <a:off x="91539" y="3094825"/>
        <a:ext cx="2037600" cy="720000"/>
      </dsp:txXfrm>
    </dsp:sp>
    <dsp:sp modelId="{C62B6E27-D1CF-4033-992D-812BAE99CFC7}">
      <dsp:nvSpPr>
        <dsp:cNvPr id="0" name=""/>
        <dsp:cNvSpPr/>
      </dsp:nvSpPr>
      <dsp:spPr>
        <a:xfrm>
          <a:off x="2883052" y="1464745"/>
          <a:ext cx="1242936" cy="124293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5B889-BF12-4542-9A0C-54A63A1E71A8}">
      <dsp:nvSpPr>
        <dsp:cNvPr id="0" name=""/>
        <dsp:cNvSpPr/>
      </dsp:nvSpPr>
      <dsp:spPr>
        <a:xfrm>
          <a:off x="3147940" y="1729633"/>
          <a:ext cx="713160" cy="7131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98999-0935-48A5-86FA-8C55761D34AC}">
      <dsp:nvSpPr>
        <dsp:cNvPr id="0" name=""/>
        <dsp:cNvSpPr/>
      </dsp:nvSpPr>
      <dsp:spPr>
        <a:xfrm>
          <a:off x="2485720" y="3094825"/>
          <a:ext cx="203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Objetivo: coletar dados de temperatura, umidade e luminosidade em tempo real.</a:t>
          </a:r>
        </a:p>
      </dsp:txBody>
      <dsp:txXfrm>
        <a:off x="2485720" y="3094825"/>
        <a:ext cx="2037600" cy="720000"/>
      </dsp:txXfrm>
    </dsp:sp>
    <dsp:sp modelId="{1DB30A1A-5336-40B9-8F60-AE7A91888400}">
      <dsp:nvSpPr>
        <dsp:cNvPr id="0" name=""/>
        <dsp:cNvSpPr/>
      </dsp:nvSpPr>
      <dsp:spPr>
        <a:xfrm>
          <a:off x="5277233" y="1464745"/>
          <a:ext cx="1242936" cy="124293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40F73-2066-4C11-A9E2-43FFF4BFB79E}">
      <dsp:nvSpPr>
        <dsp:cNvPr id="0" name=""/>
        <dsp:cNvSpPr/>
      </dsp:nvSpPr>
      <dsp:spPr>
        <a:xfrm>
          <a:off x="5542121" y="1729633"/>
          <a:ext cx="713160" cy="7131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6D8EF-3F6D-4B6D-AE7E-A12607D02EE0}">
      <dsp:nvSpPr>
        <dsp:cNvPr id="0" name=""/>
        <dsp:cNvSpPr/>
      </dsp:nvSpPr>
      <dsp:spPr>
        <a:xfrm>
          <a:off x="4879901" y="3094825"/>
          <a:ext cx="203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Visualização via interface web local acessível por Wi-Fi.</a:t>
          </a:r>
        </a:p>
      </dsp:txBody>
      <dsp:txXfrm>
        <a:off x="4879901" y="3094825"/>
        <a:ext cx="2037600" cy="720000"/>
      </dsp:txXfrm>
    </dsp:sp>
    <dsp:sp modelId="{43A8ACE9-DA7E-4F1C-892D-C7237FCA0F02}">
      <dsp:nvSpPr>
        <dsp:cNvPr id="0" name=""/>
        <dsp:cNvSpPr/>
      </dsp:nvSpPr>
      <dsp:spPr>
        <a:xfrm>
          <a:off x="7671414" y="1464745"/>
          <a:ext cx="1242936" cy="124293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8B6B93-B4B4-4702-94EA-104004890B5D}">
      <dsp:nvSpPr>
        <dsp:cNvPr id="0" name=""/>
        <dsp:cNvSpPr/>
      </dsp:nvSpPr>
      <dsp:spPr>
        <a:xfrm>
          <a:off x="7936302" y="1729633"/>
          <a:ext cx="713160" cy="7131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79EF3-1E09-44AC-A5FB-E03EF7989DAA}">
      <dsp:nvSpPr>
        <dsp:cNvPr id="0" name=""/>
        <dsp:cNvSpPr/>
      </dsp:nvSpPr>
      <dsp:spPr>
        <a:xfrm>
          <a:off x="7274081" y="3094825"/>
          <a:ext cx="20376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Sistema de </a:t>
          </a:r>
          <a:r>
            <a:rPr lang="en-US" sz="1200" kern="1200" dirty="0" err="1"/>
            <a:t>alertas</a:t>
          </a:r>
          <a:r>
            <a:rPr lang="en-US" sz="1200" kern="1200" dirty="0"/>
            <a:t> para </a:t>
          </a:r>
          <a:r>
            <a:rPr lang="en-US" sz="1200" kern="1200" dirty="0" err="1"/>
            <a:t>condições</a:t>
          </a:r>
          <a:r>
            <a:rPr lang="en-US" sz="1200" kern="1200" dirty="0"/>
            <a:t> </a:t>
          </a:r>
          <a:r>
            <a:rPr lang="en-US" sz="1200" kern="1200" dirty="0" err="1"/>
            <a:t>críticas</a:t>
          </a:r>
          <a:r>
            <a:rPr lang="en-US" sz="1200" kern="1200" dirty="0"/>
            <a:t>.</a:t>
          </a:r>
        </a:p>
      </dsp:txBody>
      <dsp:txXfrm>
        <a:off x="7274081" y="3094825"/>
        <a:ext cx="20376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6E358-FCF0-4067-BF66-AECF386DA29B}">
      <dsp:nvSpPr>
        <dsp:cNvPr id="0" name=""/>
        <dsp:cNvSpPr/>
      </dsp:nvSpPr>
      <dsp:spPr>
        <a:xfrm>
          <a:off x="0" y="2439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F969A7-B5C3-4C85-A3E8-3921D3971E5C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A7B27E-760F-4E01-8EFB-959FF80102CD}">
      <dsp:nvSpPr>
        <dsp:cNvPr id="0" name=""/>
        <dsp:cNvSpPr/>
      </dsp:nvSpPr>
      <dsp:spPr>
        <a:xfrm>
          <a:off x="1428292" y="2439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Hardware: ESP32, sensor DHT22 (temp/umidade), sensor LDR (luminosidade).</a:t>
          </a:r>
        </a:p>
      </dsp:txBody>
      <dsp:txXfrm>
        <a:off x="1428292" y="2439"/>
        <a:ext cx="3297908" cy="1236616"/>
      </dsp:txXfrm>
    </dsp:sp>
    <dsp:sp modelId="{9F9E7160-EC3D-4428-8886-35F4F142AC39}">
      <dsp:nvSpPr>
        <dsp:cNvPr id="0" name=""/>
        <dsp:cNvSpPr/>
      </dsp:nvSpPr>
      <dsp:spPr>
        <a:xfrm>
          <a:off x="0" y="1548210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0D08C-0434-4DE9-9B71-70A4B0FE31E3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0B05F-5F21-4568-8EDD-E67AF062CB6D}">
      <dsp:nvSpPr>
        <dsp:cNvPr id="0" name=""/>
        <dsp:cNvSpPr/>
      </dsp:nvSpPr>
      <dsp:spPr>
        <a:xfrm>
          <a:off x="1428292" y="1548210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Software: Firmware embarcado, servidor web HTTP no ESP32.</a:t>
          </a:r>
        </a:p>
      </dsp:txBody>
      <dsp:txXfrm>
        <a:off x="1428292" y="1548210"/>
        <a:ext cx="3297908" cy="1236616"/>
      </dsp:txXfrm>
    </dsp:sp>
    <dsp:sp modelId="{1A9E9FFE-C85A-4A70-AE5F-ECB3A6760689}">
      <dsp:nvSpPr>
        <dsp:cNvPr id="0" name=""/>
        <dsp:cNvSpPr/>
      </dsp:nvSpPr>
      <dsp:spPr>
        <a:xfrm>
          <a:off x="0" y="3093981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56F7F-6735-4D1A-B413-52E7D233E66C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74394-1E3D-4349-B66A-06AE69156C87}">
      <dsp:nvSpPr>
        <dsp:cNvPr id="0" name=""/>
        <dsp:cNvSpPr/>
      </dsp:nvSpPr>
      <dsp:spPr>
        <a:xfrm>
          <a:off x="1428292" y="3093981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Atualização automática da interface web a cada 5 segundos.</a:t>
          </a:r>
        </a:p>
      </dsp:txBody>
      <dsp:txXfrm>
        <a:off x="1428292" y="3093981"/>
        <a:ext cx="3297908" cy="1236616"/>
      </dsp:txXfrm>
    </dsp:sp>
    <dsp:sp modelId="{3DD08092-CA7A-4DC4-AA5B-2A7D946F30F4}">
      <dsp:nvSpPr>
        <dsp:cNvPr id="0" name=""/>
        <dsp:cNvSpPr/>
      </dsp:nvSpPr>
      <dsp:spPr>
        <a:xfrm>
          <a:off x="0" y="4639752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E5EB-E358-44EB-BC33-99EA5803A55F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AF246-8C7D-46DF-AFBB-0131DB1A28AA}">
      <dsp:nvSpPr>
        <dsp:cNvPr id="0" name=""/>
        <dsp:cNvSpPr/>
      </dsp:nvSpPr>
      <dsp:spPr>
        <a:xfrm>
          <a:off x="1428292" y="4639752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Impressão dos dados e alertas no Monitor Serial para depuração.</a:t>
          </a:r>
        </a:p>
      </dsp:txBody>
      <dsp:txXfrm>
        <a:off x="1428292" y="4639752"/>
        <a:ext cx="3297908" cy="1236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73B8B-D080-4B6E-B5FD-B3F8ACA22EBC}">
      <dsp:nvSpPr>
        <dsp:cNvPr id="0" name=""/>
        <dsp:cNvSpPr/>
      </dsp:nvSpPr>
      <dsp:spPr>
        <a:xfrm>
          <a:off x="0" y="4592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589F2-3065-47FD-BA7A-A201A08EED2D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0FEA7-9572-49F6-B430-B9E9FE39F0F8}">
      <dsp:nvSpPr>
        <dsp:cNvPr id="0" name=""/>
        <dsp:cNvSpPr/>
      </dsp:nvSpPr>
      <dsp:spPr>
        <a:xfrm>
          <a:off x="1129902" y="4592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RF01: Ler temperatura e umidade (DHT22).</a:t>
          </a:r>
        </a:p>
      </dsp:txBody>
      <dsp:txXfrm>
        <a:off x="1129902" y="4592"/>
        <a:ext cx="3596298" cy="978270"/>
      </dsp:txXfrm>
    </dsp:sp>
    <dsp:sp modelId="{2BCDB607-84C8-4658-A514-4F165FFBDE72}">
      <dsp:nvSpPr>
        <dsp:cNvPr id="0" name=""/>
        <dsp:cNvSpPr/>
      </dsp:nvSpPr>
      <dsp:spPr>
        <a:xfrm>
          <a:off x="0" y="1227431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76354-EF49-4B8B-A8B2-7D7DA139D4D0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1542C-3C69-4FCD-AE16-FCD89AF3FE97}">
      <dsp:nvSpPr>
        <dsp:cNvPr id="0" name=""/>
        <dsp:cNvSpPr/>
      </dsp:nvSpPr>
      <dsp:spPr>
        <a:xfrm>
          <a:off x="1129902" y="1227431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RF02: Ler luminosidade (LDR).</a:t>
          </a:r>
        </a:p>
      </dsp:txBody>
      <dsp:txXfrm>
        <a:off x="1129902" y="1227431"/>
        <a:ext cx="3596298" cy="978270"/>
      </dsp:txXfrm>
    </dsp:sp>
    <dsp:sp modelId="{F790EEBB-48D7-497A-AEAC-612282AF9347}">
      <dsp:nvSpPr>
        <dsp:cNvPr id="0" name=""/>
        <dsp:cNvSpPr/>
      </dsp:nvSpPr>
      <dsp:spPr>
        <a:xfrm>
          <a:off x="0" y="2450269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55EED-81D2-4CC4-9840-3F738C95A863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1CB6F-27F1-4100-916F-F7F94A3F4317}">
      <dsp:nvSpPr>
        <dsp:cNvPr id="0" name=""/>
        <dsp:cNvSpPr/>
      </dsp:nvSpPr>
      <dsp:spPr>
        <a:xfrm>
          <a:off x="1129902" y="2450269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RF03: Conectar-se à rede Wi-Fi local.</a:t>
          </a:r>
        </a:p>
      </dsp:txBody>
      <dsp:txXfrm>
        <a:off x="1129902" y="2450269"/>
        <a:ext cx="3596298" cy="978270"/>
      </dsp:txXfrm>
    </dsp:sp>
    <dsp:sp modelId="{113D25E1-0000-427B-9F68-927174F965D6}">
      <dsp:nvSpPr>
        <dsp:cNvPr id="0" name=""/>
        <dsp:cNvSpPr/>
      </dsp:nvSpPr>
      <dsp:spPr>
        <a:xfrm>
          <a:off x="0" y="3673107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F51C8-E569-4E13-B4DF-E6F731105949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7681F-D429-4DCC-8CD4-A4CCA1FEEF22}">
      <dsp:nvSpPr>
        <dsp:cNvPr id="0" name=""/>
        <dsp:cNvSpPr/>
      </dsp:nvSpPr>
      <dsp:spPr>
        <a:xfrm>
          <a:off x="1129902" y="3673107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RF04: Servir interface web dinâmica.</a:t>
          </a:r>
        </a:p>
      </dsp:txBody>
      <dsp:txXfrm>
        <a:off x="1129902" y="3673107"/>
        <a:ext cx="3596298" cy="978270"/>
      </dsp:txXfrm>
    </dsp:sp>
    <dsp:sp modelId="{2156F3F5-226E-42D9-9A90-856008FFAC9C}">
      <dsp:nvSpPr>
        <dsp:cNvPr id="0" name=""/>
        <dsp:cNvSpPr/>
      </dsp:nvSpPr>
      <dsp:spPr>
        <a:xfrm>
          <a:off x="0" y="4895945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828956-2446-4F7D-AE7A-5C74114EF3F9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09622-715E-4EB0-8969-C0AFA97E4228}">
      <dsp:nvSpPr>
        <dsp:cNvPr id="0" name=""/>
        <dsp:cNvSpPr/>
      </dsp:nvSpPr>
      <dsp:spPr>
        <a:xfrm>
          <a:off x="1129902" y="4895945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RF08 e RF09: Alertas para temperatura alta (&gt;30°C) e umidade baixa (&lt;40%).</a:t>
          </a:r>
        </a:p>
      </dsp:txBody>
      <dsp:txXfrm>
        <a:off x="1129902" y="4895945"/>
        <a:ext cx="3596298" cy="978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1C070-0DFB-41B9-AB90-8FA66D9D5B7B}">
      <dsp:nvSpPr>
        <dsp:cNvPr id="0" name=""/>
        <dsp:cNvSpPr/>
      </dsp:nvSpPr>
      <dsp:spPr>
        <a:xfrm>
          <a:off x="0" y="4592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476F7-94AA-4ECD-BDDD-5D85CB0754ED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1F26B-732D-4EC3-A427-8A864FDC47B6}">
      <dsp:nvSpPr>
        <dsp:cNvPr id="0" name=""/>
        <dsp:cNvSpPr/>
      </dsp:nvSpPr>
      <dsp:spPr>
        <a:xfrm>
          <a:off x="1129902" y="4592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Confiabilidade e robustez nas leituras e comunicação.</a:t>
          </a:r>
        </a:p>
      </dsp:txBody>
      <dsp:txXfrm>
        <a:off x="1129902" y="4592"/>
        <a:ext cx="3596298" cy="978270"/>
      </dsp:txXfrm>
    </dsp:sp>
    <dsp:sp modelId="{C0E6CEAB-F773-4374-BF12-E6C56510FEB7}">
      <dsp:nvSpPr>
        <dsp:cNvPr id="0" name=""/>
        <dsp:cNvSpPr/>
      </dsp:nvSpPr>
      <dsp:spPr>
        <a:xfrm>
          <a:off x="0" y="1227431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271BE-CDE1-49A7-A08E-F12ACF0718AD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216E3-F284-4157-83B0-1FDB2B36EC47}">
      <dsp:nvSpPr>
        <dsp:cNvPr id="0" name=""/>
        <dsp:cNvSpPr/>
      </dsp:nvSpPr>
      <dsp:spPr>
        <a:xfrm>
          <a:off x="1129902" y="1227431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Disponibilidade do servidor web enquanto o ESP32 estiver ativo.</a:t>
          </a:r>
        </a:p>
      </dsp:txBody>
      <dsp:txXfrm>
        <a:off x="1129902" y="1227431"/>
        <a:ext cx="3596298" cy="978270"/>
      </dsp:txXfrm>
    </dsp:sp>
    <dsp:sp modelId="{1EDED48E-B6EC-4559-B5B8-C80784E6432C}">
      <dsp:nvSpPr>
        <dsp:cNvPr id="0" name=""/>
        <dsp:cNvSpPr/>
      </dsp:nvSpPr>
      <dsp:spPr>
        <a:xfrm>
          <a:off x="0" y="2450269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DD51FD-1FA1-42A6-A04C-59FBC21EA8E6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62584-0D04-4246-ADDC-CED22F908FDF}">
      <dsp:nvSpPr>
        <dsp:cNvPr id="0" name=""/>
        <dsp:cNvSpPr/>
      </dsp:nvSpPr>
      <dsp:spPr>
        <a:xfrm>
          <a:off x="1129902" y="2450269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Baixa latência nas atualizações para monitoramento quase em tempo real.</a:t>
          </a:r>
        </a:p>
      </dsp:txBody>
      <dsp:txXfrm>
        <a:off x="1129902" y="2450269"/>
        <a:ext cx="3596298" cy="978270"/>
      </dsp:txXfrm>
    </dsp:sp>
    <dsp:sp modelId="{73672776-29BC-45E4-8A22-A7B0310F3419}">
      <dsp:nvSpPr>
        <dsp:cNvPr id="0" name=""/>
        <dsp:cNvSpPr/>
      </dsp:nvSpPr>
      <dsp:spPr>
        <a:xfrm>
          <a:off x="0" y="3673107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229320-21CC-45AF-94AC-0CCADF35963B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DD0A7-2C5C-4555-AA04-1ADEB92517CD}">
      <dsp:nvSpPr>
        <dsp:cNvPr id="0" name=""/>
        <dsp:cNvSpPr/>
      </dsp:nvSpPr>
      <dsp:spPr>
        <a:xfrm>
          <a:off x="1129902" y="3673107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Código otimizado para uso eficiente dos recursos do ESP32.</a:t>
          </a:r>
        </a:p>
      </dsp:txBody>
      <dsp:txXfrm>
        <a:off x="1129902" y="3673107"/>
        <a:ext cx="3596298" cy="978270"/>
      </dsp:txXfrm>
    </dsp:sp>
    <dsp:sp modelId="{0F022907-75A9-4633-98AE-A646A69FC172}">
      <dsp:nvSpPr>
        <dsp:cNvPr id="0" name=""/>
        <dsp:cNvSpPr/>
      </dsp:nvSpPr>
      <dsp:spPr>
        <a:xfrm>
          <a:off x="0" y="4895945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C77F02-7D44-488D-8A90-69C5B4297D2F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E7F68-9697-45CC-A0F8-3DD56DEEBC18}">
      <dsp:nvSpPr>
        <dsp:cNvPr id="0" name=""/>
        <dsp:cNvSpPr/>
      </dsp:nvSpPr>
      <dsp:spPr>
        <a:xfrm>
          <a:off x="1129902" y="4895945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Código bem documentado e organizado para manutenção futura.</a:t>
          </a:r>
        </a:p>
      </dsp:txBody>
      <dsp:txXfrm>
        <a:off x="1129902" y="4895945"/>
        <a:ext cx="3596298" cy="978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443A9-3113-48FD-9BD9-B7FAC781DA48}">
      <dsp:nvSpPr>
        <dsp:cNvPr id="0" name=""/>
        <dsp:cNvSpPr/>
      </dsp:nvSpPr>
      <dsp:spPr>
        <a:xfrm>
          <a:off x="0" y="600726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Testes com </a:t>
          </a:r>
          <a:r>
            <a:rPr lang="en-US" sz="2100" kern="1200" dirty="0" err="1"/>
            <a:t>simulador</a:t>
          </a:r>
          <a:r>
            <a:rPr lang="en-US" sz="2100" kern="1200" dirty="0"/>
            <a:t> </a:t>
          </a:r>
          <a:r>
            <a:rPr lang="en-US" sz="2100" kern="1200" dirty="0" err="1"/>
            <a:t>Wokwi</a:t>
          </a:r>
          <a:r>
            <a:rPr lang="en-US" sz="2100" kern="1200" dirty="0"/>
            <a:t> e hardware ESP32 </a:t>
          </a:r>
          <a:r>
            <a:rPr lang="en-US" sz="2100" kern="1200" dirty="0" err="1"/>
            <a:t>DevKitC</a:t>
          </a:r>
          <a:r>
            <a:rPr lang="en-US" sz="2100" kern="1200" dirty="0"/>
            <a:t>.</a:t>
          </a:r>
        </a:p>
      </dsp:txBody>
      <dsp:txXfrm>
        <a:off x="24588" y="625314"/>
        <a:ext cx="8180424" cy="454509"/>
      </dsp:txXfrm>
    </dsp:sp>
    <dsp:sp modelId="{6442E472-DFAE-4AB7-91E2-40B0190D3280}">
      <dsp:nvSpPr>
        <dsp:cNvPr id="0" name=""/>
        <dsp:cNvSpPr/>
      </dsp:nvSpPr>
      <dsp:spPr>
        <a:xfrm>
          <a:off x="0" y="1164891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Latência média da página web: rápida e consistente (~120ms exemplo).</a:t>
          </a:r>
        </a:p>
      </dsp:txBody>
      <dsp:txXfrm>
        <a:off x="24588" y="1189479"/>
        <a:ext cx="8180424" cy="454509"/>
      </dsp:txXfrm>
    </dsp:sp>
    <dsp:sp modelId="{61AC47C8-4BFB-4729-A0A6-F49F0A31FBBC}">
      <dsp:nvSpPr>
        <dsp:cNvPr id="0" name=""/>
        <dsp:cNvSpPr/>
      </dsp:nvSpPr>
      <dsp:spPr>
        <a:xfrm>
          <a:off x="0" y="1729056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Consumo de energia: baixo, adequado para monitoramento contínuo.</a:t>
          </a:r>
        </a:p>
      </dsp:txBody>
      <dsp:txXfrm>
        <a:off x="24588" y="1753644"/>
        <a:ext cx="8180424" cy="454509"/>
      </dsp:txXfrm>
    </dsp:sp>
    <dsp:sp modelId="{A8F14D27-6028-44D4-83C6-D831E84B0329}">
      <dsp:nvSpPr>
        <dsp:cNvPr id="0" name=""/>
        <dsp:cNvSpPr/>
      </dsp:nvSpPr>
      <dsp:spPr>
        <a:xfrm>
          <a:off x="0" y="2293221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Estabilidade Wi-Fi: conexão contínua sem interrupções durante testes.</a:t>
          </a:r>
        </a:p>
      </dsp:txBody>
      <dsp:txXfrm>
        <a:off x="24588" y="2317809"/>
        <a:ext cx="8180424" cy="454509"/>
      </dsp:txXfrm>
    </dsp:sp>
    <dsp:sp modelId="{95B15D29-8A64-42A0-AEFA-E3EE51D1CD59}">
      <dsp:nvSpPr>
        <dsp:cNvPr id="0" name=""/>
        <dsp:cNvSpPr/>
      </dsp:nvSpPr>
      <dsp:spPr>
        <a:xfrm>
          <a:off x="0" y="2857386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Alertas acionados corretamente no Monitor Serial e interface web.</a:t>
          </a:r>
        </a:p>
      </dsp:txBody>
      <dsp:txXfrm>
        <a:off x="24588" y="2881974"/>
        <a:ext cx="8180424" cy="454509"/>
      </dsp:txXfrm>
    </dsp:sp>
    <dsp:sp modelId="{7ABF9493-07EC-4B6F-BC31-8AE9C8327FDF}">
      <dsp:nvSpPr>
        <dsp:cNvPr id="0" name=""/>
        <dsp:cNvSpPr/>
      </dsp:nvSpPr>
      <dsp:spPr>
        <a:xfrm>
          <a:off x="0" y="3421551"/>
          <a:ext cx="822960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Leituras dos sensores confiáveis, tratamento eficaz de erros NaN.</a:t>
          </a:r>
        </a:p>
      </dsp:txBody>
      <dsp:txXfrm>
        <a:off x="24588" y="3446139"/>
        <a:ext cx="8180424" cy="45450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E7ECA-134B-4F43-86AA-49976CEB2842}">
      <dsp:nvSpPr>
        <dsp:cNvPr id="0" name=""/>
        <dsp:cNvSpPr/>
      </dsp:nvSpPr>
      <dsp:spPr>
        <a:xfrm>
          <a:off x="0" y="136281"/>
          <a:ext cx="8229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Atualização das leituras independente do acesso à página web (uso de millis()).</a:t>
          </a:r>
        </a:p>
      </dsp:txBody>
      <dsp:txXfrm>
        <a:off x="66025" y="202306"/>
        <a:ext cx="8097550" cy="1220470"/>
      </dsp:txXfrm>
    </dsp:sp>
    <dsp:sp modelId="{2FEBBEC5-5FBD-40B2-AC10-F5E186CC4FEC}">
      <dsp:nvSpPr>
        <dsp:cNvPr id="0" name=""/>
        <dsp:cNvSpPr/>
      </dsp:nvSpPr>
      <dsp:spPr>
        <a:xfrm>
          <a:off x="0" y="1586721"/>
          <a:ext cx="8229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Reestruturação da interface web para múltiplos sensores e alertas visuais.</a:t>
          </a:r>
        </a:p>
      </dsp:txBody>
      <dsp:txXfrm>
        <a:off x="66025" y="1652746"/>
        <a:ext cx="8097550" cy="1220470"/>
      </dsp:txXfrm>
    </dsp:sp>
    <dsp:sp modelId="{7F982D50-0DB5-4489-A5F7-442C83AFE662}">
      <dsp:nvSpPr>
        <dsp:cNvPr id="0" name=""/>
        <dsp:cNvSpPr/>
      </dsp:nvSpPr>
      <dsp:spPr>
        <a:xfrm>
          <a:off x="0" y="3037161"/>
          <a:ext cx="8229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Tratamento robusto para leituras inválidas do sensor DHT22, mantendo valores válidos.</a:t>
          </a:r>
        </a:p>
      </dsp:txBody>
      <dsp:txXfrm>
        <a:off x="66025" y="3103186"/>
        <a:ext cx="8097550" cy="1220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019" y="1030406"/>
            <a:ext cx="6110785" cy="3081242"/>
          </a:xfrm>
        </p:spPr>
        <p:txBody>
          <a:bodyPr anchor="ctr">
            <a:normAutofit/>
          </a:bodyPr>
          <a:lstStyle/>
          <a:p>
            <a:r>
              <a:rPr lang="pt-BR" sz="4200">
                <a:solidFill>
                  <a:srgbClr val="FFFFFF"/>
                </a:solidFill>
              </a:rPr>
              <a:t>Sistema de Monitoramento de Ambiente com ESP32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57" y="5171093"/>
            <a:ext cx="6808971" cy="86062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endParaRPr lang="pt-BR" sz="17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defRPr sz="2400" b="1">
                <a:solidFill>
                  <a:srgbClr val="003366"/>
                </a:solidFill>
              </a:defRPr>
            </a:pPr>
            <a:r>
              <a:rPr lang="pt-BR" sz="1700" dirty="0">
                <a:solidFill>
                  <a:srgbClr val="FFFFFF"/>
                </a:solidFill>
              </a:rPr>
              <a:t>Aluno: Lucas Fritsche</a:t>
            </a:r>
          </a:p>
          <a:p>
            <a:pPr>
              <a:lnSpc>
                <a:spcPct val="90000"/>
              </a:lnSpc>
              <a:defRPr sz="1800" i="1">
                <a:solidFill>
                  <a:srgbClr val="003366"/>
                </a:solidFill>
              </a:defRPr>
            </a:pPr>
            <a:r>
              <a:rPr lang="pt-BR" sz="1700" dirty="0">
                <a:solidFill>
                  <a:srgbClr val="FFFFFF"/>
                </a:solidFill>
              </a:rPr>
              <a:t>Disciplina: Performance em Sistemas </a:t>
            </a:r>
            <a:r>
              <a:rPr lang="pt-BR" sz="1700" dirty="0" err="1">
                <a:solidFill>
                  <a:srgbClr val="FFFFFF"/>
                </a:solidFill>
              </a:rPr>
              <a:t>Ciber</a:t>
            </a:r>
            <a:r>
              <a:rPr lang="pt-BR" sz="1700" dirty="0">
                <a:solidFill>
                  <a:srgbClr val="FFFFFF"/>
                </a:solidFill>
              </a:rPr>
              <a:t>-Físicos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Introdução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6F7A3D-1316-8D63-2A52-669135421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479109"/>
              </p:ext>
            </p:extLst>
          </p:nvPr>
        </p:nvGraphicFramePr>
        <p:xfrm>
          <a:off x="-48886" y="2188028"/>
          <a:ext cx="9403222" cy="52795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Especificação do Sistema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6F3FD6-3969-4836-A302-95FBB2E6E2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422081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Requisitos Funcionais Principais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9CCAE7-5817-6CCA-3DE7-E93A7F5A07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917928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Requisitos Não Funcionais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8A90D3-81C0-9F61-99F1-40BCF9A710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6310675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Metodologia e Resultados dos Testes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BF34A7-D5AA-7F38-90CE-B922EDE31B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251277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Desafios e Soluções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EAF20329-834E-66F9-67FD-E1C760ED59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4400" b="1">
                <a:solidFill>
                  <a:srgbClr val="006666"/>
                </a:solidFill>
              </a:defRPr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28650" y="1825625"/>
            <a:ext cx="416886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defRPr sz="3200" b="1">
                <a:solidFill>
                  <a:srgbClr val="003366"/>
                </a:solidFill>
              </a:defRPr>
            </a:pPr>
            <a:endParaRPr lang="pt-BR" dirty="0"/>
          </a:p>
          <a:p>
            <a:pPr defTabSz="914400">
              <a:lnSpc>
                <a:spcPct val="90000"/>
              </a:lnSpc>
              <a:spcAft>
                <a:spcPts val="600"/>
              </a:spcAft>
              <a:defRPr sz="3200" b="1">
                <a:solidFill>
                  <a:srgbClr val="003366"/>
                </a:solidFill>
              </a:defRPr>
            </a:pP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323</Words>
  <Application>Microsoft Office PowerPoint</Application>
  <PresentationFormat>Apresentação na tela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Sistema de Monitoramento de Ambiente com ESP32</vt:lpstr>
      <vt:lpstr>Introdução</vt:lpstr>
      <vt:lpstr>Especificação do Sistema</vt:lpstr>
      <vt:lpstr>Requisitos Funcionais Principais</vt:lpstr>
      <vt:lpstr>Requisitos Não Funcionais</vt:lpstr>
      <vt:lpstr>Metodologia e Resultados dos Testes</vt:lpstr>
      <vt:lpstr>Desafios e Soluções</vt:lpstr>
      <vt:lpstr>Obrigado!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Lucas Fritsche</dc:creator>
  <cp:keywords/>
  <dc:description>generated using python-pptx</dc:description>
  <cp:lastModifiedBy>Lucas Fritsche</cp:lastModifiedBy>
  <cp:revision>2</cp:revision>
  <dcterms:created xsi:type="dcterms:W3CDTF">2013-01-27T09:14:16Z</dcterms:created>
  <dcterms:modified xsi:type="dcterms:W3CDTF">2025-06-13T22:03:56Z</dcterms:modified>
  <cp:category/>
</cp:coreProperties>
</file>