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1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EDB2-1311-8A3A-ADA6-F222A8ED3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731CA-A798-5B7F-50DF-CD36A3EC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CCA3-6D54-51D7-6C23-A0489705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2E66-5161-8759-3FE2-CCFA04FF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1524B-CD07-D56A-D396-20BCDD50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D6D8-F5C3-52E3-F143-B3EDC6B6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C21AE-634D-E03D-BE4E-33000131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9D74-7BCC-74DE-BD73-E555C7E4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5C45-DF8D-7BA0-CB8C-896C3507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44955-F464-0626-0CA0-76C95A42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CB8E6-72C1-5AD0-26F2-B7AD65C2C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39B67-3461-A98F-E25A-C6429582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834C-0D42-CCAD-EF1F-730B5149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8055-5A67-88F9-5D7F-1A3F4231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7F7C-0B5C-D88F-1833-2BB15CF4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91E8-88A2-448B-6A4A-52573034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7DFD-EAEB-C0CA-FDFE-A7D9EA92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02E1-E8C2-7BD4-62EB-6DDDE9FE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F7A8-392A-7A59-2DD4-5D4EF605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C726-183C-41CD-4866-7C25621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6DEC-6344-BE6E-8BD1-BACEF0B0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8B37-50A2-6C57-4EF3-B18D70DA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F89E-06D9-CF91-495D-6DFA6531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DE023-5138-32F9-DF65-5BEA5BEB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6F64-31B4-901A-2BEE-2D572A47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4D75-0D7B-CDE0-5251-99EB2DE5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95F1-36E1-35C3-1E5A-7CE83C368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01B2F-7A84-6F08-7A94-13D668EF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9E9B-8B5F-CA14-59AC-DD41EC49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8C7DD-66BD-7C6B-E67F-7167AE49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0B26D-F159-9FBA-4F7E-1A977117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04C4-895E-7F56-88BC-BDC33D70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750F-8144-0943-1590-DD0D54507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FB82-611C-58CD-CFF5-801ECA78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DBD2-A037-4646-5202-E3039BFA0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0BACE-1290-E373-D6A5-6B200403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576B3-76CF-443A-81CE-94A1A9CF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1330A-6237-D520-51C8-F128590A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EDEC0-2829-9737-735D-0799520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ED74-4316-1CA5-1B0E-DC3A0644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6E320-5AC1-B701-D397-27B6AD40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751F7-074C-C60E-9A2C-6BC05943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88852-7315-49FC-DD6D-97A66E69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CCBC4-F22F-2BE7-7A9F-396B4C34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51C3D-45F3-86D3-76D7-BDAEDE6C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C241E-368B-354C-B671-F8533827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23-552A-9287-832C-26026E69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65FB-0D6E-FB87-BC84-A05A1B4F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61B52-2233-CB8E-E22A-13C7A050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80AC-D5F1-42B6-54C4-22B3F123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D66AA-5951-A174-6A01-A6666686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BA31B-70E1-460F-8C32-002E452F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BB07-2C1C-B531-CB49-E032BEFB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10109-DBAA-1629-D738-3CD9CF8DD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C9FBC-4954-D1A0-2227-BA4EE0D4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494E8-AE9A-0299-7C61-9877E4B5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2B43-A66D-908E-4F51-99E631EF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20CDC-BCA8-16A1-EC32-F153B5E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C69C-9FCA-07AA-185F-0FDECFAA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B6C3-BBF2-E5C8-17D5-F252C52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6255-E31C-5633-3AFE-B7B3E2E2E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BCF8-17E0-4C0E-8E1D-C0320B58F8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5A44-5152-3E76-86A1-E0B95D281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4399-945C-471E-E676-D0BA87E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074F-98B2-497B-BD03-001BC8D9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C40DA-6973-169C-4D34-1257157983AC}"/>
              </a:ext>
            </a:extLst>
          </p:cNvPr>
          <p:cNvCxnSpPr/>
          <p:nvPr/>
        </p:nvCxnSpPr>
        <p:spPr>
          <a:xfrm>
            <a:off x="323850" y="1436915"/>
            <a:ext cx="1154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C972E7-2673-94ED-BFD8-A970B40634FC}"/>
              </a:ext>
            </a:extLst>
          </p:cNvPr>
          <p:cNvSpPr txBox="1"/>
          <p:nvPr/>
        </p:nvSpPr>
        <p:spPr>
          <a:xfrm>
            <a:off x="10229850" y="138793"/>
            <a:ext cx="159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with</a:t>
            </a:r>
          </a:p>
          <a:p>
            <a:r>
              <a:rPr lang="en-US" dirty="0" err="1"/>
              <a:t>InMemory</a:t>
            </a:r>
            <a:r>
              <a:rPr lang="en-US" dirty="0"/>
              <a:t> providers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25111-B15F-96F1-BB16-4211217F56F1}"/>
              </a:ext>
            </a:extLst>
          </p:cNvPr>
          <p:cNvSpPr txBox="1"/>
          <p:nvPr/>
        </p:nvSpPr>
        <p:spPr>
          <a:xfrm>
            <a:off x="10325100" y="1526722"/>
            <a:ext cx="1477736" cy="37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A9ADF-358A-B66F-EB33-DAC2C2D03B0D}"/>
              </a:ext>
            </a:extLst>
          </p:cNvPr>
          <p:cNvSpPr/>
          <p:nvPr/>
        </p:nvSpPr>
        <p:spPr>
          <a:xfrm>
            <a:off x="2588079" y="367393"/>
            <a:ext cx="198392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Provider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0A141E7-6D18-CD8A-4950-8F2388F550B2}"/>
              </a:ext>
            </a:extLst>
          </p:cNvPr>
          <p:cNvSpPr/>
          <p:nvPr/>
        </p:nvSpPr>
        <p:spPr>
          <a:xfrm>
            <a:off x="408214" y="318407"/>
            <a:ext cx="1330779" cy="80826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Social</a:t>
            </a:r>
          </a:p>
          <a:p>
            <a:pPr algn="ctr"/>
            <a:r>
              <a:rPr lang="en-US" sz="1100" dirty="0"/>
              <a:t>Media</a:t>
            </a:r>
          </a:p>
          <a:p>
            <a:pPr algn="ctr"/>
            <a:r>
              <a:rPr lang="en-US" sz="1100" dirty="0"/>
              <a:t>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07AF11A-37A2-CF18-8846-8AA1E0D33D0D}"/>
              </a:ext>
            </a:extLst>
          </p:cNvPr>
          <p:cNvSpPr/>
          <p:nvPr/>
        </p:nvSpPr>
        <p:spPr>
          <a:xfrm>
            <a:off x="1796143" y="508125"/>
            <a:ext cx="69396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035B1-674A-E60B-E89D-C3E7D8F234F8}"/>
              </a:ext>
            </a:extLst>
          </p:cNvPr>
          <p:cNvSpPr/>
          <p:nvPr/>
        </p:nvSpPr>
        <p:spPr>
          <a:xfrm>
            <a:off x="5110843" y="370304"/>
            <a:ext cx="1779814" cy="644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</a:t>
            </a:r>
          </a:p>
          <a:p>
            <a:pPr algn="ctr"/>
            <a:r>
              <a:rPr lang="en-US" dirty="0"/>
              <a:t>Content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DB6B570-35AB-AA5B-E501-1C068981550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572000" y="677636"/>
            <a:ext cx="538843" cy="15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322E7-F6EE-1645-2E40-E521DA0B82D1}"/>
              </a:ext>
            </a:extLst>
          </p:cNvPr>
          <p:cNvSpPr/>
          <p:nvPr/>
        </p:nvSpPr>
        <p:spPr>
          <a:xfrm>
            <a:off x="7568293" y="383717"/>
            <a:ext cx="2035628" cy="620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to</a:t>
            </a:r>
          </a:p>
          <a:p>
            <a:pPr algn="ctr"/>
            <a:r>
              <a:rPr lang="en-US" dirty="0"/>
              <a:t>Waterfall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86B8D-2B6F-7209-3860-B06D426F2F20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890657" y="692791"/>
            <a:ext cx="677636" cy="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B8F9155-63A5-1263-C242-926713017AEA}"/>
              </a:ext>
            </a:extLst>
          </p:cNvPr>
          <p:cNvSpPr/>
          <p:nvPr/>
        </p:nvSpPr>
        <p:spPr>
          <a:xfrm>
            <a:off x="2356757" y="2454729"/>
            <a:ext cx="198392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Provider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339CD9F9-37C2-7234-A7CF-A29D53E4B184}"/>
              </a:ext>
            </a:extLst>
          </p:cNvPr>
          <p:cNvSpPr/>
          <p:nvPr/>
        </p:nvSpPr>
        <p:spPr>
          <a:xfrm>
            <a:off x="176892" y="2405743"/>
            <a:ext cx="1330779" cy="80826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Social</a:t>
            </a:r>
          </a:p>
          <a:p>
            <a:pPr algn="ctr"/>
            <a:r>
              <a:rPr lang="en-US" sz="1100" dirty="0"/>
              <a:t>Media</a:t>
            </a:r>
          </a:p>
          <a:p>
            <a:pPr algn="ctr"/>
            <a:r>
              <a:rPr lang="en-US" sz="1100" dirty="0"/>
              <a:t>Service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9A99D6-3DC3-622B-6FE2-5DE22C19482F}"/>
              </a:ext>
            </a:extLst>
          </p:cNvPr>
          <p:cNvSpPr/>
          <p:nvPr/>
        </p:nvSpPr>
        <p:spPr>
          <a:xfrm>
            <a:off x="1564821" y="2595461"/>
            <a:ext cx="69396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BA044C2-F03F-D4F3-2A4F-00AFDBE17393}"/>
              </a:ext>
            </a:extLst>
          </p:cNvPr>
          <p:cNvSpPr/>
          <p:nvPr/>
        </p:nvSpPr>
        <p:spPr>
          <a:xfrm>
            <a:off x="2647552" y="3575011"/>
            <a:ext cx="1461407" cy="168999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50FDF3E-7982-72D6-6E43-305FBA38C214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805394" y="3002148"/>
            <a:ext cx="11457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EDD307-83F0-7A47-E6EB-0410A5DBACA9}"/>
              </a:ext>
            </a:extLst>
          </p:cNvPr>
          <p:cNvSpPr/>
          <p:nvPr/>
        </p:nvSpPr>
        <p:spPr>
          <a:xfrm>
            <a:off x="4526281" y="4040084"/>
            <a:ext cx="1844782" cy="7598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</a:t>
            </a:r>
          </a:p>
          <a:p>
            <a:pPr algn="ctr"/>
            <a:r>
              <a:rPr lang="en-US" dirty="0"/>
              <a:t>Moderation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17C4B0-771B-F83D-2E54-A12362CA95D1}"/>
              </a:ext>
            </a:extLst>
          </p:cNvPr>
          <p:cNvCxnSpPr>
            <a:stCxn id="24" idx="4"/>
            <a:endCxn id="27" idx="1"/>
          </p:cNvCxnSpPr>
          <p:nvPr/>
        </p:nvCxnSpPr>
        <p:spPr>
          <a:xfrm>
            <a:off x="4108959" y="4420010"/>
            <a:ext cx="41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04A038-6637-C378-2723-1827705508DA}"/>
              </a:ext>
            </a:extLst>
          </p:cNvPr>
          <p:cNvSpPr txBox="1"/>
          <p:nvPr/>
        </p:nvSpPr>
        <p:spPr>
          <a:xfrm>
            <a:off x="4406139" y="3564248"/>
            <a:ext cx="23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Reject for users on block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Azure AI Content Safety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5C9F4-CE50-465C-CC03-F0D65862F48D}"/>
              </a:ext>
            </a:extLst>
          </p:cNvPr>
          <p:cNvSpPr/>
          <p:nvPr/>
        </p:nvSpPr>
        <p:spPr>
          <a:xfrm>
            <a:off x="7759139" y="4025913"/>
            <a:ext cx="1844782" cy="7598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Moderation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734BF6-A6E7-8A8E-F65B-F72406280B4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6371063" y="4405839"/>
            <a:ext cx="1388076" cy="1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97743-1E56-66E9-BE15-F9936AD93B6B}"/>
              </a:ext>
            </a:extLst>
          </p:cNvPr>
          <p:cNvSpPr/>
          <p:nvPr/>
        </p:nvSpPr>
        <p:spPr>
          <a:xfrm>
            <a:off x="7663716" y="2467931"/>
            <a:ext cx="2035628" cy="620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to</a:t>
            </a:r>
          </a:p>
          <a:p>
            <a:pPr algn="ctr"/>
            <a:r>
              <a:rPr lang="en-US" dirty="0"/>
              <a:t>Waterfall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05C75-53AA-5FBA-7D26-28D925BAEDCC}"/>
              </a:ext>
            </a:extLst>
          </p:cNvPr>
          <p:cNvCxnSpPr>
            <a:stCxn id="32" idx="0"/>
            <a:endCxn id="34" idx="2"/>
          </p:cNvCxnSpPr>
          <p:nvPr/>
        </p:nvCxnSpPr>
        <p:spPr>
          <a:xfrm flipV="1">
            <a:off x="8681530" y="3088412"/>
            <a:ext cx="0" cy="93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83944C8-596F-A090-59A5-17462717990F}"/>
              </a:ext>
            </a:extLst>
          </p:cNvPr>
          <p:cNvCxnSpPr>
            <a:cxnSpLocks/>
            <a:stCxn id="27" idx="2"/>
            <a:endCxn id="45" idx="1"/>
          </p:cNvCxnSpPr>
          <p:nvPr/>
        </p:nvCxnSpPr>
        <p:spPr>
          <a:xfrm rot="16200000" flipH="1">
            <a:off x="6198261" y="4050346"/>
            <a:ext cx="715867" cy="2215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DE2D69-D987-3DB2-2899-F4A71D0D21C4}"/>
              </a:ext>
            </a:extLst>
          </p:cNvPr>
          <p:cNvSpPr txBox="1"/>
          <p:nvPr/>
        </p:nvSpPr>
        <p:spPr>
          <a:xfrm>
            <a:off x="6608957" y="4177990"/>
            <a:ext cx="81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ADC3AA-E2EB-28D9-A3F3-DD7C852DC8D5}"/>
              </a:ext>
            </a:extLst>
          </p:cNvPr>
          <p:cNvSpPr txBox="1"/>
          <p:nvPr/>
        </p:nvSpPr>
        <p:spPr>
          <a:xfrm>
            <a:off x="5553307" y="5278388"/>
            <a:ext cx="81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Failed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C41834-BB0C-DA53-86A0-EEA497B79F07}"/>
              </a:ext>
            </a:extLst>
          </p:cNvPr>
          <p:cNvSpPr/>
          <p:nvPr/>
        </p:nvSpPr>
        <p:spPr>
          <a:xfrm>
            <a:off x="7663716" y="5135876"/>
            <a:ext cx="1844782" cy="7598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Review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3D18FF-7FE5-5116-FE5E-294D6F778A73}"/>
              </a:ext>
            </a:extLst>
          </p:cNvPr>
          <p:cNvCxnSpPr>
            <a:cxnSpLocks/>
            <a:stCxn id="45" idx="3"/>
            <a:endCxn id="34" idx="3"/>
          </p:cNvCxnSpPr>
          <p:nvPr/>
        </p:nvCxnSpPr>
        <p:spPr>
          <a:xfrm flipV="1">
            <a:off x="9508498" y="2778172"/>
            <a:ext cx="190846" cy="2737630"/>
          </a:xfrm>
          <a:prstGeom prst="bentConnector3">
            <a:avLst>
              <a:gd name="adj1" fmla="val 219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0B5B16-43A6-86C8-6DA3-9750BE7D1187}"/>
              </a:ext>
            </a:extLst>
          </p:cNvPr>
          <p:cNvSpPr txBox="1"/>
          <p:nvPr/>
        </p:nvSpPr>
        <p:spPr>
          <a:xfrm>
            <a:off x="9910953" y="4267338"/>
            <a:ext cx="81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Passed</a:t>
            </a:r>
          </a:p>
        </p:txBody>
      </p:sp>
    </p:spTree>
    <p:extLst>
      <p:ext uri="{BB962C8B-B14F-4D97-AF65-F5344CB8AC3E}">
        <p14:creationId xmlns:p14="http://schemas.microsoft.com/office/powerpoint/2010/main" val="366250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T. Fritz</dc:creator>
  <cp:lastModifiedBy>Jeffrey T. Fritz</cp:lastModifiedBy>
  <cp:revision>1</cp:revision>
  <dcterms:created xsi:type="dcterms:W3CDTF">2023-08-17T16:47:10Z</dcterms:created>
  <dcterms:modified xsi:type="dcterms:W3CDTF">2023-08-17T17:03:39Z</dcterms:modified>
</cp:coreProperties>
</file>