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5"/>
  </p:notesMasterIdLst>
  <p:sldIdLst>
    <p:sldId id="256" r:id="rId2"/>
    <p:sldId id="257" r:id="rId3"/>
    <p:sldId id="258" r:id="rId4"/>
    <p:sldId id="259" r:id="rId5"/>
    <p:sldId id="261" r:id="rId6"/>
    <p:sldId id="262" r:id="rId7"/>
    <p:sldId id="271" r:id="rId8"/>
    <p:sldId id="272" r:id="rId9"/>
    <p:sldId id="273" r:id="rId10"/>
    <p:sldId id="274" r:id="rId11"/>
    <p:sldId id="275" r:id="rId12"/>
    <p:sldId id="280" r:id="rId13"/>
    <p:sldId id="277" r:id="rId14"/>
    <p:sldId id="263" r:id="rId15"/>
    <p:sldId id="282" r:id="rId16"/>
    <p:sldId id="279" r:id="rId17"/>
    <p:sldId id="284" r:id="rId18"/>
    <p:sldId id="283" r:id="rId19"/>
    <p:sldId id="286" r:id="rId20"/>
    <p:sldId id="285" r:id="rId21"/>
    <p:sldId id="289" r:id="rId22"/>
    <p:sldId id="288" r:id="rId23"/>
    <p:sldId id="290" r:id="rId24"/>
    <p:sldId id="291" r:id="rId25"/>
    <p:sldId id="292" r:id="rId26"/>
    <p:sldId id="294" r:id="rId27"/>
    <p:sldId id="293" r:id="rId28"/>
    <p:sldId id="295" r:id="rId29"/>
    <p:sldId id="296" r:id="rId30"/>
    <p:sldId id="297" r:id="rId31"/>
    <p:sldId id="298" r:id="rId32"/>
    <p:sldId id="264" r:id="rId33"/>
    <p:sldId id="301" r:id="rId34"/>
    <p:sldId id="300" r:id="rId35"/>
    <p:sldId id="307" r:id="rId36"/>
    <p:sldId id="306" r:id="rId37"/>
    <p:sldId id="305" r:id="rId38"/>
    <p:sldId id="311" r:id="rId39"/>
    <p:sldId id="310" r:id="rId40"/>
    <p:sldId id="312" r:id="rId41"/>
    <p:sldId id="314" r:id="rId42"/>
    <p:sldId id="313" r:id="rId43"/>
    <p:sldId id="309" r:id="rId44"/>
    <p:sldId id="308" r:id="rId45"/>
    <p:sldId id="358" r:id="rId46"/>
    <p:sldId id="316" r:id="rId47"/>
    <p:sldId id="317" r:id="rId48"/>
    <p:sldId id="315" r:id="rId49"/>
    <p:sldId id="319" r:id="rId50"/>
    <p:sldId id="320" r:id="rId51"/>
    <p:sldId id="318" r:id="rId52"/>
    <p:sldId id="323" r:id="rId53"/>
    <p:sldId id="322" r:id="rId54"/>
    <p:sldId id="324" r:id="rId55"/>
    <p:sldId id="325" r:id="rId56"/>
    <p:sldId id="321" r:id="rId57"/>
    <p:sldId id="326" r:id="rId58"/>
    <p:sldId id="265" r:id="rId59"/>
    <p:sldId id="302" r:id="rId60"/>
    <p:sldId id="327" r:id="rId61"/>
    <p:sldId id="329" r:id="rId62"/>
    <p:sldId id="339" r:id="rId63"/>
    <p:sldId id="336" r:id="rId64"/>
    <p:sldId id="342" r:id="rId65"/>
    <p:sldId id="343" r:id="rId66"/>
    <p:sldId id="345" r:id="rId67"/>
    <p:sldId id="344" r:id="rId68"/>
    <p:sldId id="346" r:id="rId69"/>
    <p:sldId id="347" r:id="rId70"/>
    <p:sldId id="341" r:id="rId71"/>
    <p:sldId id="349" r:id="rId72"/>
    <p:sldId id="348" r:id="rId73"/>
    <p:sldId id="350" r:id="rId74"/>
    <p:sldId id="352" r:id="rId75"/>
    <p:sldId id="353" r:id="rId76"/>
    <p:sldId id="355" r:id="rId77"/>
    <p:sldId id="351" r:id="rId78"/>
    <p:sldId id="356" r:id="rId79"/>
    <p:sldId id="354" r:id="rId80"/>
    <p:sldId id="357" r:id="rId81"/>
    <p:sldId id="268" r:id="rId82"/>
    <p:sldId id="269" r:id="rId83"/>
    <p:sldId id="270" r:id="rId8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19B90"/>
    <a:srgbClr val="3C7973"/>
    <a:srgbClr val="4D7F81"/>
    <a:srgbClr val="A8D7D9"/>
    <a:srgbClr val="89C2B1"/>
    <a:srgbClr val="8C8C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119" d="100"/>
          <a:sy n="119" d="100"/>
        </p:scale>
        <p:origin x="198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F42D89-EC53-46F1-8D8A-4774CA712F0C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587796-1632-4700-9D94-59AD91F94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649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6DEE8-274C-4962-B2BF-03F6CBADE6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C487D5-8DFD-4A38-A4F5-6883B64DCF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E0857-C6C8-4C18-98B5-B221A209C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BA907-94A9-49E2-BDB2-DFFC1750C17B}" type="datetimeFigureOut">
              <a:rPr lang="en-US" smtClean="0"/>
              <a:t>6/15/2023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8939F-4C56-41FB-A52D-68B07D3D2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A67541-222B-430F-A7B6-4F1E59518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3D7-3848-4D66-AA89-4AB3CF5419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001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80B8B-D642-4D6E-ADF2-02C5D6609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A343D6-AE33-4FBA-9A5B-B4C66E8E4E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25F32B-759C-4389-9900-EB18252FE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BA907-94A9-49E2-BDB2-DFFC1750C17B}" type="datetimeFigureOut">
              <a:rPr lang="en-US" smtClean="0"/>
              <a:t>6/15/2023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A4153D-DD02-450E-93B0-14A7700A9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A2733E-38BE-419E-8B3F-4DFE30FC3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3D7-3848-4D66-AA89-4AB3CF5419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880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F9B908-6DEB-4096-97F3-4F92D8EFE0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9A9F31-D109-49B5-B132-5AC392858F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1C5760-5555-4D84-8B11-3F8B4D28B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BA907-94A9-49E2-BDB2-DFFC1750C17B}" type="datetimeFigureOut">
              <a:rPr lang="en-US" smtClean="0"/>
              <a:t>6/15/2023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C0F49A-5E39-459B-8E4C-F241B8E40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4715F-6EB1-49D7-B486-76CE8ADEF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3D7-3848-4D66-AA89-4AB3CF5419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085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0C361-D5FF-48B1-8602-CA72A9972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56617-3BF4-4BE7-A35A-34B8C3C98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D15823-9BF2-400B-9C2E-F108BD1F6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BA907-94A9-49E2-BDB2-DFFC1750C17B}" type="datetimeFigureOut">
              <a:rPr lang="en-US" smtClean="0"/>
              <a:t>6/15/2023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30AD8A-6394-496E-8507-148427814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E5CDF-99E8-4C26-BF71-FBAA77970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3D7-3848-4D66-AA89-4AB3CF5419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104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F4B2C-994B-4819-83F1-340C09F3E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43B138-BFD4-4D6D-918F-8A75306D8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B8D15-55D8-4DCC-B79D-B6764EB3C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BA907-94A9-49E2-BDB2-DFFC1750C17B}" type="datetimeFigureOut">
              <a:rPr lang="en-US" smtClean="0"/>
              <a:t>6/15/2023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4797CB-B3EF-4684-9EA3-A371DFA41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952C7A-FE50-4B32-BE1F-1F8A98CE8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3D7-3848-4D66-AA89-4AB3CF5419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719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88A5A-FCED-4867-AE60-057831BE8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C9E9A-A9E7-4C7D-B5BC-E41A26A811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4F3408-B94E-45B2-B5F1-39676B0EBF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6B5D8F-40B5-4A9D-855F-46001035C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BA907-94A9-49E2-BDB2-DFFC1750C17B}" type="datetimeFigureOut">
              <a:rPr lang="en-US" smtClean="0"/>
              <a:t>6/15/2023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99C55D-999C-452E-88B8-6EBE650AD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8FF024-2610-4A42-BA88-92EF52D4C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3D7-3848-4D66-AA89-4AB3CF5419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947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66D3B-AA85-4F6E-82B5-E59D80A21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98D2EC-5916-4104-BAF8-B614801127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849AE1-B237-4CEF-99ED-58E1DCD3A2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546277-C366-470E-BDA9-FCA6BC214A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0E6777-0219-440A-AA95-0864E8E75B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7B406-6F65-497F-B362-BA5FD69D7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BA907-94A9-49E2-BDB2-DFFC1750C17B}" type="datetimeFigureOut">
              <a:rPr lang="en-US" smtClean="0"/>
              <a:t>6/15/2023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6937CA-2061-452F-8E38-5BE9A4C8C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79E97F-7969-4C0C-AC40-84713405D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3D7-3848-4D66-AA89-4AB3CF5419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985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40E18-B44D-41DC-A920-10112DAF6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DE85C1-D30A-4E5F-9653-1364B3F38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BA907-94A9-49E2-BDB2-DFFC1750C17B}" type="datetimeFigureOut">
              <a:rPr lang="en-US" smtClean="0"/>
              <a:t>6/15/2023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0C998-7E09-43BE-80C6-422039AED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FECD96-D50C-4EE3-B0E6-9FA38E7E4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3D7-3848-4D66-AA89-4AB3CF5419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051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B8751E-1953-42C7-BB54-4490B6DA1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BA907-94A9-49E2-BDB2-DFFC1750C17B}" type="datetimeFigureOut">
              <a:rPr lang="en-US" smtClean="0"/>
              <a:t>6/15/2023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5BAF08-DFE3-4DC4-99B6-3FABA5FFD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4587AB-DA26-4565-96E3-B0E1E4784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3D7-3848-4D66-AA89-4AB3CF5419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275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31B9B-F0FD-449F-9613-BC4EA9BE0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9BA2E-8B32-45D9-9BE4-B16253E682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4D0970-D034-49DD-B6EE-7EAFBF8710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5FAB74-96A7-4A07-829C-D6340F1EE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BA907-94A9-49E2-BDB2-DFFC1750C17B}" type="datetimeFigureOut">
              <a:rPr lang="en-US" smtClean="0"/>
              <a:t>6/15/2023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0985F1-2CBC-4BBE-B4AA-6E0744C96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F11E59-3705-492D-84B7-2421FF346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3D7-3848-4D66-AA89-4AB3CF5419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769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D490A-49A1-4692-93E6-6C8EFDE39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61CAF0-C461-4B26-B1AF-AFB735FF2C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40088D-B2D7-4E61-BB71-688631967B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F73C76-E71B-47E3-A32A-4D16E4AEF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BA907-94A9-49E2-BDB2-DFFC1750C17B}" type="datetimeFigureOut">
              <a:rPr lang="en-US" smtClean="0"/>
              <a:t>6/15/2023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A405F5-69AF-4EAC-B59C-D89C71DF9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A03B64-D0D3-4699-82E8-A3653069C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3D7-3848-4D66-AA89-4AB3CF5419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322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C67DD0-82E0-443D-A0E2-F19755C23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7067D3-DEF8-4438-BEA4-3E74C37EDB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F9AAE6-4A96-4A4C-8C95-13338F059D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BA907-94A9-49E2-BDB2-DFFC1750C17B}" type="datetimeFigureOut">
              <a:rPr lang="en-US" smtClean="0"/>
              <a:t>6/15/2023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C70ECA-93DE-4802-BF96-8214BBAB07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7E5E5A-40EC-43D2-8E12-54129D9A39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643D7-3848-4D66-AA89-4AB3CF5419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039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36.xml"/><Relationship Id="rId3" Type="http://schemas.openxmlformats.org/officeDocument/2006/relationships/image" Target="../media/image2.png"/><Relationship Id="rId7" Type="http://schemas.openxmlformats.org/officeDocument/2006/relationships/slide" Target="slide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openxmlformats.org/officeDocument/2006/relationships/slide" Target="slide50.xml"/><Relationship Id="rId11" Type="http://schemas.openxmlformats.org/officeDocument/2006/relationships/image" Target="../media/image12.png"/><Relationship Id="rId5" Type="http://schemas.openxmlformats.org/officeDocument/2006/relationships/image" Target="../media/image5.png"/><Relationship Id="rId10" Type="http://schemas.openxmlformats.org/officeDocument/2006/relationships/image" Target="../media/image9.png"/><Relationship Id="rId4" Type="http://schemas.openxmlformats.org/officeDocument/2006/relationships/slide" Target="slide4.xml"/><Relationship Id="rId9" Type="http://schemas.openxmlformats.org/officeDocument/2006/relationships/slide" Target="slide8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" Target="slide36.xml"/><Relationship Id="rId13" Type="http://schemas.openxmlformats.org/officeDocument/2006/relationships/image" Target="../media/image15.svg"/><Relationship Id="rId3" Type="http://schemas.openxmlformats.org/officeDocument/2006/relationships/image" Target="../media/image2.png"/><Relationship Id="rId7" Type="http://schemas.openxmlformats.org/officeDocument/2006/relationships/slide" Target="slide5.xml"/><Relationship Id="rId12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openxmlformats.org/officeDocument/2006/relationships/slide" Target="slide50.xml"/><Relationship Id="rId11" Type="http://schemas.openxmlformats.org/officeDocument/2006/relationships/image" Target="../media/image13.png"/><Relationship Id="rId5" Type="http://schemas.openxmlformats.org/officeDocument/2006/relationships/image" Target="../media/image5.png"/><Relationship Id="rId10" Type="http://schemas.openxmlformats.org/officeDocument/2006/relationships/image" Target="../media/image9.png"/><Relationship Id="rId4" Type="http://schemas.openxmlformats.org/officeDocument/2006/relationships/slide" Target="slide4.xml"/><Relationship Id="rId9" Type="http://schemas.openxmlformats.org/officeDocument/2006/relationships/slide" Target="slide8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" Target="slide36.xml"/><Relationship Id="rId3" Type="http://schemas.openxmlformats.org/officeDocument/2006/relationships/image" Target="../media/image2.png"/><Relationship Id="rId7" Type="http://schemas.openxmlformats.org/officeDocument/2006/relationships/slide" Target="slide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openxmlformats.org/officeDocument/2006/relationships/slide" Target="slide50.xml"/><Relationship Id="rId11" Type="http://schemas.openxmlformats.org/officeDocument/2006/relationships/image" Target="../media/image16.png"/><Relationship Id="rId5" Type="http://schemas.openxmlformats.org/officeDocument/2006/relationships/image" Target="../media/image5.png"/><Relationship Id="rId10" Type="http://schemas.openxmlformats.org/officeDocument/2006/relationships/image" Target="../media/image9.png"/><Relationship Id="rId4" Type="http://schemas.openxmlformats.org/officeDocument/2006/relationships/slide" Target="slide4.xml"/><Relationship Id="rId9" Type="http://schemas.openxmlformats.org/officeDocument/2006/relationships/slide" Target="slide8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" Target="slide36.xml"/><Relationship Id="rId3" Type="http://schemas.openxmlformats.org/officeDocument/2006/relationships/image" Target="../media/image2.png"/><Relationship Id="rId7" Type="http://schemas.openxmlformats.org/officeDocument/2006/relationships/slide" Target="slide5.xml"/><Relationship Id="rId12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openxmlformats.org/officeDocument/2006/relationships/slide" Target="slide50.xml"/><Relationship Id="rId11" Type="http://schemas.openxmlformats.org/officeDocument/2006/relationships/image" Target="../media/image17.png"/><Relationship Id="rId5" Type="http://schemas.openxmlformats.org/officeDocument/2006/relationships/image" Target="../media/image5.png"/><Relationship Id="rId10" Type="http://schemas.openxmlformats.org/officeDocument/2006/relationships/image" Target="../media/image9.png"/><Relationship Id="rId4" Type="http://schemas.openxmlformats.org/officeDocument/2006/relationships/slide" Target="slide4.xml"/><Relationship Id="rId9" Type="http://schemas.openxmlformats.org/officeDocument/2006/relationships/slide" Target="slide8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" Target="slide36.xml"/><Relationship Id="rId13" Type="http://schemas.openxmlformats.org/officeDocument/2006/relationships/image" Target="../media/image19.png"/><Relationship Id="rId3" Type="http://schemas.openxmlformats.org/officeDocument/2006/relationships/image" Target="../media/image2.png"/><Relationship Id="rId7" Type="http://schemas.openxmlformats.org/officeDocument/2006/relationships/slide" Target="slide5.xml"/><Relationship Id="rId12" Type="http://schemas.openxmlformats.org/officeDocument/2006/relationships/slide" Target="slide5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openxmlformats.org/officeDocument/2006/relationships/slide" Target="slide50.xml"/><Relationship Id="rId11" Type="http://schemas.openxmlformats.org/officeDocument/2006/relationships/slide" Target="slide32.xml"/><Relationship Id="rId5" Type="http://schemas.openxmlformats.org/officeDocument/2006/relationships/image" Target="../media/image5.png"/><Relationship Id="rId10" Type="http://schemas.openxmlformats.org/officeDocument/2006/relationships/slide" Target="slide14.xml"/><Relationship Id="rId4" Type="http://schemas.openxmlformats.org/officeDocument/2006/relationships/slide" Target="slide4.xml"/><Relationship Id="rId9" Type="http://schemas.openxmlformats.org/officeDocument/2006/relationships/slide" Target="slide6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" Target="slide36.xml"/><Relationship Id="rId3" Type="http://schemas.openxmlformats.org/officeDocument/2006/relationships/image" Target="../media/image2.png"/><Relationship Id="rId7" Type="http://schemas.openxmlformats.org/officeDocument/2006/relationships/slide" Target="slide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openxmlformats.org/officeDocument/2006/relationships/slide" Target="slide50.xml"/><Relationship Id="rId5" Type="http://schemas.openxmlformats.org/officeDocument/2006/relationships/image" Target="../media/image5.png"/><Relationship Id="rId4" Type="http://schemas.openxmlformats.org/officeDocument/2006/relationships/slide" Target="slide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" Target="slide36.xml"/><Relationship Id="rId3" Type="http://schemas.openxmlformats.org/officeDocument/2006/relationships/image" Target="../media/image2.png"/><Relationship Id="rId7" Type="http://schemas.openxmlformats.org/officeDocument/2006/relationships/slide" Target="slide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openxmlformats.org/officeDocument/2006/relationships/slide" Target="slide50.xml"/><Relationship Id="rId11" Type="http://schemas.openxmlformats.org/officeDocument/2006/relationships/image" Target="../media/image20.png"/><Relationship Id="rId5" Type="http://schemas.openxmlformats.org/officeDocument/2006/relationships/image" Target="../media/image5.png"/><Relationship Id="rId10" Type="http://schemas.openxmlformats.org/officeDocument/2006/relationships/image" Target="../media/image9.png"/><Relationship Id="rId4" Type="http://schemas.openxmlformats.org/officeDocument/2006/relationships/slide" Target="slide4.xml"/><Relationship Id="rId9" Type="http://schemas.openxmlformats.org/officeDocument/2006/relationships/slide" Target="slide8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" Target="slide36.xml"/><Relationship Id="rId3" Type="http://schemas.openxmlformats.org/officeDocument/2006/relationships/image" Target="../media/image2.png"/><Relationship Id="rId7" Type="http://schemas.openxmlformats.org/officeDocument/2006/relationships/slide" Target="slide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openxmlformats.org/officeDocument/2006/relationships/slide" Target="slide50.xml"/><Relationship Id="rId11" Type="http://schemas.openxmlformats.org/officeDocument/2006/relationships/image" Target="../media/image21.png"/><Relationship Id="rId5" Type="http://schemas.openxmlformats.org/officeDocument/2006/relationships/image" Target="../media/image5.png"/><Relationship Id="rId10" Type="http://schemas.openxmlformats.org/officeDocument/2006/relationships/image" Target="../media/image9.png"/><Relationship Id="rId4" Type="http://schemas.openxmlformats.org/officeDocument/2006/relationships/slide" Target="slide4.xml"/><Relationship Id="rId9" Type="http://schemas.openxmlformats.org/officeDocument/2006/relationships/slide" Target="slide8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" Target="slide36.xml"/><Relationship Id="rId3" Type="http://schemas.openxmlformats.org/officeDocument/2006/relationships/image" Target="../media/image2.png"/><Relationship Id="rId7" Type="http://schemas.openxmlformats.org/officeDocument/2006/relationships/slide" Target="slide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openxmlformats.org/officeDocument/2006/relationships/slide" Target="slide50.xml"/><Relationship Id="rId11" Type="http://schemas.openxmlformats.org/officeDocument/2006/relationships/image" Target="../media/image22.png"/><Relationship Id="rId5" Type="http://schemas.openxmlformats.org/officeDocument/2006/relationships/image" Target="../media/image5.png"/><Relationship Id="rId10" Type="http://schemas.openxmlformats.org/officeDocument/2006/relationships/image" Target="../media/image9.png"/><Relationship Id="rId4" Type="http://schemas.openxmlformats.org/officeDocument/2006/relationships/slide" Target="slide4.xml"/><Relationship Id="rId9" Type="http://schemas.openxmlformats.org/officeDocument/2006/relationships/slide" Target="slide8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" Target="slide36.xml"/><Relationship Id="rId3" Type="http://schemas.openxmlformats.org/officeDocument/2006/relationships/image" Target="../media/image2.png"/><Relationship Id="rId7" Type="http://schemas.openxmlformats.org/officeDocument/2006/relationships/slide" Target="slide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openxmlformats.org/officeDocument/2006/relationships/slide" Target="slide50.xml"/><Relationship Id="rId11" Type="http://schemas.openxmlformats.org/officeDocument/2006/relationships/image" Target="../media/image23.png"/><Relationship Id="rId5" Type="http://schemas.openxmlformats.org/officeDocument/2006/relationships/image" Target="../media/image5.png"/><Relationship Id="rId10" Type="http://schemas.openxmlformats.org/officeDocument/2006/relationships/image" Target="../media/image9.png"/><Relationship Id="rId4" Type="http://schemas.openxmlformats.org/officeDocument/2006/relationships/slide" Target="slide4.xml"/><Relationship Id="rId9" Type="http://schemas.openxmlformats.org/officeDocument/2006/relationships/slide" Target="slide8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slide" Target="slide36.xml"/><Relationship Id="rId3" Type="http://schemas.openxmlformats.org/officeDocument/2006/relationships/image" Target="../media/image2.png"/><Relationship Id="rId7" Type="http://schemas.openxmlformats.org/officeDocument/2006/relationships/slide" Target="slide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openxmlformats.org/officeDocument/2006/relationships/slide" Target="slide50.xml"/><Relationship Id="rId11" Type="http://schemas.openxmlformats.org/officeDocument/2006/relationships/image" Target="../media/image24.png"/><Relationship Id="rId5" Type="http://schemas.openxmlformats.org/officeDocument/2006/relationships/image" Target="../media/image5.png"/><Relationship Id="rId10" Type="http://schemas.openxmlformats.org/officeDocument/2006/relationships/image" Target="../media/image9.png"/><Relationship Id="rId4" Type="http://schemas.openxmlformats.org/officeDocument/2006/relationships/slide" Target="slide4.xml"/><Relationship Id="rId9" Type="http://schemas.openxmlformats.org/officeDocument/2006/relationships/slide" Target="slide8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" Target="slide36.xml"/><Relationship Id="rId3" Type="http://schemas.openxmlformats.org/officeDocument/2006/relationships/image" Target="../media/image2.png"/><Relationship Id="rId7" Type="http://schemas.openxmlformats.org/officeDocument/2006/relationships/slide" Target="slide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openxmlformats.org/officeDocument/2006/relationships/slide" Target="slide50.xml"/><Relationship Id="rId11" Type="http://schemas.openxmlformats.org/officeDocument/2006/relationships/image" Target="../media/image25.png"/><Relationship Id="rId5" Type="http://schemas.openxmlformats.org/officeDocument/2006/relationships/image" Target="../media/image5.png"/><Relationship Id="rId10" Type="http://schemas.openxmlformats.org/officeDocument/2006/relationships/image" Target="../media/image9.png"/><Relationship Id="rId4" Type="http://schemas.openxmlformats.org/officeDocument/2006/relationships/slide" Target="slide4.xml"/><Relationship Id="rId9" Type="http://schemas.openxmlformats.org/officeDocument/2006/relationships/slide" Target="slide8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slide" Target="slide36.xml"/><Relationship Id="rId3" Type="http://schemas.openxmlformats.org/officeDocument/2006/relationships/image" Target="../media/image2.png"/><Relationship Id="rId7" Type="http://schemas.openxmlformats.org/officeDocument/2006/relationships/slide" Target="slide5.xml"/><Relationship Id="rId12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openxmlformats.org/officeDocument/2006/relationships/slide" Target="slide50.xml"/><Relationship Id="rId11" Type="http://schemas.openxmlformats.org/officeDocument/2006/relationships/image" Target="../media/image26.png"/><Relationship Id="rId5" Type="http://schemas.openxmlformats.org/officeDocument/2006/relationships/image" Target="../media/image5.png"/><Relationship Id="rId10" Type="http://schemas.openxmlformats.org/officeDocument/2006/relationships/image" Target="../media/image9.png"/><Relationship Id="rId4" Type="http://schemas.openxmlformats.org/officeDocument/2006/relationships/slide" Target="slide4.xml"/><Relationship Id="rId9" Type="http://schemas.openxmlformats.org/officeDocument/2006/relationships/slide" Target="slide81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slide" Target="slide36.xml"/><Relationship Id="rId13" Type="http://schemas.openxmlformats.org/officeDocument/2006/relationships/image" Target="../media/image30.svg"/><Relationship Id="rId3" Type="http://schemas.openxmlformats.org/officeDocument/2006/relationships/image" Target="../media/image2.png"/><Relationship Id="rId7" Type="http://schemas.openxmlformats.org/officeDocument/2006/relationships/slide" Target="slide5.xml"/><Relationship Id="rId12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openxmlformats.org/officeDocument/2006/relationships/slide" Target="slide50.xml"/><Relationship Id="rId11" Type="http://schemas.openxmlformats.org/officeDocument/2006/relationships/image" Target="../media/image28.png"/><Relationship Id="rId5" Type="http://schemas.openxmlformats.org/officeDocument/2006/relationships/image" Target="../media/image5.png"/><Relationship Id="rId10" Type="http://schemas.openxmlformats.org/officeDocument/2006/relationships/image" Target="../media/image9.png"/><Relationship Id="rId4" Type="http://schemas.openxmlformats.org/officeDocument/2006/relationships/slide" Target="slide4.xml"/><Relationship Id="rId9" Type="http://schemas.openxmlformats.org/officeDocument/2006/relationships/slide" Target="slide81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slide" Target="slide36.xml"/><Relationship Id="rId3" Type="http://schemas.openxmlformats.org/officeDocument/2006/relationships/image" Target="../media/image2.png"/><Relationship Id="rId7" Type="http://schemas.openxmlformats.org/officeDocument/2006/relationships/slide" Target="slide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openxmlformats.org/officeDocument/2006/relationships/slide" Target="slide50.xml"/><Relationship Id="rId11" Type="http://schemas.openxmlformats.org/officeDocument/2006/relationships/image" Target="../media/image31.png"/><Relationship Id="rId5" Type="http://schemas.openxmlformats.org/officeDocument/2006/relationships/image" Target="../media/image5.png"/><Relationship Id="rId10" Type="http://schemas.openxmlformats.org/officeDocument/2006/relationships/image" Target="../media/image9.png"/><Relationship Id="rId4" Type="http://schemas.openxmlformats.org/officeDocument/2006/relationships/slide" Target="slide4.xml"/><Relationship Id="rId9" Type="http://schemas.openxmlformats.org/officeDocument/2006/relationships/slide" Target="slide81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slide" Target="slide36.xml"/><Relationship Id="rId3" Type="http://schemas.openxmlformats.org/officeDocument/2006/relationships/image" Target="../media/image2.png"/><Relationship Id="rId7" Type="http://schemas.openxmlformats.org/officeDocument/2006/relationships/slide" Target="slide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openxmlformats.org/officeDocument/2006/relationships/slide" Target="slide50.xml"/><Relationship Id="rId11" Type="http://schemas.openxmlformats.org/officeDocument/2006/relationships/image" Target="../media/image32.png"/><Relationship Id="rId5" Type="http://schemas.openxmlformats.org/officeDocument/2006/relationships/image" Target="../media/image5.png"/><Relationship Id="rId10" Type="http://schemas.openxmlformats.org/officeDocument/2006/relationships/image" Target="../media/image9.png"/><Relationship Id="rId4" Type="http://schemas.openxmlformats.org/officeDocument/2006/relationships/slide" Target="slide4.xml"/><Relationship Id="rId9" Type="http://schemas.openxmlformats.org/officeDocument/2006/relationships/slide" Target="slide81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slide" Target="slide36.xml"/><Relationship Id="rId3" Type="http://schemas.openxmlformats.org/officeDocument/2006/relationships/image" Target="../media/image2.png"/><Relationship Id="rId7" Type="http://schemas.openxmlformats.org/officeDocument/2006/relationships/slide" Target="slide5.xml"/><Relationship Id="rId12" Type="http://schemas.openxmlformats.org/officeDocument/2006/relationships/image" Target="../media/image3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openxmlformats.org/officeDocument/2006/relationships/slide" Target="slide50.xml"/><Relationship Id="rId11" Type="http://schemas.openxmlformats.org/officeDocument/2006/relationships/image" Target="../media/image33.png"/><Relationship Id="rId5" Type="http://schemas.openxmlformats.org/officeDocument/2006/relationships/image" Target="../media/image5.png"/><Relationship Id="rId10" Type="http://schemas.openxmlformats.org/officeDocument/2006/relationships/image" Target="../media/image9.png"/><Relationship Id="rId4" Type="http://schemas.openxmlformats.org/officeDocument/2006/relationships/slide" Target="slide4.xml"/><Relationship Id="rId9" Type="http://schemas.openxmlformats.org/officeDocument/2006/relationships/slide" Target="slide81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slide" Target="slide36.xml"/><Relationship Id="rId3" Type="http://schemas.openxmlformats.org/officeDocument/2006/relationships/image" Target="../media/image2.png"/><Relationship Id="rId7" Type="http://schemas.openxmlformats.org/officeDocument/2006/relationships/slide" Target="slide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openxmlformats.org/officeDocument/2006/relationships/slide" Target="slide50.xml"/><Relationship Id="rId11" Type="http://schemas.openxmlformats.org/officeDocument/2006/relationships/image" Target="../media/image35.png"/><Relationship Id="rId5" Type="http://schemas.openxmlformats.org/officeDocument/2006/relationships/image" Target="../media/image5.png"/><Relationship Id="rId10" Type="http://schemas.openxmlformats.org/officeDocument/2006/relationships/image" Target="../media/image9.png"/><Relationship Id="rId4" Type="http://schemas.openxmlformats.org/officeDocument/2006/relationships/slide" Target="slide4.xml"/><Relationship Id="rId9" Type="http://schemas.openxmlformats.org/officeDocument/2006/relationships/slide" Target="slide81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slide" Target="slide36.xml"/><Relationship Id="rId3" Type="http://schemas.openxmlformats.org/officeDocument/2006/relationships/image" Target="../media/image2.png"/><Relationship Id="rId7" Type="http://schemas.openxmlformats.org/officeDocument/2006/relationships/slide" Target="slide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openxmlformats.org/officeDocument/2006/relationships/slide" Target="slide50.xml"/><Relationship Id="rId11" Type="http://schemas.openxmlformats.org/officeDocument/2006/relationships/image" Target="../media/image36.png"/><Relationship Id="rId5" Type="http://schemas.openxmlformats.org/officeDocument/2006/relationships/image" Target="../media/image5.png"/><Relationship Id="rId10" Type="http://schemas.openxmlformats.org/officeDocument/2006/relationships/image" Target="../media/image9.png"/><Relationship Id="rId4" Type="http://schemas.openxmlformats.org/officeDocument/2006/relationships/slide" Target="slide4.xml"/><Relationship Id="rId9" Type="http://schemas.openxmlformats.org/officeDocument/2006/relationships/slide" Target="slide81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slide" Target="slide36.xml"/><Relationship Id="rId3" Type="http://schemas.openxmlformats.org/officeDocument/2006/relationships/image" Target="../media/image2.png"/><Relationship Id="rId7" Type="http://schemas.openxmlformats.org/officeDocument/2006/relationships/slide" Target="slide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openxmlformats.org/officeDocument/2006/relationships/slide" Target="slide50.xml"/><Relationship Id="rId11" Type="http://schemas.openxmlformats.org/officeDocument/2006/relationships/image" Target="../media/image37.png"/><Relationship Id="rId5" Type="http://schemas.openxmlformats.org/officeDocument/2006/relationships/image" Target="../media/image5.png"/><Relationship Id="rId10" Type="http://schemas.openxmlformats.org/officeDocument/2006/relationships/image" Target="../media/image9.png"/><Relationship Id="rId4" Type="http://schemas.openxmlformats.org/officeDocument/2006/relationships/slide" Target="slide4.xml"/><Relationship Id="rId9" Type="http://schemas.openxmlformats.org/officeDocument/2006/relationships/slide" Target="slide8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" Target="slide4.xml"/><Relationship Id="rId7" Type="http://schemas.openxmlformats.org/officeDocument/2006/relationships/slide" Target="slide36.xm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9.xml"/><Relationship Id="rId6" Type="http://schemas.openxmlformats.org/officeDocument/2006/relationships/slide" Target="slide5.xml"/><Relationship Id="rId11" Type="http://schemas.openxmlformats.org/officeDocument/2006/relationships/image" Target="../media/image2.png"/><Relationship Id="rId5" Type="http://schemas.openxmlformats.org/officeDocument/2006/relationships/slide" Target="slide50.xml"/><Relationship Id="rId10" Type="http://schemas.openxmlformats.org/officeDocument/2006/relationships/image" Target="../media/image1.png"/><Relationship Id="rId4" Type="http://schemas.openxmlformats.org/officeDocument/2006/relationships/image" Target="../media/image5.png"/><Relationship Id="rId9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slide" Target="slide36.xml"/><Relationship Id="rId3" Type="http://schemas.openxmlformats.org/officeDocument/2006/relationships/image" Target="../media/image2.png"/><Relationship Id="rId7" Type="http://schemas.openxmlformats.org/officeDocument/2006/relationships/slide" Target="slide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openxmlformats.org/officeDocument/2006/relationships/slide" Target="slide50.xml"/><Relationship Id="rId11" Type="http://schemas.openxmlformats.org/officeDocument/2006/relationships/image" Target="../media/image38.png"/><Relationship Id="rId5" Type="http://schemas.openxmlformats.org/officeDocument/2006/relationships/image" Target="../media/image5.png"/><Relationship Id="rId10" Type="http://schemas.openxmlformats.org/officeDocument/2006/relationships/image" Target="../media/image9.png"/><Relationship Id="rId4" Type="http://schemas.openxmlformats.org/officeDocument/2006/relationships/slide" Target="slide4.xml"/><Relationship Id="rId9" Type="http://schemas.openxmlformats.org/officeDocument/2006/relationships/slide" Target="slide81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slide" Target="slide36.xml"/><Relationship Id="rId3" Type="http://schemas.openxmlformats.org/officeDocument/2006/relationships/image" Target="../media/image2.png"/><Relationship Id="rId7" Type="http://schemas.openxmlformats.org/officeDocument/2006/relationships/slide" Target="slide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openxmlformats.org/officeDocument/2006/relationships/slide" Target="slide50.xml"/><Relationship Id="rId11" Type="http://schemas.openxmlformats.org/officeDocument/2006/relationships/image" Target="../media/image39.png"/><Relationship Id="rId5" Type="http://schemas.openxmlformats.org/officeDocument/2006/relationships/image" Target="../media/image5.png"/><Relationship Id="rId10" Type="http://schemas.openxmlformats.org/officeDocument/2006/relationships/image" Target="../media/image9.png"/><Relationship Id="rId4" Type="http://schemas.openxmlformats.org/officeDocument/2006/relationships/slide" Target="slide4.xml"/><Relationship Id="rId9" Type="http://schemas.openxmlformats.org/officeDocument/2006/relationships/slide" Target="slide81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slide" Target="slide36.xml"/><Relationship Id="rId13" Type="http://schemas.openxmlformats.org/officeDocument/2006/relationships/image" Target="../media/image40.png"/><Relationship Id="rId3" Type="http://schemas.openxmlformats.org/officeDocument/2006/relationships/image" Target="../media/image2.png"/><Relationship Id="rId7" Type="http://schemas.openxmlformats.org/officeDocument/2006/relationships/slide" Target="slide5.xml"/><Relationship Id="rId12" Type="http://schemas.openxmlformats.org/officeDocument/2006/relationships/slide" Target="slide5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openxmlformats.org/officeDocument/2006/relationships/slide" Target="slide50.xml"/><Relationship Id="rId11" Type="http://schemas.openxmlformats.org/officeDocument/2006/relationships/slide" Target="slide32.xml"/><Relationship Id="rId5" Type="http://schemas.openxmlformats.org/officeDocument/2006/relationships/image" Target="../media/image5.png"/><Relationship Id="rId10" Type="http://schemas.openxmlformats.org/officeDocument/2006/relationships/slide" Target="slide14.xml"/><Relationship Id="rId4" Type="http://schemas.openxmlformats.org/officeDocument/2006/relationships/slide" Target="slide4.xml"/><Relationship Id="rId9" Type="http://schemas.openxmlformats.org/officeDocument/2006/relationships/slide" Target="slide6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slide" Target="slide36.xml"/><Relationship Id="rId3" Type="http://schemas.openxmlformats.org/officeDocument/2006/relationships/image" Target="../media/image2.png"/><Relationship Id="rId7" Type="http://schemas.openxmlformats.org/officeDocument/2006/relationships/slide" Target="slide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openxmlformats.org/officeDocument/2006/relationships/slide" Target="slide50.xml"/><Relationship Id="rId5" Type="http://schemas.openxmlformats.org/officeDocument/2006/relationships/image" Target="../media/image5.png"/><Relationship Id="rId4" Type="http://schemas.openxmlformats.org/officeDocument/2006/relationships/slide" Target="slide4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slide" Target="slide36.xml"/><Relationship Id="rId13" Type="http://schemas.openxmlformats.org/officeDocument/2006/relationships/image" Target="../media/image43.svg"/><Relationship Id="rId3" Type="http://schemas.openxmlformats.org/officeDocument/2006/relationships/image" Target="../media/image2.png"/><Relationship Id="rId7" Type="http://schemas.openxmlformats.org/officeDocument/2006/relationships/slide" Target="slide5.xml"/><Relationship Id="rId12" Type="http://schemas.openxmlformats.org/officeDocument/2006/relationships/image" Target="../media/image4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openxmlformats.org/officeDocument/2006/relationships/slide" Target="slide50.xml"/><Relationship Id="rId11" Type="http://schemas.openxmlformats.org/officeDocument/2006/relationships/image" Target="../media/image41.png"/><Relationship Id="rId5" Type="http://schemas.openxmlformats.org/officeDocument/2006/relationships/image" Target="../media/image5.png"/><Relationship Id="rId10" Type="http://schemas.openxmlformats.org/officeDocument/2006/relationships/image" Target="../media/image9.png"/><Relationship Id="rId4" Type="http://schemas.openxmlformats.org/officeDocument/2006/relationships/slide" Target="slide4.xml"/><Relationship Id="rId9" Type="http://schemas.openxmlformats.org/officeDocument/2006/relationships/slide" Target="slide81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slide" Target="slide81.xml"/><Relationship Id="rId3" Type="http://schemas.openxmlformats.org/officeDocument/2006/relationships/image" Target="../media/image2.png"/><Relationship Id="rId7" Type="http://schemas.openxmlformats.org/officeDocument/2006/relationships/slide" Target="slide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openxmlformats.org/officeDocument/2006/relationships/slide" Target="slide50.xml"/><Relationship Id="rId5" Type="http://schemas.openxmlformats.org/officeDocument/2006/relationships/image" Target="../media/image5.png"/><Relationship Id="rId10" Type="http://schemas.openxmlformats.org/officeDocument/2006/relationships/image" Target="../media/image44.png"/><Relationship Id="rId4" Type="http://schemas.openxmlformats.org/officeDocument/2006/relationships/slide" Target="slide4.xml"/><Relationship Id="rId9" Type="http://schemas.openxmlformats.org/officeDocument/2006/relationships/image" Target="../media/image9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slide" Target="slide81.xml"/><Relationship Id="rId3" Type="http://schemas.openxmlformats.org/officeDocument/2006/relationships/image" Target="../media/image2.png"/><Relationship Id="rId7" Type="http://schemas.openxmlformats.org/officeDocument/2006/relationships/slide" Target="slide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openxmlformats.org/officeDocument/2006/relationships/slide" Target="slide50.xml"/><Relationship Id="rId5" Type="http://schemas.openxmlformats.org/officeDocument/2006/relationships/image" Target="../media/image5.png"/><Relationship Id="rId10" Type="http://schemas.openxmlformats.org/officeDocument/2006/relationships/image" Target="../media/image45.png"/><Relationship Id="rId4" Type="http://schemas.openxmlformats.org/officeDocument/2006/relationships/slide" Target="slide4.xml"/><Relationship Id="rId9" Type="http://schemas.openxmlformats.org/officeDocument/2006/relationships/image" Target="../media/image9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slide" Target="slide81.xml"/><Relationship Id="rId3" Type="http://schemas.openxmlformats.org/officeDocument/2006/relationships/image" Target="../media/image2.png"/><Relationship Id="rId7" Type="http://schemas.openxmlformats.org/officeDocument/2006/relationships/slide" Target="slide5.xml"/><Relationship Id="rId12" Type="http://schemas.openxmlformats.org/officeDocument/2006/relationships/image" Target="../media/image43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openxmlformats.org/officeDocument/2006/relationships/slide" Target="slide50.xml"/><Relationship Id="rId11" Type="http://schemas.openxmlformats.org/officeDocument/2006/relationships/image" Target="../media/image42.png"/><Relationship Id="rId5" Type="http://schemas.openxmlformats.org/officeDocument/2006/relationships/image" Target="../media/image5.png"/><Relationship Id="rId10" Type="http://schemas.openxmlformats.org/officeDocument/2006/relationships/image" Target="../media/image46.png"/><Relationship Id="rId4" Type="http://schemas.openxmlformats.org/officeDocument/2006/relationships/slide" Target="slide4.xml"/><Relationship Id="rId9" Type="http://schemas.openxmlformats.org/officeDocument/2006/relationships/image" Target="../media/image9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slide" Target="slide81.xml"/><Relationship Id="rId3" Type="http://schemas.openxmlformats.org/officeDocument/2006/relationships/image" Target="../media/image2.png"/><Relationship Id="rId7" Type="http://schemas.openxmlformats.org/officeDocument/2006/relationships/slide" Target="slide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openxmlformats.org/officeDocument/2006/relationships/slide" Target="slide50.xml"/><Relationship Id="rId5" Type="http://schemas.openxmlformats.org/officeDocument/2006/relationships/image" Target="../media/image5.png"/><Relationship Id="rId10" Type="http://schemas.openxmlformats.org/officeDocument/2006/relationships/image" Target="../media/image47.png"/><Relationship Id="rId4" Type="http://schemas.openxmlformats.org/officeDocument/2006/relationships/slide" Target="slide4.xml"/><Relationship Id="rId9" Type="http://schemas.openxmlformats.org/officeDocument/2006/relationships/image" Target="../media/image9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slide" Target="slide81.xml"/><Relationship Id="rId3" Type="http://schemas.openxmlformats.org/officeDocument/2006/relationships/image" Target="../media/image2.png"/><Relationship Id="rId7" Type="http://schemas.openxmlformats.org/officeDocument/2006/relationships/slide" Target="slide5.xml"/><Relationship Id="rId12" Type="http://schemas.openxmlformats.org/officeDocument/2006/relationships/image" Target="../media/image43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openxmlformats.org/officeDocument/2006/relationships/slide" Target="slide50.xml"/><Relationship Id="rId11" Type="http://schemas.openxmlformats.org/officeDocument/2006/relationships/image" Target="../media/image42.png"/><Relationship Id="rId5" Type="http://schemas.openxmlformats.org/officeDocument/2006/relationships/image" Target="../media/image5.png"/><Relationship Id="rId10" Type="http://schemas.openxmlformats.org/officeDocument/2006/relationships/image" Target="../media/image48.png"/><Relationship Id="rId4" Type="http://schemas.openxmlformats.org/officeDocument/2006/relationships/slide" Target="slide4.xml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36.xml"/><Relationship Id="rId3" Type="http://schemas.openxmlformats.org/officeDocument/2006/relationships/image" Target="../media/image2.png"/><Relationship Id="rId7" Type="http://schemas.openxmlformats.org/officeDocument/2006/relationships/slide" Target="slide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openxmlformats.org/officeDocument/2006/relationships/slide" Target="slide50.xml"/><Relationship Id="rId5" Type="http://schemas.openxmlformats.org/officeDocument/2006/relationships/image" Target="../media/image5.png"/><Relationship Id="rId4" Type="http://schemas.openxmlformats.org/officeDocument/2006/relationships/slide" Target="slide4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slide" Target="slide81.xml"/><Relationship Id="rId3" Type="http://schemas.openxmlformats.org/officeDocument/2006/relationships/image" Target="../media/image2.png"/><Relationship Id="rId7" Type="http://schemas.openxmlformats.org/officeDocument/2006/relationships/slide" Target="slide5.xml"/><Relationship Id="rId12" Type="http://schemas.openxmlformats.org/officeDocument/2006/relationships/image" Target="../media/image43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openxmlformats.org/officeDocument/2006/relationships/slide" Target="slide50.xml"/><Relationship Id="rId11" Type="http://schemas.openxmlformats.org/officeDocument/2006/relationships/image" Target="../media/image42.png"/><Relationship Id="rId5" Type="http://schemas.openxmlformats.org/officeDocument/2006/relationships/image" Target="../media/image5.png"/><Relationship Id="rId10" Type="http://schemas.openxmlformats.org/officeDocument/2006/relationships/image" Target="../media/image49.png"/><Relationship Id="rId4" Type="http://schemas.openxmlformats.org/officeDocument/2006/relationships/slide" Target="slide4.xml"/><Relationship Id="rId9" Type="http://schemas.openxmlformats.org/officeDocument/2006/relationships/image" Target="../media/image9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slide" Target="slide81.xml"/><Relationship Id="rId3" Type="http://schemas.openxmlformats.org/officeDocument/2006/relationships/image" Target="../media/image2.png"/><Relationship Id="rId7" Type="http://schemas.openxmlformats.org/officeDocument/2006/relationships/slide" Target="slide5.xml"/><Relationship Id="rId12" Type="http://schemas.openxmlformats.org/officeDocument/2006/relationships/image" Target="../media/image43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openxmlformats.org/officeDocument/2006/relationships/slide" Target="slide50.xml"/><Relationship Id="rId11" Type="http://schemas.openxmlformats.org/officeDocument/2006/relationships/image" Target="../media/image42.png"/><Relationship Id="rId5" Type="http://schemas.openxmlformats.org/officeDocument/2006/relationships/image" Target="../media/image5.png"/><Relationship Id="rId10" Type="http://schemas.openxmlformats.org/officeDocument/2006/relationships/image" Target="../media/image50.png"/><Relationship Id="rId4" Type="http://schemas.openxmlformats.org/officeDocument/2006/relationships/slide" Target="slide4.xml"/><Relationship Id="rId9" Type="http://schemas.openxmlformats.org/officeDocument/2006/relationships/image" Target="../media/image9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slide" Target="slide81.xml"/><Relationship Id="rId3" Type="http://schemas.openxmlformats.org/officeDocument/2006/relationships/image" Target="../media/image2.png"/><Relationship Id="rId7" Type="http://schemas.openxmlformats.org/officeDocument/2006/relationships/slide" Target="slide5.xml"/><Relationship Id="rId12" Type="http://schemas.openxmlformats.org/officeDocument/2006/relationships/image" Target="../media/image43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openxmlformats.org/officeDocument/2006/relationships/slide" Target="slide50.xml"/><Relationship Id="rId11" Type="http://schemas.openxmlformats.org/officeDocument/2006/relationships/image" Target="../media/image42.png"/><Relationship Id="rId5" Type="http://schemas.openxmlformats.org/officeDocument/2006/relationships/image" Target="../media/image5.png"/><Relationship Id="rId10" Type="http://schemas.openxmlformats.org/officeDocument/2006/relationships/image" Target="../media/image51.png"/><Relationship Id="rId4" Type="http://schemas.openxmlformats.org/officeDocument/2006/relationships/slide" Target="slide4.xml"/><Relationship Id="rId9" Type="http://schemas.openxmlformats.org/officeDocument/2006/relationships/image" Target="../media/image9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slide" Target="slide81.xml"/><Relationship Id="rId3" Type="http://schemas.openxmlformats.org/officeDocument/2006/relationships/image" Target="../media/image2.png"/><Relationship Id="rId7" Type="http://schemas.openxmlformats.org/officeDocument/2006/relationships/slide" Target="slide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openxmlformats.org/officeDocument/2006/relationships/slide" Target="slide50.xml"/><Relationship Id="rId5" Type="http://schemas.openxmlformats.org/officeDocument/2006/relationships/image" Target="../media/image5.png"/><Relationship Id="rId10" Type="http://schemas.openxmlformats.org/officeDocument/2006/relationships/image" Target="../media/image52.png"/><Relationship Id="rId4" Type="http://schemas.openxmlformats.org/officeDocument/2006/relationships/slide" Target="slide4.xml"/><Relationship Id="rId9" Type="http://schemas.openxmlformats.org/officeDocument/2006/relationships/image" Target="../media/image9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slide" Target="slide81.xml"/><Relationship Id="rId3" Type="http://schemas.openxmlformats.org/officeDocument/2006/relationships/image" Target="../media/image2.png"/><Relationship Id="rId7" Type="http://schemas.openxmlformats.org/officeDocument/2006/relationships/slide" Target="slide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openxmlformats.org/officeDocument/2006/relationships/slide" Target="slide50.xml"/><Relationship Id="rId5" Type="http://schemas.openxmlformats.org/officeDocument/2006/relationships/image" Target="../media/image5.png"/><Relationship Id="rId4" Type="http://schemas.openxmlformats.org/officeDocument/2006/relationships/slide" Target="slide4.xml"/><Relationship Id="rId9" Type="http://schemas.openxmlformats.org/officeDocument/2006/relationships/image" Target="../media/image9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slide" Target="slide81.xml"/><Relationship Id="rId3" Type="http://schemas.openxmlformats.org/officeDocument/2006/relationships/image" Target="../media/image2.png"/><Relationship Id="rId7" Type="http://schemas.openxmlformats.org/officeDocument/2006/relationships/slide" Target="slide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openxmlformats.org/officeDocument/2006/relationships/slide" Target="slide50.xml"/><Relationship Id="rId5" Type="http://schemas.openxmlformats.org/officeDocument/2006/relationships/image" Target="../media/image5.png"/><Relationship Id="rId10" Type="http://schemas.openxmlformats.org/officeDocument/2006/relationships/image" Target="../media/image53.png"/><Relationship Id="rId4" Type="http://schemas.openxmlformats.org/officeDocument/2006/relationships/slide" Target="slide4.xml"/><Relationship Id="rId9" Type="http://schemas.openxmlformats.org/officeDocument/2006/relationships/image" Target="../media/image9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slide" Target="slide81.xml"/><Relationship Id="rId3" Type="http://schemas.openxmlformats.org/officeDocument/2006/relationships/image" Target="../media/image2.png"/><Relationship Id="rId7" Type="http://schemas.openxmlformats.org/officeDocument/2006/relationships/slide" Target="slide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openxmlformats.org/officeDocument/2006/relationships/slide" Target="slide50.xml"/><Relationship Id="rId11" Type="http://schemas.openxmlformats.org/officeDocument/2006/relationships/image" Target="../media/image55.png"/><Relationship Id="rId5" Type="http://schemas.openxmlformats.org/officeDocument/2006/relationships/image" Target="../media/image5.png"/><Relationship Id="rId10" Type="http://schemas.openxmlformats.org/officeDocument/2006/relationships/image" Target="../media/image54.png"/><Relationship Id="rId4" Type="http://schemas.openxmlformats.org/officeDocument/2006/relationships/slide" Target="slide4.xml"/><Relationship Id="rId9" Type="http://schemas.openxmlformats.org/officeDocument/2006/relationships/image" Target="../media/image9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slide" Target="slide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openxmlformats.org/officeDocument/2006/relationships/slide" Target="slide81.xml"/><Relationship Id="rId5" Type="http://schemas.openxmlformats.org/officeDocument/2006/relationships/image" Target="../media/image5.png"/><Relationship Id="rId10" Type="http://schemas.openxmlformats.org/officeDocument/2006/relationships/image" Target="../media/image57.png"/><Relationship Id="rId4" Type="http://schemas.openxmlformats.org/officeDocument/2006/relationships/slide" Target="slide4.xml"/><Relationship Id="rId9" Type="http://schemas.openxmlformats.org/officeDocument/2006/relationships/image" Target="../media/image56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slide" Target="slide81.xml"/><Relationship Id="rId3" Type="http://schemas.openxmlformats.org/officeDocument/2006/relationships/image" Target="../media/image2.png"/><Relationship Id="rId7" Type="http://schemas.openxmlformats.org/officeDocument/2006/relationships/slide" Target="slide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openxmlformats.org/officeDocument/2006/relationships/slide" Target="slide50.xml"/><Relationship Id="rId5" Type="http://schemas.openxmlformats.org/officeDocument/2006/relationships/image" Target="../media/image5.png"/><Relationship Id="rId10" Type="http://schemas.openxmlformats.org/officeDocument/2006/relationships/image" Target="../media/image58.png"/><Relationship Id="rId4" Type="http://schemas.openxmlformats.org/officeDocument/2006/relationships/slide" Target="slide4.xml"/><Relationship Id="rId9" Type="http://schemas.openxmlformats.org/officeDocument/2006/relationships/image" Target="../media/image9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slide" Target="slide81.xml"/><Relationship Id="rId3" Type="http://schemas.openxmlformats.org/officeDocument/2006/relationships/image" Target="../media/image2.png"/><Relationship Id="rId7" Type="http://schemas.openxmlformats.org/officeDocument/2006/relationships/slide" Target="slide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openxmlformats.org/officeDocument/2006/relationships/slide" Target="slide58.xml"/><Relationship Id="rId11" Type="http://schemas.openxmlformats.org/officeDocument/2006/relationships/image" Target="../media/image60.png"/><Relationship Id="rId5" Type="http://schemas.openxmlformats.org/officeDocument/2006/relationships/image" Target="../media/image5.png"/><Relationship Id="rId10" Type="http://schemas.openxmlformats.org/officeDocument/2006/relationships/image" Target="../media/image59.png"/><Relationship Id="rId4" Type="http://schemas.openxmlformats.org/officeDocument/2006/relationships/slide" Target="slide4.xml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3" Type="http://schemas.openxmlformats.org/officeDocument/2006/relationships/image" Target="../media/image2.png"/><Relationship Id="rId7" Type="http://schemas.openxmlformats.org/officeDocument/2006/relationships/slide" Target="slide58.xml"/><Relationship Id="rId12" Type="http://schemas.openxmlformats.org/officeDocument/2006/relationships/slide" Target="slide3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openxmlformats.org/officeDocument/2006/relationships/slide" Target="slide32.xml"/><Relationship Id="rId11" Type="http://schemas.openxmlformats.org/officeDocument/2006/relationships/slide" Target="slide5.xml"/><Relationship Id="rId5" Type="http://schemas.openxmlformats.org/officeDocument/2006/relationships/slide" Target="slide14.xml"/><Relationship Id="rId10" Type="http://schemas.openxmlformats.org/officeDocument/2006/relationships/slide" Target="slide50.xml"/><Relationship Id="rId4" Type="http://schemas.openxmlformats.org/officeDocument/2006/relationships/slide" Target="slide6.xml"/><Relationship Id="rId9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slide" Target="slide81.xml"/><Relationship Id="rId3" Type="http://schemas.openxmlformats.org/officeDocument/2006/relationships/image" Target="../media/image2.png"/><Relationship Id="rId7" Type="http://schemas.openxmlformats.org/officeDocument/2006/relationships/slide" Target="slide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openxmlformats.org/officeDocument/2006/relationships/slide" Target="slide58.xml"/><Relationship Id="rId11" Type="http://schemas.openxmlformats.org/officeDocument/2006/relationships/image" Target="../media/image62.png"/><Relationship Id="rId5" Type="http://schemas.openxmlformats.org/officeDocument/2006/relationships/image" Target="../media/image5.png"/><Relationship Id="rId10" Type="http://schemas.openxmlformats.org/officeDocument/2006/relationships/image" Target="../media/image61.png"/><Relationship Id="rId4" Type="http://schemas.openxmlformats.org/officeDocument/2006/relationships/slide" Target="slide4.xml"/><Relationship Id="rId9" Type="http://schemas.openxmlformats.org/officeDocument/2006/relationships/image" Target="../media/image9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slide" Target="slide81.xml"/><Relationship Id="rId3" Type="http://schemas.openxmlformats.org/officeDocument/2006/relationships/image" Target="../media/image2.png"/><Relationship Id="rId7" Type="http://schemas.openxmlformats.org/officeDocument/2006/relationships/slide" Target="slide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openxmlformats.org/officeDocument/2006/relationships/slide" Target="slide59.xml"/><Relationship Id="rId5" Type="http://schemas.openxmlformats.org/officeDocument/2006/relationships/image" Target="../media/image5.png"/><Relationship Id="rId10" Type="http://schemas.openxmlformats.org/officeDocument/2006/relationships/image" Target="../media/image63.png"/><Relationship Id="rId4" Type="http://schemas.openxmlformats.org/officeDocument/2006/relationships/slide" Target="slide4.xml"/><Relationship Id="rId9" Type="http://schemas.openxmlformats.org/officeDocument/2006/relationships/image" Target="../media/image9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slide" Target="slide81.xml"/><Relationship Id="rId3" Type="http://schemas.openxmlformats.org/officeDocument/2006/relationships/image" Target="../media/image2.png"/><Relationship Id="rId7" Type="http://schemas.openxmlformats.org/officeDocument/2006/relationships/slide" Target="slide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openxmlformats.org/officeDocument/2006/relationships/slide" Target="slide59.xml"/><Relationship Id="rId5" Type="http://schemas.openxmlformats.org/officeDocument/2006/relationships/image" Target="../media/image5.png"/><Relationship Id="rId10" Type="http://schemas.openxmlformats.org/officeDocument/2006/relationships/image" Target="../media/image64.png"/><Relationship Id="rId4" Type="http://schemas.openxmlformats.org/officeDocument/2006/relationships/slide" Target="slide4.xml"/><Relationship Id="rId9" Type="http://schemas.openxmlformats.org/officeDocument/2006/relationships/image" Target="../media/image9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slide" Target="slide81.xml"/><Relationship Id="rId3" Type="http://schemas.openxmlformats.org/officeDocument/2006/relationships/image" Target="../media/image2.png"/><Relationship Id="rId7" Type="http://schemas.openxmlformats.org/officeDocument/2006/relationships/slide" Target="slide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openxmlformats.org/officeDocument/2006/relationships/slide" Target="slide59.xml"/><Relationship Id="rId5" Type="http://schemas.openxmlformats.org/officeDocument/2006/relationships/image" Target="../media/image5.png"/><Relationship Id="rId10" Type="http://schemas.openxmlformats.org/officeDocument/2006/relationships/image" Target="../media/image65.png"/><Relationship Id="rId4" Type="http://schemas.openxmlformats.org/officeDocument/2006/relationships/slide" Target="slide4.xml"/><Relationship Id="rId9" Type="http://schemas.openxmlformats.org/officeDocument/2006/relationships/image" Target="../media/image9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slide" Target="slide81.xml"/><Relationship Id="rId3" Type="http://schemas.openxmlformats.org/officeDocument/2006/relationships/image" Target="../media/image2.png"/><Relationship Id="rId7" Type="http://schemas.openxmlformats.org/officeDocument/2006/relationships/slide" Target="slide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openxmlformats.org/officeDocument/2006/relationships/slide" Target="slide59.xml"/><Relationship Id="rId5" Type="http://schemas.openxmlformats.org/officeDocument/2006/relationships/image" Target="../media/image5.png"/><Relationship Id="rId10" Type="http://schemas.openxmlformats.org/officeDocument/2006/relationships/image" Target="../media/image66.png"/><Relationship Id="rId4" Type="http://schemas.openxmlformats.org/officeDocument/2006/relationships/slide" Target="slide4.xml"/><Relationship Id="rId9" Type="http://schemas.openxmlformats.org/officeDocument/2006/relationships/image" Target="../media/image9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slide" Target="slide81.xml"/><Relationship Id="rId3" Type="http://schemas.openxmlformats.org/officeDocument/2006/relationships/image" Target="../media/image2.png"/><Relationship Id="rId7" Type="http://schemas.openxmlformats.org/officeDocument/2006/relationships/slide" Target="slide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openxmlformats.org/officeDocument/2006/relationships/slide" Target="slide59.xml"/><Relationship Id="rId5" Type="http://schemas.openxmlformats.org/officeDocument/2006/relationships/image" Target="../media/image5.png"/><Relationship Id="rId10" Type="http://schemas.openxmlformats.org/officeDocument/2006/relationships/image" Target="../media/image67.png"/><Relationship Id="rId4" Type="http://schemas.openxmlformats.org/officeDocument/2006/relationships/slide" Target="slide4.xml"/><Relationship Id="rId9" Type="http://schemas.openxmlformats.org/officeDocument/2006/relationships/image" Target="../media/image9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slide" Target="slide81.xml"/><Relationship Id="rId3" Type="http://schemas.openxmlformats.org/officeDocument/2006/relationships/image" Target="../media/image2.png"/><Relationship Id="rId7" Type="http://schemas.openxmlformats.org/officeDocument/2006/relationships/slide" Target="slide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openxmlformats.org/officeDocument/2006/relationships/slide" Target="slide59.xml"/><Relationship Id="rId11" Type="http://schemas.openxmlformats.org/officeDocument/2006/relationships/image" Target="../media/image69.png"/><Relationship Id="rId5" Type="http://schemas.openxmlformats.org/officeDocument/2006/relationships/image" Target="../media/image5.png"/><Relationship Id="rId10" Type="http://schemas.openxmlformats.org/officeDocument/2006/relationships/image" Target="../media/image68.png"/><Relationship Id="rId4" Type="http://schemas.openxmlformats.org/officeDocument/2006/relationships/slide" Target="slide4.xml"/><Relationship Id="rId9" Type="http://schemas.openxmlformats.org/officeDocument/2006/relationships/image" Target="../media/image9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slide" Target="slide81.xml"/><Relationship Id="rId3" Type="http://schemas.openxmlformats.org/officeDocument/2006/relationships/image" Target="../media/image2.png"/><Relationship Id="rId7" Type="http://schemas.openxmlformats.org/officeDocument/2006/relationships/slide" Target="slide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openxmlformats.org/officeDocument/2006/relationships/slide" Target="slide59.xml"/><Relationship Id="rId5" Type="http://schemas.openxmlformats.org/officeDocument/2006/relationships/image" Target="../media/image5.png"/><Relationship Id="rId10" Type="http://schemas.openxmlformats.org/officeDocument/2006/relationships/image" Target="../media/image40.png"/><Relationship Id="rId4" Type="http://schemas.openxmlformats.org/officeDocument/2006/relationships/slide" Target="slide4.xml"/><Relationship Id="rId9" Type="http://schemas.openxmlformats.org/officeDocument/2006/relationships/image" Target="../media/image9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slide" Target="slide36.xml"/><Relationship Id="rId13" Type="http://schemas.openxmlformats.org/officeDocument/2006/relationships/image" Target="../media/image70.png"/><Relationship Id="rId3" Type="http://schemas.openxmlformats.org/officeDocument/2006/relationships/image" Target="../media/image2.png"/><Relationship Id="rId7" Type="http://schemas.openxmlformats.org/officeDocument/2006/relationships/slide" Target="slide5.xml"/><Relationship Id="rId12" Type="http://schemas.openxmlformats.org/officeDocument/2006/relationships/slide" Target="slide5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openxmlformats.org/officeDocument/2006/relationships/slide" Target="slide50.xml"/><Relationship Id="rId11" Type="http://schemas.openxmlformats.org/officeDocument/2006/relationships/slide" Target="slide32.xml"/><Relationship Id="rId5" Type="http://schemas.openxmlformats.org/officeDocument/2006/relationships/image" Target="../media/image5.png"/><Relationship Id="rId10" Type="http://schemas.openxmlformats.org/officeDocument/2006/relationships/slide" Target="slide14.xml"/><Relationship Id="rId4" Type="http://schemas.openxmlformats.org/officeDocument/2006/relationships/slide" Target="slide4.xml"/><Relationship Id="rId9" Type="http://schemas.openxmlformats.org/officeDocument/2006/relationships/slide" Target="slide6.xm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slide" Target="slide36.xml"/><Relationship Id="rId3" Type="http://schemas.openxmlformats.org/officeDocument/2006/relationships/image" Target="../media/image2.png"/><Relationship Id="rId7" Type="http://schemas.openxmlformats.org/officeDocument/2006/relationships/slide" Target="slide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openxmlformats.org/officeDocument/2006/relationships/slide" Target="slide50.xml"/><Relationship Id="rId5" Type="http://schemas.openxmlformats.org/officeDocument/2006/relationships/image" Target="../media/image5.png"/><Relationship Id="rId4" Type="http://schemas.openxmlformats.org/officeDocument/2006/relationships/slide" Target="slide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13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slide" Target="slide5.xml"/><Relationship Id="rId12" Type="http://schemas.openxmlformats.org/officeDocument/2006/relationships/slide" Target="slide5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openxmlformats.org/officeDocument/2006/relationships/slide" Target="slide50.xml"/><Relationship Id="rId11" Type="http://schemas.openxmlformats.org/officeDocument/2006/relationships/slide" Target="slide32.xml"/><Relationship Id="rId5" Type="http://schemas.openxmlformats.org/officeDocument/2006/relationships/image" Target="../media/image5.png"/><Relationship Id="rId10" Type="http://schemas.openxmlformats.org/officeDocument/2006/relationships/slide" Target="slide14.xml"/><Relationship Id="rId4" Type="http://schemas.openxmlformats.org/officeDocument/2006/relationships/slide" Target="slide4.xml"/><Relationship Id="rId9" Type="http://schemas.openxmlformats.org/officeDocument/2006/relationships/slide" Target="slide6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slide" Target="slide81.xml"/><Relationship Id="rId3" Type="http://schemas.openxmlformats.org/officeDocument/2006/relationships/image" Target="../media/image2.png"/><Relationship Id="rId7" Type="http://schemas.openxmlformats.org/officeDocument/2006/relationships/slide" Target="slide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openxmlformats.org/officeDocument/2006/relationships/slide" Target="slide59.xml"/><Relationship Id="rId5" Type="http://schemas.openxmlformats.org/officeDocument/2006/relationships/image" Target="../media/image5.png"/><Relationship Id="rId10" Type="http://schemas.openxmlformats.org/officeDocument/2006/relationships/image" Target="../media/image71.png"/><Relationship Id="rId4" Type="http://schemas.openxmlformats.org/officeDocument/2006/relationships/slide" Target="slide4.xml"/><Relationship Id="rId9" Type="http://schemas.openxmlformats.org/officeDocument/2006/relationships/image" Target="../media/image9.png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slide" Target="slide81.xml"/><Relationship Id="rId3" Type="http://schemas.openxmlformats.org/officeDocument/2006/relationships/image" Target="../media/image2.png"/><Relationship Id="rId7" Type="http://schemas.openxmlformats.org/officeDocument/2006/relationships/slide" Target="slide5.xml"/><Relationship Id="rId12" Type="http://schemas.openxmlformats.org/officeDocument/2006/relationships/image" Target="../media/image43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openxmlformats.org/officeDocument/2006/relationships/slide" Target="slide59.xml"/><Relationship Id="rId11" Type="http://schemas.openxmlformats.org/officeDocument/2006/relationships/image" Target="../media/image42.png"/><Relationship Id="rId5" Type="http://schemas.openxmlformats.org/officeDocument/2006/relationships/image" Target="../media/image5.png"/><Relationship Id="rId10" Type="http://schemas.openxmlformats.org/officeDocument/2006/relationships/image" Target="../media/image72.png"/><Relationship Id="rId4" Type="http://schemas.openxmlformats.org/officeDocument/2006/relationships/slide" Target="slide4.xml"/><Relationship Id="rId9" Type="http://schemas.openxmlformats.org/officeDocument/2006/relationships/image" Target="../media/image9.png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slide" Target="slide81.xml"/><Relationship Id="rId3" Type="http://schemas.openxmlformats.org/officeDocument/2006/relationships/image" Target="../media/image2.png"/><Relationship Id="rId7" Type="http://schemas.openxmlformats.org/officeDocument/2006/relationships/slide" Target="slide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openxmlformats.org/officeDocument/2006/relationships/slide" Target="slide59.xml"/><Relationship Id="rId5" Type="http://schemas.openxmlformats.org/officeDocument/2006/relationships/image" Target="../media/image5.png"/><Relationship Id="rId10" Type="http://schemas.openxmlformats.org/officeDocument/2006/relationships/image" Target="../media/image73.png"/><Relationship Id="rId4" Type="http://schemas.openxmlformats.org/officeDocument/2006/relationships/slide" Target="slide4.xml"/><Relationship Id="rId9" Type="http://schemas.openxmlformats.org/officeDocument/2006/relationships/image" Target="../media/image9.png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slide" Target="slide81.xml"/><Relationship Id="rId3" Type="http://schemas.openxmlformats.org/officeDocument/2006/relationships/image" Target="../media/image2.png"/><Relationship Id="rId7" Type="http://schemas.openxmlformats.org/officeDocument/2006/relationships/slide" Target="slide5.xml"/><Relationship Id="rId12" Type="http://schemas.openxmlformats.org/officeDocument/2006/relationships/image" Target="../media/image43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openxmlformats.org/officeDocument/2006/relationships/slide" Target="slide59.xml"/><Relationship Id="rId11" Type="http://schemas.openxmlformats.org/officeDocument/2006/relationships/image" Target="../media/image42.png"/><Relationship Id="rId5" Type="http://schemas.openxmlformats.org/officeDocument/2006/relationships/image" Target="../media/image5.png"/><Relationship Id="rId10" Type="http://schemas.openxmlformats.org/officeDocument/2006/relationships/image" Target="../media/image74.png"/><Relationship Id="rId4" Type="http://schemas.openxmlformats.org/officeDocument/2006/relationships/slide" Target="slide4.xml"/><Relationship Id="rId9" Type="http://schemas.openxmlformats.org/officeDocument/2006/relationships/image" Target="../media/image9.png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slide" Target="slide81.xml"/><Relationship Id="rId3" Type="http://schemas.openxmlformats.org/officeDocument/2006/relationships/image" Target="../media/image2.png"/><Relationship Id="rId7" Type="http://schemas.openxmlformats.org/officeDocument/2006/relationships/slide" Target="slide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openxmlformats.org/officeDocument/2006/relationships/slide" Target="slide59.xml"/><Relationship Id="rId5" Type="http://schemas.openxmlformats.org/officeDocument/2006/relationships/image" Target="../media/image5.png"/><Relationship Id="rId10" Type="http://schemas.openxmlformats.org/officeDocument/2006/relationships/image" Target="../media/image75.png"/><Relationship Id="rId4" Type="http://schemas.openxmlformats.org/officeDocument/2006/relationships/slide" Target="slide4.xml"/><Relationship Id="rId9" Type="http://schemas.openxmlformats.org/officeDocument/2006/relationships/image" Target="../media/image9.png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slide" Target="slide81.xml"/><Relationship Id="rId3" Type="http://schemas.openxmlformats.org/officeDocument/2006/relationships/image" Target="../media/image2.png"/><Relationship Id="rId7" Type="http://schemas.openxmlformats.org/officeDocument/2006/relationships/slide" Target="slide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openxmlformats.org/officeDocument/2006/relationships/slide" Target="slide59.xml"/><Relationship Id="rId5" Type="http://schemas.openxmlformats.org/officeDocument/2006/relationships/image" Target="../media/image5.png"/><Relationship Id="rId10" Type="http://schemas.openxmlformats.org/officeDocument/2006/relationships/image" Target="../media/image76.png"/><Relationship Id="rId4" Type="http://schemas.openxmlformats.org/officeDocument/2006/relationships/slide" Target="slide4.xml"/><Relationship Id="rId9" Type="http://schemas.openxmlformats.org/officeDocument/2006/relationships/image" Target="../media/image9.png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slide" Target="slide81.xml"/><Relationship Id="rId3" Type="http://schemas.openxmlformats.org/officeDocument/2006/relationships/image" Target="../media/image2.png"/><Relationship Id="rId7" Type="http://schemas.openxmlformats.org/officeDocument/2006/relationships/slide" Target="slide5.xml"/><Relationship Id="rId12" Type="http://schemas.openxmlformats.org/officeDocument/2006/relationships/image" Target="../media/image43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openxmlformats.org/officeDocument/2006/relationships/slide" Target="slide59.xml"/><Relationship Id="rId11" Type="http://schemas.openxmlformats.org/officeDocument/2006/relationships/image" Target="../media/image42.png"/><Relationship Id="rId5" Type="http://schemas.openxmlformats.org/officeDocument/2006/relationships/image" Target="../media/image5.png"/><Relationship Id="rId10" Type="http://schemas.openxmlformats.org/officeDocument/2006/relationships/image" Target="../media/image77.png"/><Relationship Id="rId4" Type="http://schemas.openxmlformats.org/officeDocument/2006/relationships/slide" Target="slide4.xml"/><Relationship Id="rId9" Type="http://schemas.openxmlformats.org/officeDocument/2006/relationships/image" Target="../media/image9.png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slide" Target="slide81.xml"/><Relationship Id="rId3" Type="http://schemas.openxmlformats.org/officeDocument/2006/relationships/image" Target="../media/image2.png"/><Relationship Id="rId7" Type="http://schemas.openxmlformats.org/officeDocument/2006/relationships/slide" Target="slide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openxmlformats.org/officeDocument/2006/relationships/slide" Target="slide59.xml"/><Relationship Id="rId5" Type="http://schemas.openxmlformats.org/officeDocument/2006/relationships/image" Target="../media/image5.png"/><Relationship Id="rId10" Type="http://schemas.openxmlformats.org/officeDocument/2006/relationships/image" Target="../media/image78.png"/><Relationship Id="rId4" Type="http://schemas.openxmlformats.org/officeDocument/2006/relationships/slide" Target="slide4.xml"/><Relationship Id="rId9" Type="http://schemas.openxmlformats.org/officeDocument/2006/relationships/image" Target="../media/image9.png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slide" Target="slide81.xml"/><Relationship Id="rId3" Type="http://schemas.openxmlformats.org/officeDocument/2006/relationships/image" Target="../media/image2.png"/><Relationship Id="rId7" Type="http://schemas.openxmlformats.org/officeDocument/2006/relationships/slide" Target="slide5.xml"/><Relationship Id="rId12" Type="http://schemas.openxmlformats.org/officeDocument/2006/relationships/image" Target="../media/image43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openxmlformats.org/officeDocument/2006/relationships/slide" Target="slide59.xml"/><Relationship Id="rId11" Type="http://schemas.openxmlformats.org/officeDocument/2006/relationships/image" Target="../media/image42.png"/><Relationship Id="rId5" Type="http://schemas.openxmlformats.org/officeDocument/2006/relationships/image" Target="../media/image5.png"/><Relationship Id="rId10" Type="http://schemas.openxmlformats.org/officeDocument/2006/relationships/image" Target="../media/image79.png"/><Relationship Id="rId4" Type="http://schemas.openxmlformats.org/officeDocument/2006/relationships/slide" Target="slide4.xml"/><Relationship Id="rId9" Type="http://schemas.openxmlformats.org/officeDocument/2006/relationships/image" Target="../media/image9.png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slide" Target="slide81.xml"/><Relationship Id="rId3" Type="http://schemas.openxmlformats.org/officeDocument/2006/relationships/image" Target="../media/image2.png"/><Relationship Id="rId7" Type="http://schemas.openxmlformats.org/officeDocument/2006/relationships/slide" Target="slide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openxmlformats.org/officeDocument/2006/relationships/slide" Target="slide59.xml"/><Relationship Id="rId5" Type="http://schemas.openxmlformats.org/officeDocument/2006/relationships/image" Target="../media/image5.png"/><Relationship Id="rId10" Type="http://schemas.openxmlformats.org/officeDocument/2006/relationships/image" Target="../media/image80.png"/><Relationship Id="rId4" Type="http://schemas.openxmlformats.org/officeDocument/2006/relationships/slide" Target="slide4.xml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36.xml"/><Relationship Id="rId3" Type="http://schemas.openxmlformats.org/officeDocument/2006/relationships/image" Target="../media/image2.png"/><Relationship Id="rId7" Type="http://schemas.openxmlformats.org/officeDocument/2006/relationships/slide" Target="slide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openxmlformats.org/officeDocument/2006/relationships/slide" Target="slide50.xml"/><Relationship Id="rId5" Type="http://schemas.openxmlformats.org/officeDocument/2006/relationships/image" Target="../media/image5.png"/><Relationship Id="rId4" Type="http://schemas.openxmlformats.org/officeDocument/2006/relationships/slide" Target="slide4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slide" Target="slide81.xml"/><Relationship Id="rId3" Type="http://schemas.openxmlformats.org/officeDocument/2006/relationships/image" Target="../media/image2.png"/><Relationship Id="rId7" Type="http://schemas.openxmlformats.org/officeDocument/2006/relationships/slide" Target="slide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openxmlformats.org/officeDocument/2006/relationships/slide" Target="slide59.xml"/><Relationship Id="rId5" Type="http://schemas.openxmlformats.org/officeDocument/2006/relationships/image" Target="../media/image5.png"/><Relationship Id="rId10" Type="http://schemas.openxmlformats.org/officeDocument/2006/relationships/image" Target="../media/image81.png"/><Relationship Id="rId4" Type="http://schemas.openxmlformats.org/officeDocument/2006/relationships/slide" Target="slide4.xml"/><Relationship Id="rId9" Type="http://schemas.openxmlformats.org/officeDocument/2006/relationships/image" Target="../media/image9.png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slide" Target="slide81.xml"/><Relationship Id="rId3" Type="http://schemas.openxmlformats.org/officeDocument/2006/relationships/image" Target="../media/image2.png"/><Relationship Id="rId7" Type="http://schemas.openxmlformats.org/officeDocument/2006/relationships/slide" Target="slide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openxmlformats.org/officeDocument/2006/relationships/slide" Target="slide59.xml"/><Relationship Id="rId5" Type="http://schemas.openxmlformats.org/officeDocument/2006/relationships/image" Target="../media/image5.png"/><Relationship Id="rId10" Type="http://schemas.openxmlformats.org/officeDocument/2006/relationships/image" Target="../media/image82.png"/><Relationship Id="rId4" Type="http://schemas.openxmlformats.org/officeDocument/2006/relationships/slide" Target="slide4.xml"/><Relationship Id="rId9" Type="http://schemas.openxmlformats.org/officeDocument/2006/relationships/image" Target="../media/image9.png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slide" Target="slide81.xml"/><Relationship Id="rId13" Type="http://schemas.openxmlformats.org/officeDocument/2006/relationships/image" Target="../media/image43.svg"/><Relationship Id="rId3" Type="http://schemas.openxmlformats.org/officeDocument/2006/relationships/image" Target="../media/image2.png"/><Relationship Id="rId7" Type="http://schemas.openxmlformats.org/officeDocument/2006/relationships/slide" Target="slide5.xml"/><Relationship Id="rId12" Type="http://schemas.openxmlformats.org/officeDocument/2006/relationships/image" Target="../media/image4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openxmlformats.org/officeDocument/2006/relationships/slide" Target="slide59.xml"/><Relationship Id="rId11" Type="http://schemas.openxmlformats.org/officeDocument/2006/relationships/image" Target="../media/image84.png"/><Relationship Id="rId5" Type="http://schemas.openxmlformats.org/officeDocument/2006/relationships/image" Target="../media/image5.png"/><Relationship Id="rId10" Type="http://schemas.openxmlformats.org/officeDocument/2006/relationships/image" Target="../media/image83.png"/><Relationship Id="rId4" Type="http://schemas.openxmlformats.org/officeDocument/2006/relationships/slide" Target="slide4.xml"/><Relationship Id="rId9" Type="http://schemas.openxmlformats.org/officeDocument/2006/relationships/image" Target="../media/image9.png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slide" Target="slide81.xml"/><Relationship Id="rId3" Type="http://schemas.openxmlformats.org/officeDocument/2006/relationships/image" Target="../media/image2.png"/><Relationship Id="rId7" Type="http://schemas.openxmlformats.org/officeDocument/2006/relationships/slide" Target="slide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openxmlformats.org/officeDocument/2006/relationships/slide" Target="slide59.xml"/><Relationship Id="rId5" Type="http://schemas.openxmlformats.org/officeDocument/2006/relationships/image" Target="../media/image5.png"/><Relationship Id="rId10" Type="http://schemas.openxmlformats.org/officeDocument/2006/relationships/image" Target="../media/image85.png"/><Relationship Id="rId4" Type="http://schemas.openxmlformats.org/officeDocument/2006/relationships/slide" Target="slide4.xml"/><Relationship Id="rId9" Type="http://schemas.openxmlformats.org/officeDocument/2006/relationships/image" Target="../media/image9.png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slide" Target="slide81.xml"/><Relationship Id="rId3" Type="http://schemas.openxmlformats.org/officeDocument/2006/relationships/image" Target="../media/image2.png"/><Relationship Id="rId7" Type="http://schemas.openxmlformats.org/officeDocument/2006/relationships/slide" Target="slide5.xml"/><Relationship Id="rId12" Type="http://schemas.openxmlformats.org/officeDocument/2006/relationships/image" Target="../media/image43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openxmlformats.org/officeDocument/2006/relationships/slide" Target="slide59.xml"/><Relationship Id="rId11" Type="http://schemas.openxmlformats.org/officeDocument/2006/relationships/image" Target="../media/image42.png"/><Relationship Id="rId5" Type="http://schemas.openxmlformats.org/officeDocument/2006/relationships/image" Target="../media/image5.png"/><Relationship Id="rId10" Type="http://schemas.openxmlformats.org/officeDocument/2006/relationships/image" Target="../media/image74.png"/><Relationship Id="rId4" Type="http://schemas.openxmlformats.org/officeDocument/2006/relationships/slide" Target="slide4.xml"/><Relationship Id="rId9" Type="http://schemas.openxmlformats.org/officeDocument/2006/relationships/image" Target="../media/image9.png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slide" Target="slide81.xml"/><Relationship Id="rId3" Type="http://schemas.openxmlformats.org/officeDocument/2006/relationships/image" Target="../media/image2.png"/><Relationship Id="rId7" Type="http://schemas.openxmlformats.org/officeDocument/2006/relationships/slide" Target="slide5.xml"/><Relationship Id="rId12" Type="http://schemas.openxmlformats.org/officeDocument/2006/relationships/image" Target="../media/image43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openxmlformats.org/officeDocument/2006/relationships/slide" Target="slide59.xml"/><Relationship Id="rId11" Type="http://schemas.openxmlformats.org/officeDocument/2006/relationships/image" Target="../media/image42.png"/><Relationship Id="rId5" Type="http://schemas.openxmlformats.org/officeDocument/2006/relationships/image" Target="../media/image5.png"/><Relationship Id="rId10" Type="http://schemas.openxmlformats.org/officeDocument/2006/relationships/image" Target="../media/image86.png"/><Relationship Id="rId4" Type="http://schemas.openxmlformats.org/officeDocument/2006/relationships/slide" Target="slide4.xml"/><Relationship Id="rId9" Type="http://schemas.openxmlformats.org/officeDocument/2006/relationships/image" Target="../media/image9.png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slide" Target="slide81.xml"/><Relationship Id="rId3" Type="http://schemas.openxmlformats.org/officeDocument/2006/relationships/image" Target="../media/image2.png"/><Relationship Id="rId7" Type="http://schemas.openxmlformats.org/officeDocument/2006/relationships/slide" Target="slide5.xml"/><Relationship Id="rId12" Type="http://schemas.openxmlformats.org/officeDocument/2006/relationships/image" Target="../media/image43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openxmlformats.org/officeDocument/2006/relationships/slide" Target="slide59.xml"/><Relationship Id="rId11" Type="http://schemas.openxmlformats.org/officeDocument/2006/relationships/image" Target="../media/image42.png"/><Relationship Id="rId5" Type="http://schemas.openxmlformats.org/officeDocument/2006/relationships/image" Target="../media/image5.png"/><Relationship Id="rId10" Type="http://schemas.openxmlformats.org/officeDocument/2006/relationships/image" Target="../media/image87.png"/><Relationship Id="rId4" Type="http://schemas.openxmlformats.org/officeDocument/2006/relationships/slide" Target="slide4.xml"/><Relationship Id="rId9" Type="http://schemas.openxmlformats.org/officeDocument/2006/relationships/image" Target="../media/image9.png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slide" Target="slide81.xml"/><Relationship Id="rId3" Type="http://schemas.openxmlformats.org/officeDocument/2006/relationships/image" Target="../media/image2.png"/><Relationship Id="rId7" Type="http://schemas.openxmlformats.org/officeDocument/2006/relationships/slide" Target="slide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openxmlformats.org/officeDocument/2006/relationships/slide" Target="slide59.xml"/><Relationship Id="rId5" Type="http://schemas.openxmlformats.org/officeDocument/2006/relationships/image" Target="../media/image5.png"/><Relationship Id="rId10" Type="http://schemas.openxmlformats.org/officeDocument/2006/relationships/image" Target="../media/image70.png"/><Relationship Id="rId4" Type="http://schemas.openxmlformats.org/officeDocument/2006/relationships/slide" Target="slide4.xml"/><Relationship Id="rId9" Type="http://schemas.openxmlformats.org/officeDocument/2006/relationships/image" Target="../media/image9.png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slide" Target="slide81.xml"/><Relationship Id="rId3" Type="http://schemas.openxmlformats.org/officeDocument/2006/relationships/image" Target="../media/image2.png"/><Relationship Id="rId7" Type="http://schemas.openxmlformats.org/officeDocument/2006/relationships/slide" Target="slide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openxmlformats.org/officeDocument/2006/relationships/slide" Target="slide59.xml"/><Relationship Id="rId11" Type="http://schemas.openxmlformats.org/officeDocument/2006/relationships/image" Target="../media/image89.png"/><Relationship Id="rId5" Type="http://schemas.openxmlformats.org/officeDocument/2006/relationships/image" Target="../media/image5.png"/><Relationship Id="rId10" Type="http://schemas.openxmlformats.org/officeDocument/2006/relationships/image" Target="../media/image88.png"/><Relationship Id="rId4" Type="http://schemas.openxmlformats.org/officeDocument/2006/relationships/slide" Target="slide4.xml"/><Relationship Id="rId9" Type="http://schemas.openxmlformats.org/officeDocument/2006/relationships/image" Target="../media/image9.png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slide" Target="slide81.xml"/><Relationship Id="rId3" Type="http://schemas.openxmlformats.org/officeDocument/2006/relationships/image" Target="../media/image2.png"/><Relationship Id="rId7" Type="http://schemas.openxmlformats.org/officeDocument/2006/relationships/slide" Target="slide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openxmlformats.org/officeDocument/2006/relationships/slide" Target="slide59.xml"/><Relationship Id="rId11" Type="http://schemas.openxmlformats.org/officeDocument/2006/relationships/image" Target="../media/image91.png"/><Relationship Id="rId5" Type="http://schemas.openxmlformats.org/officeDocument/2006/relationships/image" Target="../media/image5.png"/><Relationship Id="rId10" Type="http://schemas.openxmlformats.org/officeDocument/2006/relationships/image" Target="../media/image90.png"/><Relationship Id="rId4" Type="http://schemas.openxmlformats.org/officeDocument/2006/relationships/slide" Target="slide4.xml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36.xml"/><Relationship Id="rId3" Type="http://schemas.openxmlformats.org/officeDocument/2006/relationships/image" Target="../media/image2.png"/><Relationship Id="rId7" Type="http://schemas.openxmlformats.org/officeDocument/2006/relationships/slide" Target="slide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openxmlformats.org/officeDocument/2006/relationships/slide" Target="slide50.xml"/><Relationship Id="rId11" Type="http://schemas.openxmlformats.org/officeDocument/2006/relationships/image" Target="../media/image10.png"/><Relationship Id="rId5" Type="http://schemas.openxmlformats.org/officeDocument/2006/relationships/image" Target="../media/image5.png"/><Relationship Id="rId10" Type="http://schemas.openxmlformats.org/officeDocument/2006/relationships/image" Target="../media/image9.png"/><Relationship Id="rId4" Type="http://schemas.openxmlformats.org/officeDocument/2006/relationships/slide" Target="slide4.xml"/><Relationship Id="rId9" Type="http://schemas.openxmlformats.org/officeDocument/2006/relationships/slide" Target="slide81.xml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slide" Target="slide81.xml"/><Relationship Id="rId3" Type="http://schemas.openxmlformats.org/officeDocument/2006/relationships/image" Target="../media/image2.png"/><Relationship Id="rId7" Type="http://schemas.openxmlformats.org/officeDocument/2006/relationships/slide" Target="slide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openxmlformats.org/officeDocument/2006/relationships/slide" Target="slide59.xml"/><Relationship Id="rId5" Type="http://schemas.openxmlformats.org/officeDocument/2006/relationships/image" Target="../media/image5.png"/><Relationship Id="rId10" Type="http://schemas.openxmlformats.org/officeDocument/2006/relationships/image" Target="../media/image92.png"/><Relationship Id="rId4" Type="http://schemas.openxmlformats.org/officeDocument/2006/relationships/slide" Target="slide4.xml"/><Relationship Id="rId9" Type="http://schemas.openxmlformats.org/officeDocument/2006/relationships/image" Target="../media/image9.png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slide" Target="slide36.xml"/><Relationship Id="rId13" Type="http://schemas.openxmlformats.org/officeDocument/2006/relationships/image" Target="../media/image95.png"/><Relationship Id="rId3" Type="http://schemas.openxmlformats.org/officeDocument/2006/relationships/image" Target="../media/image2.png"/><Relationship Id="rId7" Type="http://schemas.openxmlformats.org/officeDocument/2006/relationships/slide" Target="slide5.xml"/><Relationship Id="rId12" Type="http://schemas.openxmlformats.org/officeDocument/2006/relationships/image" Target="../media/image9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openxmlformats.org/officeDocument/2006/relationships/slide" Target="slide50.xml"/><Relationship Id="rId11" Type="http://schemas.openxmlformats.org/officeDocument/2006/relationships/slide" Target="slide82.xml"/><Relationship Id="rId5" Type="http://schemas.openxmlformats.org/officeDocument/2006/relationships/image" Target="../media/image5.png"/><Relationship Id="rId10" Type="http://schemas.microsoft.com/office/2007/relationships/hdphoto" Target="../media/hdphoto1.wdp"/><Relationship Id="rId4" Type="http://schemas.openxmlformats.org/officeDocument/2006/relationships/slide" Target="slide4.xml"/><Relationship Id="rId9" Type="http://schemas.openxmlformats.org/officeDocument/2006/relationships/image" Target="../media/image93.png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slide" Target="slide83.xml"/><Relationship Id="rId3" Type="http://schemas.openxmlformats.org/officeDocument/2006/relationships/image" Target="../media/image1.png"/><Relationship Id="rId7" Type="http://schemas.openxmlformats.org/officeDocument/2006/relationships/slide" Target="slide50.xm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.png"/><Relationship Id="rId5" Type="http://schemas.openxmlformats.org/officeDocument/2006/relationships/slide" Target="slide4.xml"/><Relationship Id="rId10" Type="http://schemas.openxmlformats.org/officeDocument/2006/relationships/slide" Target="slide36.xml"/><Relationship Id="rId4" Type="http://schemas.openxmlformats.org/officeDocument/2006/relationships/image" Target="../media/image2.png"/><Relationship Id="rId9" Type="http://schemas.openxmlformats.org/officeDocument/2006/relationships/slide" Target="slide5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36.xml"/><Relationship Id="rId3" Type="http://schemas.openxmlformats.org/officeDocument/2006/relationships/image" Target="../media/image2.png"/><Relationship Id="rId7" Type="http://schemas.openxmlformats.org/officeDocument/2006/relationships/slide" Target="slide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openxmlformats.org/officeDocument/2006/relationships/slide" Target="slide50.xml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9.png"/><Relationship Id="rId4" Type="http://schemas.openxmlformats.org/officeDocument/2006/relationships/slide" Target="slide4.xml"/><Relationship Id="rId9" Type="http://schemas.openxmlformats.org/officeDocument/2006/relationships/slide" Target="slide8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D7F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owchart: Document 1">
            <a:extLst>
              <a:ext uri="{FF2B5EF4-FFF2-40B4-BE49-F238E27FC236}">
                <a16:creationId xmlns:a16="http://schemas.microsoft.com/office/drawing/2014/main" id="{AE83922D-88EF-4D2C-BE9F-53F9651A4713}"/>
              </a:ext>
            </a:extLst>
          </p:cNvPr>
          <p:cNvSpPr/>
          <p:nvPr/>
        </p:nvSpPr>
        <p:spPr>
          <a:xfrm>
            <a:off x="0" y="0"/>
            <a:ext cx="12192000" cy="2484595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0 h 20868"/>
              <a:gd name="connsiteX1" fmla="*/ 21600 w 21600"/>
              <a:gd name="connsiteY1" fmla="*/ 0 h 20868"/>
              <a:gd name="connsiteX2" fmla="*/ 21600 w 21600"/>
              <a:gd name="connsiteY2" fmla="*/ 17322 h 20868"/>
              <a:gd name="connsiteX3" fmla="*/ 13061 w 21600"/>
              <a:gd name="connsiteY3" fmla="*/ 13920 h 20868"/>
              <a:gd name="connsiteX4" fmla="*/ 0 w 21600"/>
              <a:gd name="connsiteY4" fmla="*/ 20172 h 20868"/>
              <a:gd name="connsiteX5" fmla="*/ 0 w 21600"/>
              <a:gd name="connsiteY5" fmla="*/ 0 h 20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600" h="20868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9913" y="20549"/>
                  <a:pt x="16661" y="13445"/>
                  <a:pt x="13061" y="13920"/>
                </a:cubicBezTo>
                <a:cubicBezTo>
                  <a:pt x="9461" y="14395"/>
                  <a:pt x="1913" y="23399"/>
                  <a:pt x="0" y="20172"/>
                </a:cubicBezTo>
                <a:lnTo>
                  <a:pt x="0" y="0"/>
                </a:lnTo>
                <a:close/>
              </a:path>
            </a:pathLst>
          </a:custGeom>
          <a:solidFill>
            <a:srgbClr val="89C2B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lowchart: Document 1">
            <a:extLst>
              <a:ext uri="{FF2B5EF4-FFF2-40B4-BE49-F238E27FC236}">
                <a16:creationId xmlns:a16="http://schemas.microsoft.com/office/drawing/2014/main" id="{635495A4-B2EE-438E-99F6-94154E5FEBAC}"/>
              </a:ext>
            </a:extLst>
          </p:cNvPr>
          <p:cNvSpPr/>
          <p:nvPr/>
        </p:nvSpPr>
        <p:spPr>
          <a:xfrm>
            <a:off x="0" y="0"/>
            <a:ext cx="12192000" cy="2061029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0 h 20868"/>
              <a:gd name="connsiteX1" fmla="*/ 21600 w 21600"/>
              <a:gd name="connsiteY1" fmla="*/ 0 h 20868"/>
              <a:gd name="connsiteX2" fmla="*/ 21600 w 21600"/>
              <a:gd name="connsiteY2" fmla="*/ 17322 h 20868"/>
              <a:gd name="connsiteX3" fmla="*/ 13061 w 21600"/>
              <a:gd name="connsiteY3" fmla="*/ 13920 h 20868"/>
              <a:gd name="connsiteX4" fmla="*/ 0 w 21600"/>
              <a:gd name="connsiteY4" fmla="*/ 20172 h 20868"/>
              <a:gd name="connsiteX5" fmla="*/ 0 w 21600"/>
              <a:gd name="connsiteY5" fmla="*/ 0 h 20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600" h="20868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9913" y="20549"/>
                  <a:pt x="16661" y="13445"/>
                  <a:pt x="13061" y="13920"/>
                </a:cubicBezTo>
                <a:cubicBezTo>
                  <a:pt x="9461" y="14395"/>
                  <a:pt x="1913" y="23399"/>
                  <a:pt x="0" y="20172"/>
                </a:cubicBezTo>
                <a:lnTo>
                  <a:pt x="0" y="0"/>
                </a:lnTo>
                <a:close/>
              </a:path>
            </a:pathLst>
          </a:custGeom>
          <a:solidFill>
            <a:srgbClr val="A8D7D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lowchart: Document 1">
            <a:extLst>
              <a:ext uri="{FF2B5EF4-FFF2-40B4-BE49-F238E27FC236}">
                <a16:creationId xmlns:a16="http://schemas.microsoft.com/office/drawing/2014/main" id="{AA77B935-B815-4848-B551-459CBF43171D}"/>
              </a:ext>
            </a:extLst>
          </p:cNvPr>
          <p:cNvSpPr/>
          <p:nvPr/>
        </p:nvSpPr>
        <p:spPr>
          <a:xfrm>
            <a:off x="0" y="0"/>
            <a:ext cx="12192000" cy="1538513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0 h 20868"/>
              <a:gd name="connsiteX1" fmla="*/ 21600 w 21600"/>
              <a:gd name="connsiteY1" fmla="*/ 0 h 20868"/>
              <a:gd name="connsiteX2" fmla="*/ 21600 w 21600"/>
              <a:gd name="connsiteY2" fmla="*/ 17322 h 20868"/>
              <a:gd name="connsiteX3" fmla="*/ 13061 w 21600"/>
              <a:gd name="connsiteY3" fmla="*/ 13920 h 20868"/>
              <a:gd name="connsiteX4" fmla="*/ 0 w 21600"/>
              <a:gd name="connsiteY4" fmla="*/ 20172 h 20868"/>
              <a:gd name="connsiteX5" fmla="*/ 0 w 21600"/>
              <a:gd name="connsiteY5" fmla="*/ 0 h 20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600" h="20868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9913" y="20549"/>
                  <a:pt x="16661" y="13445"/>
                  <a:pt x="13061" y="13920"/>
                </a:cubicBezTo>
                <a:cubicBezTo>
                  <a:pt x="9461" y="14395"/>
                  <a:pt x="1913" y="23399"/>
                  <a:pt x="0" y="20172"/>
                </a:cubicBezTo>
                <a:lnTo>
                  <a:pt x="0" y="0"/>
                </a:lnTo>
                <a:close/>
              </a:path>
            </a:pathLst>
          </a:custGeom>
          <a:solidFill>
            <a:srgbClr val="3C797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459B8A-2122-4E9F-B87A-3324DC0BD3EF}"/>
              </a:ext>
            </a:extLst>
          </p:cNvPr>
          <p:cNvSpPr txBox="1"/>
          <p:nvPr/>
        </p:nvSpPr>
        <p:spPr>
          <a:xfrm>
            <a:off x="275771" y="4583863"/>
            <a:ext cx="4833257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rgbClr val="A8D7D9"/>
                </a:solidFill>
                <a:latin typeface="Century Gothic" panose="020B0502020202020204" pitchFamily="34" charset="0"/>
              </a:rPr>
              <a:t>11</a:t>
            </a:r>
            <a:r>
              <a:rPr lang="en-US" sz="6600" dirty="0">
                <a:solidFill>
                  <a:srgbClr val="A8D7D9"/>
                </a:solidFill>
                <a:latin typeface="Century Gothic" panose="020B0502020202020204" pitchFamily="34" charset="0"/>
                <a:sym typeface="Wingdings" panose="05000000000000000000" pitchFamily="2" charset="2"/>
              </a:rPr>
              <a:t>:00</a:t>
            </a:r>
          </a:p>
          <a:p>
            <a:r>
              <a:rPr lang="en-US" sz="4000" dirty="0">
                <a:solidFill>
                  <a:srgbClr val="A8D7D9"/>
                </a:solidFill>
                <a:latin typeface="Century Gothic" panose="020B0502020202020204" pitchFamily="34" charset="0"/>
                <a:sym typeface="Wingdings" panose="05000000000000000000" pitchFamily="2" charset="2"/>
              </a:rPr>
              <a:t>Tuesday, August 1</a:t>
            </a:r>
            <a:endParaRPr lang="en-US" sz="4000" dirty="0">
              <a:solidFill>
                <a:srgbClr val="A8D7D9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A0AE85A-496B-4BD2-AE7F-DA3331390690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3919" y="5776162"/>
            <a:ext cx="647337" cy="64733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D05826A-ACF6-40A9-8BC7-98BEBFDAF28D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882742" y="5776162"/>
            <a:ext cx="531250" cy="53125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DEF9FE8-088E-4A9F-80D9-29CB34F46CBB}"/>
              </a:ext>
            </a:extLst>
          </p:cNvPr>
          <p:cNvSpPr txBox="1"/>
          <p:nvPr/>
        </p:nvSpPr>
        <p:spPr>
          <a:xfrm>
            <a:off x="10665071" y="5776162"/>
            <a:ext cx="1698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A8D7D9"/>
                </a:solidFill>
                <a:latin typeface="Century Gothic" panose="020B0502020202020204" pitchFamily="34" charset="0"/>
              </a:rPr>
              <a:t>11:00 AM</a:t>
            </a:r>
          </a:p>
          <a:p>
            <a:r>
              <a:rPr lang="en-US" dirty="0">
                <a:solidFill>
                  <a:srgbClr val="A8D7D9"/>
                </a:solidFill>
                <a:latin typeface="Century Gothic" panose="020B0502020202020204" pitchFamily="34" charset="0"/>
              </a:rPr>
              <a:t>6/17/2023</a:t>
            </a:r>
          </a:p>
        </p:txBody>
      </p:sp>
    </p:spTree>
    <p:extLst>
      <p:ext uri="{BB962C8B-B14F-4D97-AF65-F5344CB8AC3E}">
        <p14:creationId xmlns:p14="http://schemas.microsoft.com/office/powerpoint/2010/main" val="3696006454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9C2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Document 1">
            <a:extLst>
              <a:ext uri="{FF2B5EF4-FFF2-40B4-BE49-F238E27FC236}">
                <a16:creationId xmlns:a16="http://schemas.microsoft.com/office/drawing/2014/main" id="{F2A10B2D-B757-4389-BE7B-9738A1C89FDE}"/>
              </a:ext>
            </a:extLst>
          </p:cNvPr>
          <p:cNvSpPr/>
          <p:nvPr/>
        </p:nvSpPr>
        <p:spPr>
          <a:xfrm flipH="1">
            <a:off x="0" y="0"/>
            <a:ext cx="12192000" cy="1538513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0 h 20868"/>
              <a:gd name="connsiteX1" fmla="*/ 21600 w 21600"/>
              <a:gd name="connsiteY1" fmla="*/ 0 h 20868"/>
              <a:gd name="connsiteX2" fmla="*/ 21600 w 21600"/>
              <a:gd name="connsiteY2" fmla="*/ 17322 h 20868"/>
              <a:gd name="connsiteX3" fmla="*/ 13061 w 21600"/>
              <a:gd name="connsiteY3" fmla="*/ 13920 h 20868"/>
              <a:gd name="connsiteX4" fmla="*/ 0 w 21600"/>
              <a:gd name="connsiteY4" fmla="*/ 20172 h 20868"/>
              <a:gd name="connsiteX5" fmla="*/ 0 w 21600"/>
              <a:gd name="connsiteY5" fmla="*/ 0 h 20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600" h="20868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9913" y="20549"/>
                  <a:pt x="16661" y="13445"/>
                  <a:pt x="13061" y="13920"/>
                </a:cubicBezTo>
                <a:cubicBezTo>
                  <a:pt x="9461" y="14395"/>
                  <a:pt x="1913" y="23399"/>
                  <a:pt x="0" y="20172"/>
                </a:cubicBezTo>
                <a:lnTo>
                  <a:pt x="0" y="0"/>
                </a:lnTo>
                <a:close/>
              </a:path>
            </a:pathLst>
          </a:custGeom>
          <a:solidFill>
            <a:srgbClr val="3C797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A4FA26-355C-45FB-A556-8FF36C9DE136}"/>
              </a:ext>
            </a:extLst>
          </p:cNvPr>
          <p:cNvSpPr/>
          <p:nvPr/>
        </p:nvSpPr>
        <p:spPr>
          <a:xfrm>
            <a:off x="0" y="6147816"/>
            <a:ext cx="12192000" cy="713232"/>
          </a:xfrm>
          <a:prstGeom prst="rect">
            <a:avLst/>
          </a:prstGeom>
          <a:solidFill>
            <a:srgbClr val="3C79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FB8EF91-ED71-4C79-A137-2E851C445510}"/>
              </a:ext>
            </a:extLst>
          </p:cNvPr>
          <p:cNvSpPr/>
          <p:nvPr/>
        </p:nvSpPr>
        <p:spPr>
          <a:xfrm>
            <a:off x="1059542" y="6245590"/>
            <a:ext cx="4599432" cy="53949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E9D1135-E239-480E-A974-3108301C6027}"/>
              </a:ext>
            </a:extLst>
          </p:cNvPr>
          <p:cNvGrpSpPr/>
          <p:nvPr/>
        </p:nvGrpSpPr>
        <p:grpSpPr>
          <a:xfrm>
            <a:off x="1262744" y="6289132"/>
            <a:ext cx="370683" cy="406908"/>
            <a:chOff x="5849257" y="2133600"/>
            <a:chExt cx="542109" cy="595086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A0F905B-BDC7-4C58-94C1-4372B9771FCD}"/>
                </a:ext>
              </a:extLst>
            </p:cNvPr>
            <p:cNvSpPr/>
            <p:nvPr/>
          </p:nvSpPr>
          <p:spPr>
            <a:xfrm>
              <a:off x="5979886" y="2133600"/>
              <a:ext cx="411480" cy="411480"/>
            </a:xfrm>
            <a:prstGeom prst="ellipse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0612E26-94AD-443B-B30A-8CF01604A9CF}"/>
                </a:ext>
              </a:extLst>
            </p:cNvPr>
            <p:cNvCxnSpPr>
              <a:stCxn id="14" idx="3"/>
            </p:cNvCxnSpPr>
            <p:nvPr/>
          </p:nvCxnSpPr>
          <p:spPr>
            <a:xfrm flipH="1">
              <a:off x="5849257" y="2484820"/>
              <a:ext cx="190889" cy="243866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8344E647-F5A2-4148-B7C8-25D517F6E696}"/>
              </a:ext>
            </a:extLst>
          </p:cNvPr>
          <p:cNvSpPr txBox="1"/>
          <p:nvPr/>
        </p:nvSpPr>
        <p:spPr>
          <a:xfrm>
            <a:off x="1798176" y="6298225"/>
            <a:ext cx="406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Insert Topic Title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EF361A3-C901-4ED5-99B8-10F2F69213D8}"/>
              </a:ext>
            </a:extLst>
          </p:cNvPr>
          <p:cNvSpPr txBox="1"/>
          <p:nvPr/>
        </p:nvSpPr>
        <p:spPr>
          <a:xfrm>
            <a:off x="14514" y="1299871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Introduction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5885550-5204-44FA-BB87-510F4B8B0191}"/>
              </a:ext>
            </a:extLst>
          </p:cNvPr>
          <p:cNvSpPr txBox="1"/>
          <p:nvPr/>
        </p:nvSpPr>
        <p:spPr>
          <a:xfrm>
            <a:off x="134899" y="2731542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Requirements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3FB944F-6B0A-4BF7-8CE7-2290CB52149B}"/>
              </a:ext>
            </a:extLst>
          </p:cNvPr>
          <p:cNvSpPr txBox="1"/>
          <p:nvPr/>
        </p:nvSpPr>
        <p:spPr>
          <a:xfrm>
            <a:off x="-14514" y="4148305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Cases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4762642-6E20-48EA-9008-83529DBC566C}"/>
              </a:ext>
            </a:extLst>
          </p:cNvPr>
          <p:cNvSpPr txBox="1"/>
          <p:nvPr/>
        </p:nvSpPr>
        <p:spPr>
          <a:xfrm>
            <a:off x="-14514" y="5518318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0B176F77-6B02-4C9B-9F32-293730FD55B3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762" y="6182587"/>
            <a:ext cx="647337" cy="647337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345F7672-3C4D-4105-A4CE-8E93A2868B12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052585" y="6210723"/>
            <a:ext cx="531250" cy="531250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A9F4AF43-442B-4D1D-B0E9-F0F988D9DFE6}"/>
              </a:ext>
            </a:extLst>
          </p:cNvPr>
          <p:cNvSpPr txBox="1"/>
          <p:nvPr/>
        </p:nvSpPr>
        <p:spPr>
          <a:xfrm>
            <a:off x="10834914" y="6182587"/>
            <a:ext cx="16981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A8D7D9"/>
                </a:solidFill>
                <a:latin typeface="Century Gothic" panose="020B0502020202020204" pitchFamily="34" charset="0"/>
              </a:rPr>
              <a:t>11:00 AM</a:t>
            </a:r>
          </a:p>
          <a:p>
            <a:r>
              <a:rPr lang="en-US" dirty="0">
                <a:solidFill>
                  <a:srgbClr val="A8D7D9"/>
                </a:solidFill>
                <a:latin typeface="Century Gothic" panose="020B0502020202020204" pitchFamily="34" charset="0"/>
              </a:rPr>
              <a:t>6/17/2023</a:t>
            </a:r>
          </a:p>
          <a:p>
            <a:endParaRPr lang="en-US" dirty="0">
              <a:solidFill>
                <a:srgbClr val="A8D7D9"/>
              </a:solidFill>
              <a:latin typeface="Century Gothic" panose="020B0502020202020204" pitchFamily="34" charset="0"/>
            </a:endParaRPr>
          </a:p>
          <a:p>
            <a:endParaRPr lang="en-US" dirty="0">
              <a:solidFill>
                <a:srgbClr val="A8D7D9"/>
              </a:solidFill>
              <a:latin typeface="Century Gothic" panose="020B0502020202020204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38A0ED7-FFDB-4B55-B911-B3309F026846}"/>
              </a:ext>
            </a:extLst>
          </p:cNvPr>
          <p:cNvSpPr/>
          <p:nvPr/>
        </p:nvSpPr>
        <p:spPr>
          <a:xfrm>
            <a:off x="2317661" y="191558"/>
            <a:ext cx="8887968" cy="5724144"/>
          </a:xfrm>
          <a:prstGeom prst="rect">
            <a:avLst/>
          </a:prstGeom>
          <a:solidFill>
            <a:srgbClr val="A8D7D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0FD01A9-29FD-4954-A838-331A904D704B}"/>
              </a:ext>
            </a:extLst>
          </p:cNvPr>
          <p:cNvCxnSpPr/>
          <p:nvPr/>
        </p:nvCxnSpPr>
        <p:spPr>
          <a:xfrm>
            <a:off x="2336711" y="963592"/>
            <a:ext cx="8869680" cy="0"/>
          </a:xfrm>
          <a:prstGeom prst="line">
            <a:avLst/>
          </a:prstGeom>
          <a:ln w="38100">
            <a:solidFill>
              <a:srgbClr val="3C79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7E1A7F22-9925-419D-B073-05570914BF11}"/>
              </a:ext>
            </a:extLst>
          </p:cNvPr>
          <p:cNvSpPr/>
          <p:nvPr/>
        </p:nvSpPr>
        <p:spPr>
          <a:xfrm>
            <a:off x="2593419" y="270055"/>
            <a:ext cx="3473991" cy="574462"/>
          </a:xfrm>
          <a:prstGeom prst="roundRect">
            <a:avLst/>
          </a:prstGeom>
          <a:solidFill>
            <a:srgbClr val="4D7F8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67B7B88F-F5A5-4E6C-8462-38977E774899}"/>
              </a:ext>
            </a:extLst>
          </p:cNvPr>
          <p:cNvSpPr/>
          <p:nvPr/>
        </p:nvSpPr>
        <p:spPr>
          <a:xfrm>
            <a:off x="8631014" y="319257"/>
            <a:ext cx="402336" cy="402336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0EEBFC1B-DB37-4454-B18E-8B6BC31302F2}"/>
              </a:ext>
            </a:extLst>
          </p:cNvPr>
          <p:cNvSpPr/>
          <p:nvPr/>
        </p:nvSpPr>
        <p:spPr>
          <a:xfrm>
            <a:off x="9289201" y="329355"/>
            <a:ext cx="402336" cy="402336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C7C51A9-DCDA-4471-A0AB-F5CE581B9002}"/>
              </a:ext>
            </a:extLst>
          </p:cNvPr>
          <p:cNvSpPr/>
          <p:nvPr/>
        </p:nvSpPr>
        <p:spPr>
          <a:xfrm>
            <a:off x="9947388" y="329355"/>
            <a:ext cx="402336" cy="40233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5E52A16-C723-454F-AEA0-253EFCE43DF9}"/>
              </a:ext>
            </a:extLst>
          </p:cNvPr>
          <p:cNvSpPr txBox="1"/>
          <p:nvPr/>
        </p:nvSpPr>
        <p:spPr>
          <a:xfrm>
            <a:off x="10647683" y="164889"/>
            <a:ext cx="816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3C79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en-US" sz="2800" dirty="0">
              <a:solidFill>
                <a:srgbClr val="3C797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5" name="Picture 74">
            <a:hlinkClick r:id="rId4" action="ppaction://hlinksldjump"/>
            <a:extLst>
              <a:ext uri="{FF2B5EF4-FFF2-40B4-BE49-F238E27FC236}">
                <a16:creationId xmlns:a16="http://schemas.microsoft.com/office/drawing/2014/main" id="{2D0B0A56-C393-4554-B75F-D717918A12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401745"/>
            <a:ext cx="816935" cy="865707"/>
          </a:xfrm>
          <a:prstGeom prst="rect">
            <a:avLst/>
          </a:prstGeom>
        </p:spPr>
      </p:pic>
      <p:pic>
        <p:nvPicPr>
          <p:cNvPr id="76" name="Picture 75">
            <a:hlinkClick r:id="rId6" action="ppaction://hlinksldjump"/>
            <a:extLst>
              <a:ext uri="{FF2B5EF4-FFF2-40B4-BE49-F238E27FC236}">
                <a16:creationId xmlns:a16="http://schemas.microsoft.com/office/drawing/2014/main" id="{BA06B267-A5A0-4851-84BD-85AEA6B06A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1892943"/>
            <a:ext cx="816935" cy="865707"/>
          </a:xfrm>
          <a:prstGeom prst="rect">
            <a:avLst/>
          </a:prstGeom>
        </p:spPr>
      </p:pic>
      <p:pic>
        <p:nvPicPr>
          <p:cNvPr id="77" name="Picture 76">
            <a:hlinkClick r:id="rId7" action="ppaction://hlinksldjump"/>
            <a:extLst>
              <a:ext uri="{FF2B5EF4-FFF2-40B4-BE49-F238E27FC236}">
                <a16:creationId xmlns:a16="http://schemas.microsoft.com/office/drawing/2014/main" id="{0F6405F1-6BAB-4F4A-8637-22E612F7C5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3300952"/>
            <a:ext cx="816935" cy="865707"/>
          </a:xfrm>
          <a:prstGeom prst="rect">
            <a:avLst/>
          </a:prstGeom>
        </p:spPr>
      </p:pic>
      <p:pic>
        <p:nvPicPr>
          <p:cNvPr id="78" name="Picture 77">
            <a:hlinkClick r:id="rId8" action="ppaction://hlinksldjump"/>
            <a:extLst>
              <a:ext uri="{FF2B5EF4-FFF2-40B4-BE49-F238E27FC236}">
                <a16:creationId xmlns:a16="http://schemas.microsoft.com/office/drawing/2014/main" id="{43EBAB53-4FA0-4026-9A21-129437060F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4708961"/>
            <a:ext cx="816935" cy="865707"/>
          </a:xfrm>
          <a:prstGeom prst="rect">
            <a:avLst/>
          </a:prstGeom>
        </p:spPr>
      </p:pic>
      <p:pic>
        <p:nvPicPr>
          <p:cNvPr id="3" name="Picture 2">
            <a:hlinkClick r:id="rId9" action="ppaction://hlinksldjump"/>
            <a:extLst>
              <a:ext uri="{FF2B5EF4-FFF2-40B4-BE49-F238E27FC236}">
                <a16:creationId xmlns:a16="http://schemas.microsoft.com/office/drawing/2014/main" id="{28A192F0-7E22-499C-9825-0D936406E09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28" y="6186216"/>
            <a:ext cx="676715" cy="66452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D623C30-0F31-4649-AA5E-2D2522C86469}"/>
              </a:ext>
            </a:extLst>
          </p:cNvPr>
          <p:cNvSpPr txBox="1"/>
          <p:nvPr/>
        </p:nvSpPr>
        <p:spPr>
          <a:xfrm>
            <a:off x="2839287" y="1730071"/>
            <a:ext cx="30655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Using SELECT we select the data from the Internal Table we created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B289EF62-52DC-4129-9260-FC1D4AB685A4}"/>
              </a:ext>
            </a:extLst>
          </p:cNvPr>
          <p:cNvPicPr/>
          <p:nvPr/>
        </p:nvPicPr>
        <p:blipFill>
          <a:blip r:embed="rId11"/>
          <a:stretch>
            <a:fillRect/>
          </a:stretch>
        </p:blipFill>
        <p:spPr>
          <a:xfrm>
            <a:off x="4323830" y="2808903"/>
            <a:ext cx="5943600" cy="62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30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6" grpId="0" animBg="1"/>
      <p:bldP spid="57" grpId="0" animBg="1"/>
      <p:bldP spid="58" grpId="0" animBg="1"/>
      <p:bldP spid="59" grpId="0" animBg="1"/>
      <p:bldP spid="6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9C2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Document 1">
            <a:extLst>
              <a:ext uri="{FF2B5EF4-FFF2-40B4-BE49-F238E27FC236}">
                <a16:creationId xmlns:a16="http://schemas.microsoft.com/office/drawing/2014/main" id="{F2A10B2D-B757-4389-BE7B-9738A1C89FDE}"/>
              </a:ext>
            </a:extLst>
          </p:cNvPr>
          <p:cNvSpPr/>
          <p:nvPr/>
        </p:nvSpPr>
        <p:spPr>
          <a:xfrm flipH="1">
            <a:off x="0" y="0"/>
            <a:ext cx="12192000" cy="1538513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0 h 20868"/>
              <a:gd name="connsiteX1" fmla="*/ 21600 w 21600"/>
              <a:gd name="connsiteY1" fmla="*/ 0 h 20868"/>
              <a:gd name="connsiteX2" fmla="*/ 21600 w 21600"/>
              <a:gd name="connsiteY2" fmla="*/ 17322 h 20868"/>
              <a:gd name="connsiteX3" fmla="*/ 13061 w 21600"/>
              <a:gd name="connsiteY3" fmla="*/ 13920 h 20868"/>
              <a:gd name="connsiteX4" fmla="*/ 0 w 21600"/>
              <a:gd name="connsiteY4" fmla="*/ 20172 h 20868"/>
              <a:gd name="connsiteX5" fmla="*/ 0 w 21600"/>
              <a:gd name="connsiteY5" fmla="*/ 0 h 20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600" h="20868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9913" y="20549"/>
                  <a:pt x="16661" y="13445"/>
                  <a:pt x="13061" y="13920"/>
                </a:cubicBezTo>
                <a:cubicBezTo>
                  <a:pt x="9461" y="14395"/>
                  <a:pt x="1913" y="23399"/>
                  <a:pt x="0" y="20172"/>
                </a:cubicBezTo>
                <a:lnTo>
                  <a:pt x="0" y="0"/>
                </a:lnTo>
                <a:close/>
              </a:path>
            </a:pathLst>
          </a:custGeom>
          <a:solidFill>
            <a:srgbClr val="3C797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A4FA26-355C-45FB-A556-8FF36C9DE136}"/>
              </a:ext>
            </a:extLst>
          </p:cNvPr>
          <p:cNvSpPr/>
          <p:nvPr/>
        </p:nvSpPr>
        <p:spPr>
          <a:xfrm>
            <a:off x="0" y="6147816"/>
            <a:ext cx="12192000" cy="713232"/>
          </a:xfrm>
          <a:prstGeom prst="rect">
            <a:avLst/>
          </a:prstGeom>
          <a:solidFill>
            <a:srgbClr val="3C79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FB8EF91-ED71-4C79-A137-2E851C445510}"/>
              </a:ext>
            </a:extLst>
          </p:cNvPr>
          <p:cNvSpPr/>
          <p:nvPr/>
        </p:nvSpPr>
        <p:spPr>
          <a:xfrm>
            <a:off x="1059542" y="6245590"/>
            <a:ext cx="4599432" cy="53949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E9D1135-E239-480E-A974-3108301C6027}"/>
              </a:ext>
            </a:extLst>
          </p:cNvPr>
          <p:cNvGrpSpPr/>
          <p:nvPr/>
        </p:nvGrpSpPr>
        <p:grpSpPr>
          <a:xfrm>
            <a:off x="1262744" y="6289132"/>
            <a:ext cx="370683" cy="406908"/>
            <a:chOff x="5849257" y="2133600"/>
            <a:chExt cx="542109" cy="595086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A0F905B-BDC7-4C58-94C1-4372B9771FCD}"/>
                </a:ext>
              </a:extLst>
            </p:cNvPr>
            <p:cNvSpPr/>
            <p:nvPr/>
          </p:nvSpPr>
          <p:spPr>
            <a:xfrm>
              <a:off x="5979886" y="2133600"/>
              <a:ext cx="411480" cy="411480"/>
            </a:xfrm>
            <a:prstGeom prst="ellipse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0612E26-94AD-443B-B30A-8CF01604A9CF}"/>
                </a:ext>
              </a:extLst>
            </p:cNvPr>
            <p:cNvCxnSpPr>
              <a:stCxn id="14" idx="3"/>
            </p:cNvCxnSpPr>
            <p:nvPr/>
          </p:nvCxnSpPr>
          <p:spPr>
            <a:xfrm flipH="1">
              <a:off x="5849257" y="2484820"/>
              <a:ext cx="190889" cy="243866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8344E647-F5A2-4148-B7C8-25D517F6E696}"/>
              </a:ext>
            </a:extLst>
          </p:cNvPr>
          <p:cNvSpPr txBox="1"/>
          <p:nvPr/>
        </p:nvSpPr>
        <p:spPr>
          <a:xfrm>
            <a:off x="1798176" y="6298225"/>
            <a:ext cx="406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Insert Topic Title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EF361A3-C901-4ED5-99B8-10F2F69213D8}"/>
              </a:ext>
            </a:extLst>
          </p:cNvPr>
          <p:cNvSpPr txBox="1"/>
          <p:nvPr/>
        </p:nvSpPr>
        <p:spPr>
          <a:xfrm>
            <a:off x="14514" y="1299871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Introduction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5885550-5204-44FA-BB87-510F4B8B0191}"/>
              </a:ext>
            </a:extLst>
          </p:cNvPr>
          <p:cNvSpPr txBox="1"/>
          <p:nvPr/>
        </p:nvSpPr>
        <p:spPr>
          <a:xfrm>
            <a:off x="134899" y="2731542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Requirements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3FB944F-6B0A-4BF7-8CE7-2290CB52149B}"/>
              </a:ext>
            </a:extLst>
          </p:cNvPr>
          <p:cNvSpPr txBox="1"/>
          <p:nvPr/>
        </p:nvSpPr>
        <p:spPr>
          <a:xfrm>
            <a:off x="-14514" y="4148305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Cases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4762642-6E20-48EA-9008-83529DBC566C}"/>
              </a:ext>
            </a:extLst>
          </p:cNvPr>
          <p:cNvSpPr txBox="1"/>
          <p:nvPr/>
        </p:nvSpPr>
        <p:spPr>
          <a:xfrm>
            <a:off x="-14514" y="5518318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0B176F77-6B02-4C9B-9F32-293730FD55B3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762" y="6182587"/>
            <a:ext cx="647337" cy="647337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345F7672-3C4D-4105-A4CE-8E93A2868B12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052585" y="6210723"/>
            <a:ext cx="531250" cy="531250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A9F4AF43-442B-4D1D-B0E9-F0F988D9DFE6}"/>
              </a:ext>
            </a:extLst>
          </p:cNvPr>
          <p:cNvSpPr txBox="1"/>
          <p:nvPr/>
        </p:nvSpPr>
        <p:spPr>
          <a:xfrm>
            <a:off x="10834914" y="6182587"/>
            <a:ext cx="16981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A8D7D9"/>
                </a:solidFill>
                <a:latin typeface="Century Gothic" panose="020B0502020202020204" pitchFamily="34" charset="0"/>
              </a:rPr>
              <a:t>11:00 AM</a:t>
            </a:r>
          </a:p>
          <a:p>
            <a:r>
              <a:rPr lang="en-US" dirty="0">
                <a:solidFill>
                  <a:srgbClr val="A8D7D9"/>
                </a:solidFill>
                <a:latin typeface="Century Gothic" panose="020B0502020202020204" pitchFamily="34" charset="0"/>
              </a:rPr>
              <a:t>6/17/2023</a:t>
            </a:r>
          </a:p>
          <a:p>
            <a:endParaRPr lang="en-US" dirty="0">
              <a:solidFill>
                <a:srgbClr val="A8D7D9"/>
              </a:solidFill>
              <a:latin typeface="Century Gothic" panose="020B0502020202020204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38A0ED7-FFDB-4B55-B911-B3309F026846}"/>
              </a:ext>
            </a:extLst>
          </p:cNvPr>
          <p:cNvSpPr/>
          <p:nvPr/>
        </p:nvSpPr>
        <p:spPr>
          <a:xfrm>
            <a:off x="2317661" y="218227"/>
            <a:ext cx="8887968" cy="5724144"/>
          </a:xfrm>
          <a:prstGeom prst="rect">
            <a:avLst/>
          </a:prstGeom>
          <a:solidFill>
            <a:srgbClr val="A8D7D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0FD01A9-29FD-4954-A838-331A904D704B}"/>
              </a:ext>
            </a:extLst>
          </p:cNvPr>
          <p:cNvCxnSpPr/>
          <p:nvPr/>
        </p:nvCxnSpPr>
        <p:spPr>
          <a:xfrm>
            <a:off x="2336711" y="963592"/>
            <a:ext cx="8869680" cy="0"/>
          </a:xfrm>
          <a:prstGeom prst="line">
            <a:avLst/>
          </a:prstGeom>
          <a:ln w="38100">
            <a:solidFill>
              <a:srgbClr val="3C79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7E1A7F22-9925-419D-B073-05570914BF11}"/>
              </a:ext>
            </a:extLst>
          </p:cNvPr>
          <p:cNvSpPr/>
          <p:nvPr/>
        </p:nvSpPr>
        <p:spPr>
          <a:xfrm>
            <a:off x="2593419" y="270055"/>
            <a:ext cx="3473991" cy="574462"/>
          </a:xfrm>
          <a:prstGeom prst="roundRect">
            <a:avLst/>
          </a:prstGeom>
          <a:solidFill>
            <a:srgbClr val="4D7F8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67B7B88F-F5A5-4E6C-8462-38977E774899}"/>
              </a:ext>
            </a:extLst>
          </p:cNvPr>
          <p:cNvSpPr/>
          <p:nvPr/>
        </p:nvSpPr>
        <p:spPr>
          <a:xfrm>
            <a:off x="8631014" y="319257"/>
            <a:ext cx="402336" cy="402336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0EEBFC1B-DB37-4454-B18E-8B6BC31302F2}"/>
              </a:ext>
            </a:extLst>
          </p:cNvPr>
          <p:cNvSpPr/>
          <p:nvPr/>
        </p:nvSpPr>
        <p:spPr>
          <a:xfrm>
            <a:off x="9289201" y="329355"/>
            <a:ext cx="402336" cy="402336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C7C51A9-DCDA-4471-A0AB-F5CE581B9002}"/>
              </a:ext>
            </a:extLst>
          </p:cNvPr>
          <p:cNvSpPr/>
          <p:nvPr/>
        </p:nvSpPr>
        <p:spPr>
          <a:xfrm>
            <a:off x="9947388" y="329355"/>
            <a:ext cx="402336" cy="40233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5E52A16-C723-454F-AEA0-253EFCE43DF9}"/>
              </a:ext>
            </a:extLst>
          </p:cNvPr>
          <p:cNvSpPr txBox="1"/>
          <p:nvPr/>
        </p:nvSpPr>
        <p:spPr>
          <a:xfrm>
            <a:off x="10647683" y="164889"/>
            <a:ext cx="816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3C79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en-US" sz="2800" dirty="0">
              <a:solidFill>
                <a:srgbClr val="3C797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5" name="Picture 74">
            <a:hlinkClick r:id="rId4" action="ppaction://hlinksldjump"/>
            <a:extLst>
              <a:ext uri="{FF2B5EF4-FFF2-40B4-BE49-F238E27FC236}">
                <a16:creationId xmlns:a16="http://schemas.microsoft.com/office/drawing/2014/main" id="{2D0B0A56-C393-4554-B75F-D717918A12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401745"/>
            <a:ext cx="816935" cy="865707"/>
          </a:xfrm>
          <a:prstGeom prst="rect">
            <a:avLst/>
          </a:prstGeom>
        </p:spPr>
      </p:pic>
      <p:pic>
        <p:nvPicPr>
          <p:cNvPr id="76" name="Picture 75">
            <a:hlinkClick r:id="rId6" action="ppaction://hlinksldjump"/>
            <a:extLst>
              <a:ext uri="{FF2B5EF4-FFF2-40B4-BE49-F238E27FC236}">
                <a16:creationId xmlns:a16="http://schemas.microsoft.com/office/drawing/2014/main" id="{BA06B267-A5A0-4851-84BD-85AEA6B06A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1892943"/>
            <a:ext cx="816935" cy="865707"/>
          </a:xfrm>
          <a:prstGeom prst="rect">
            <a:avLst/>
          </a:prstGeom>
        </p:spPr>
      </p:pic>
      <p:pic>
        <p:nvPicPr>
          <p:cNvPr id="77" name="Picture 76">
            <a:hlinkClick r:id="rId7" action="ppaction://hlinksldjump"/>
            <a:extLst>
              <a:ext uri="{FF2B5EF4-FFF2-40B4-BE49-F238E27FC236}">
                <a16:creationId xmlns:a16="http://schemas.microsoft.com/office/drawing/2014/main" id="{0F6405F1-6BAB-4F4A-8637-22E612F7C5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3300952"/>
            <a:ext cx="816935" cy="865707"/>
          </a:xfrm>
          <a:prstGeom prst="rect">
            <a:avLst/>
          </a:prstGeom>
        </p:spPr>
      </p:pic>
      <p:pic>
        <p:nvPicPr>
          <p:cNvPr id="78" name="Picture 77">
            <a:hlinkClick r:id="rId8" action="ppaction://hlinksldjump"/>
            <a:extLst>
              <a:ext uri="{FF2B5EF4-FFF2-40B4-BE49-F238E27FC236}">
                <a16:creationId xmlns:a16="http://schemas.microsoft.com/office/drawing/2014/main" id="{43EBAB53-4FA0-4026-9A21-129437060F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4708961"/>
            <a:ext cx="816935" cy="865707"/>
          </a:xfrm>
          <a:prstGeom prst="rect">
            <a:avLst/>
          </a:prstGeom>
        </p:spPr>
      </p:pic>
      <p:pic>
        <p:nvPicPr>
          <p:cNvPr id="3" name="Picture 2">
            <a:hlinkClick r:id="rId9" action="ppaction://hlinksldjump"/>
            <a:extLst>
              <a:ext uri="{FF2B5EF4-FFF2-40B4-BE49-F238E27FC236}">
                <a16:creationId xmlns:a16="http://schemas.microsoft.com/office/drawing/2014/main" id="{28A192F0-7E22-499C-9825-0D936406E09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28" y="6186216"/>
            <a:ext cx="676715" cy="66452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CA2272C-E6DA-444C-B94C-85DD0F0974EC}"/>
              </a:ext>
            </a:extLst>
          </p:cNvPr>
          <p:cNvSpPr txBox="1"/>
          <p:nvPr/>
        </p:nvSpPr>
        <p:spPr>
          <a:xfrm>
            <a:off x="2592515" y="2008290"/>
            <a:ext cx="233273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 display the result in ALV we are using Function </a:t>
            </a:r>
            <a:r>
              <a:rPr lang="en-US" sz="18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REUSE_ALV_DISPLAY_GRID 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 clicking the “Pattern” in the Toolbar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A64D8E43-5846-46D8-8E8B-66AB91468085}"/>
              </a:ext>
            </a:extLst>
          </p:cNvPr>
          <p:cNvPicPr/>
          <p:nvPr/>
        </p:nvPicPr>
        <p:blipFill>
          <a:blip r:embed="rId11"/>
          <a:stretch>
            <a:fillRect/>
          </a:stretch>
        </p:blipFill>
        <p:spPr>
          <a:xfrm>
            <a:off x="5093641" y="2731542"/>
            <a:ext cx="5943600" cy="93916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9EDE24C-B833-4455-958F-99D21F77E8A7}"/>
              </a:ext>
            </a:extLst>
          </p:cNvPr>
          <p:cNvSpPr/>
          <p:nvPr/>
        </p:nvSpPr>
        <p:spPr>
          <a:xfrm>
            <a:off x="8438147" y="3168692"/>
            <a:ext cx="368969" cy="19212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Graphic 7" descr="Line arrow: Clockwise curve with solid fill">
            <a:extLst>
              <a:ext uri="{FF2B5EF4-FFF2-40B4-BE49-F238E27FC236}">
                <a16:creationId xmlns:a16="http://schemas.microsoft.com/office/drawing/2014/main" id="{D4DFBD05-9BD2-4FA1-9E30-655F5FEB709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269706" y="334197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844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6" grpId="0" animBg="1"/>
      <p:bldP spid="57" grpId="0" animBg="1"/>
      <p:bldP spid="58" grpId="0" animBg="1"/>
      <p:bldP spid="59" grpId="0" animBg="1"/>
      <p:bldP spid="6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9C2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Document 1">
            <a:extLst>
              <a:ext uri="{FF2B5EF4-FFF2-40B4-BE49-F238E27FC236}">
                <a16:creationId xmlns:a16="http://schemas.microsoft.com/office/drawing/2014/main" id="{F2A10B2D-B757-4389-BE7B-9738A1C89FDE}"/>
              </a:ext>
            </a:extLst>
          </p:cNvPr>
          <p:cNvSpPr/>
          <p:nvPr/>
        </p:nvSpPr>
        <p:spPr>
          <a:xfrm flipH="1">
            <a:off x="0" y="0"/>
            <a:ext cx="12192000" cy="1538513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0 h 20868"/>
              <a:gd name="connsiteX1" fmla="*/ 21600 w 21600"/>
              <a:gd name="connsiteY1" fmla="*/ 0 h 20868"/>
              <a:gd name="connsiteX2" fmla="*/ 21600 w 21600"/>
              <a:gd name="connsiteY2" fmla="*/ 17322 h 20868"/>
              <a:gd name="connsiteX3" fmla="*/ 13061 w 21600"/>
              <a:gd name="connsiteY3" fmla="*/ 13920 h 20868"/>
              <a:gd name="connsiteX4" fmla="*/ 0 w 21600"/>
              <a:gd name="connsiteY4" fmla="*/ 20172 h 20868"/>
              <a:gd name="connsiteX5" fmla="*/ 0 w 21600"/>
              <a:gd name="connsiteY5" fmla="*/ 0 h 20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600" h="20868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9913" y="20549"/>
                  <a:pt x="16661" y="13445"/>
                  <a:pt x="13061" y="13920"/>
                </a:cubicBezTo>
                <a:cubicBezTo>
                  <a:pt x="9461" y="14395"/>
                  <a:pt x="1913" y="23399"/>
                  <a:pt x="0" y="20172"/>
                </a:cubicBezTo>
                <a:lnTo>
                  <a:pt x="0" y="0"/>
                </a:lnTo>
                <a:close/>
              </a:path>
            </a:pathLst>
          </a:custGeom>
          <a:solidFill>
            <a:srgbClr val="3C797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A4FA26-355C-45FB-A556-8FF36C9DE136}"/>
              </a:ext>
            </a:extLst>
          </p:cNvPr>
          <p:cNvSpPr/>
          <p:nvPr/>
        </p:nvSpPr>
        <p:spPr>
          <a:xfrm>
            <a:off x="0" y="6147816"/>
            <a:ext cx="12192000" cy="713232"/>
          </a:xfrm>
          <a:prstGeom prst="rect">
            <a:avLst/>
          </a:prstGeom>
          <a:solidFill>
            <a:srgbClr val="3C79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FB8EF91-ED71-4C79-A137-2E851C445510}"/>
              </a:ext>
            </a:extLst>
          </p:cNvPr>
          <p:cNvSpPr/>
          <p:nvPr/>
        </p:nvSpPr>
        <p:spPr>
          <a:xfrm>
            <a:off x="1059542" y="6245590"/>
            <a:ext cx="4599432" cy="53949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E9D1135-E239-480E-A974-3108301C6027}"/>
              </a:ext>
            </a:extLst>
          </p:cNvPr>
          <p:cNvGrpSpPr/>
          <p:nvPr/>
        </p:nvGrpSpPr>
        <p:grpSpPr>
          <a:xfrm>
            <a:off x="1262744" y="6289132"/>
            <a:ext cx="370683" cy="406908"/>
            <a:chOff x="5849257" y="2133600"/>
            <a:chExt cx="542109" cy="595086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A0F905B-BDC7-4C58-94C1-4372B9771FCD}"/>
                </a:ext>
              </a:extLst>
            </p:cNvPr>
            <p:cNvSpPr/>
            <p:nvPr/>
          </p:nvSpPr>
          <p:spPr>
            <a:xfrm>
              <a:off x="5979886" y="2133600"/>
              <a:ext cx="411480" cy="411480"/>
            </a:xfrm>
            <a:prstGeom prst="ellipse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0612E26-94AD-443B-B30A-8CF01604A9CF}"/>
                </a:ext>
              </a:extLst>
            </p:cNvPr>
            <p:cNvCxnSpPr>
              <a:stCxn id="14" idx="3"/>
            </p:cNvCxnSpPr>
            <p:nvPr/>
          </p:nvCxnSpPr>
          <p:spPr>
            <a:xfrm flipH="1">
              <a:off x="5849257" y="2484820"/>
              <a:ext cx="190889" cy="243866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8344E647-F5A2-4148-B7C8-25D517F6E696}"/>
              </a:ext>
            </a:extLst>
          </p:cNvPr>
          <p:cNvSpPr txBox="1"/>
          <p:nvPr/>
        </p:nvSpPr>
        <p:spPr>
          <a:xfrm>
            <a:off x="1798176" y="6298225"/>
            <a:ext cx="406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Insert Topic Title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EF361A3-C901-4ED5-99B8-10F2F69213D8}"/>
              </a:ext>
            </a:extLst>
          </p:cNvPr>
          <p:cNvSpPr txBox="1"/>
          <p:nvPr/>
        </p:nvSpPr>
        <p:spPr>
          <a:xfrm>
            <a:off x="14514" y="1299871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Introduction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5885550-5204-44FA-BB87-510F4B8B0191}"/>
              </a:ext>
            </a:extLst>
          </p:cNvPr>
          <p:cNvSpPr txBox="1"/>
          <p:nvPr/>
        </p:nvSpPr>
        <p:spPr>
          <a:xfrm>
            <a:off x="134899" y="2731542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Requirements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3FB944F-6B0A-4BF7-8CE7-2290CB52149B}"/>
              </a:ext>
            </a:extLst>
          </p:cNvPr>
          <p:cNvSpPr txBox="1"/>
          <p:nvPr/>
        </p:nvSpPr>
        <p:spPr>
          <a:xfrm>
            <a:off x="-14514" y="4148305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Cases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4762642-6E20-48EA-9008-83529DBC566C}"/>
              </a:ext>
            </a:extLst>
          </p:cNvPr>
          <p:cNvSpPr txBox="1"/>
          <p:nvPr/>
        </p:nvSpPr>
        <p:spPr>
          <a:xfrm>
            <a:off x="-14514" y="5518318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0B176F77-6B02-4C9B-9F32-293730FD55B3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762" y="6182587"/>
            <a:ext cx="647337" cy="647337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345F7672-3C4D-4105-A4CE-8E93A2868B12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052585" y="6210723"/>
            <a:ext cx="531250" cy="531250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A9F4AF43-442B-4D1D-B0E9-F0F988D9DFE6}"/>
              </a:ext>
            </a:extLst>
          </p:cNvPr>
          <p:cNvSpPr txBox="1"/>
          <p:nvPr/>
        </p:nvSpPr>
        <p:spPr>
          <a:xfrm>
            <a:off x="10834914" y="6182587"/>
            <a:ext cx="16981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A8D7D9"/>
                </a:solidFill>
                <a:latin typeface="Century Gothic" panose="020B0502020202020204" pitchFamily="34" charset="0"/>
              </a:rPr>
              <a:t>11:00 AM</a:t>
            </a:r>
          </a:p>
          <a:p>
            <a:r>
              <a:rPr lang="en-US" dirty="0">
                <a:solidFill>
                  <a:srgbClr val="A8D7D9"/>
                </a:solidFill>
                <a:latin typeface="Century Gothic" panose="020B0502020202020204" pitchFamily="34" charset="0"/>
              </a:rPr>
              <a:t>6/17/2023</a:t>
            </a:r>
          </a:p>
          <a:p>
            <a:endParaRPr lang="en-US" dirty="0">
              <a:solidFill>
                <a:srgbClr val="A8D7D9"/>
              </a:solidFill>
              <a:latin typeface="Century Gothic" panose="020B0502020202020204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38A0ED7-FFDB-4B55-B911-B3309F026846}"/>
              </a:ext>
            </a:extLst>
          </p:cNvPr>
          <p:cNvSpPr/>
          <p:nvPr/>
        </p:nvSpPr>
        <p:spPr>
          <a:xfrm>
            <a:off x="2317661" y="191558"/>
            <a:ext cx="8887968" cy="5724144"/>
          </a:xfrm>
          <a:prstGeom prst="rect">
            <a:avLst/>
          </a:prstGeom>
          <a:solidFill>
            <a:srgbClr val="A8D7D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0FD01A9-29FD-4954-A838-331A904D704B}"/>
              </a:ext>
            </a:extLst>
          </p:cNvPr>
          <p:cNvCxnSpPr/>
          <p:nvPr/>
        </p:nvCxnSpPr>
        <p:spPr>
          <a:xfrm>
            <a:off x="2336711" y="963592"/>
            <a:ext cx="8869680" cy="0"/>
          </a:xfrm>
          <a:prstGeom prst="line">
            <a:avLst/>
          </a:prstGeom>
          <a:ln w="38100">
            <a:solidFill>
              <a:srgbClr val="3C79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7E1A7F22-9925-419D-B073-05570914BF11}"/>
              </a:ext>
            </a:extLst>
          </p:cNvPr>
          <p:cNvSpPr/>
          <p:nvPr/>
        </p:nvSpPr>
        <p:spPr>
          <a:xfrm>
            <a:off x="2593419" y="270055"/>
            <a:ext cx="3473991" cy="574462"/>
          </a:xfrm>
          <a:prstGeom prst="roundRect">
            <a:avLst/>
          </a:prstGeom>
          <a:solidFill>
            <a:srgbClr val="4D7F8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67B7B88F-F5A5-4E6C-8462-38977E774899}"/>
              </a:ext>
            </a:extLst>
          </p:cNvPr>
          <p:cNvSpPr/>
          <p:nvPr/>
        </p:nvSpPr>
        <p:spPr>
          <a:xfrm>
            <a:off x="8631014" y="319257"/>
            <a:ext cx="402336" cy="402336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0EEBFC1B-DB37-4454-B18E-8B6BC31302F2}"/>
              </a:ext>
            </a:extLst>
          </p:cNvPr>
          <p:cNvSpPr/>
          <p:nvPr/>
        </p:nvSpPr>
        <p:spPr>
          <a:xfrm>
            <a:off x="9289201" y="329355"/>
            <a:ext cx="402336" cy="402336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C7C51A9-DCDA-4471-A0AB-F5CE581B9002}"/>
              </a:ext>
            </a:extLst>
          </p:cNvPr>
          <p:cNvSpPr/>
          <p:nvPr/>
        </p:nvSpPr>
        <p:spPr>
          <a:xfrm>
            <a:off x="9947388" y="329355"/>
            <a:ext cx="402336" cy="40233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5E52A16-C723-454F-AEA0-253EFCE43DF9}"/>
              </a:ext>
            </a:extLst>
          </p:cNvPr>
          <p:cNvSpPr txBox="1"/>
          <p:nvPr/>
        </p:nvSpPr>
        <p:spPr>
          <a:xfrm>
            <a:off x="10647683" y="164889"/>
            <a:ext cx="816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3C79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en-US" sz="2800" dirty="0">
              <a:solidFill>
                <a:srgbClr val="3C797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5" name="Picture 74">
            <a:hlinkClick r:id="rId4" action="ppaction://hlinksldjump"/>
            <a:extLst>
              <a:ext uri="{FF2B5EF4-FFF2-40B4-BE49-F238E27FC236}">
                <a16:creationId xmlns:a16="http://schemas.microsoft.com/office/drawing/2014/main" id="{2D0B0A56-C393-4554-B75F-D717918A12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401745"/>
            <a:ext cx="816935" cy="865707"/>
          </a:xfrm>
          <a:prstGeom prst="rect">
            <a:avLst/>
          </a:prstGeom>
        </p:spPr>
      </p:pic>
      <p:pic>
        <p:nvPicPr>
          <p:cNvPr id="76" name="Picture 75">
            <a:hlinkClick r:id="rId6" action="ppaction://hlinksldjump"/>
            <a:extLst>
              <a:ext uri="{FF2B5EF4-FFF2-40B4-BE49-F238E27FC236}">
                <a16:creationId xmlns:a16="http://schemas.microsoft.com/office/drawing/2014/main" id="{BA06B267-A5A0-4851-84BD-85AEA6B06A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1892943"/>
            <a:ext cx="816935" cy="865707"/>
          </a:xfrm>
          <a:prstGeom prst="rect">
            <a:avLst/>
          </a:prstGeom>
        </p:spPr>
      </p:pic>
      <p:pic>
        <p:nvPicPr>
          <p:cNvPr id="77" name="Picture 76">
            <a:hlinkClick r:id="rId7" action="ppaction://hlinksldjump"/>
            <a:extLst>
              <a:ext uri="{FF2B5EF4-FFF2-40B4-BE49-F238E27FC236}">
                <a16:creationId xmlns:a16="http://schemas.microsoft.com/office/drawing/2014/main" id="{0F6405F1-6BAB-4F4A-8637-22E612F7C5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3300952"/>
            <a:ext cx="816935" cy="865707"/>
          </a:xfrm>
          <a:prstGeom prst="rect">
            <a:avLst/>
          </a:prstGeom>
        </p:spPr>
      </p:pic>
      <p:pic>
        <p:nvPicPr>
          <p:cNvPr id="78" name="Picture 77">
            <a:hlinkClick r:id="rId8" action="ppaction://hlinksldjump"/>
            <a:extLst>
              <a:ext uri="{FF2B5EF4-FFF2-40B4-BE49-F238E27FC236}">
                <a16:creationId xmlns:a16="http://schemas.microsoft.com/office/drawing/2014/main" id="{43EBAB53-4FA0-4026-9A21-129437060F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4708961"/>
            <a:ext cx="816935" cy="865707"/>
          </a:xfrm>
          <a:prstGeom prst="rect">
            <a:avLst/>
          </a:prstGeom>
        </p:spPr>
      </p:pic>
      <p:pic>
        <p:nvPicPr>
          <p:cNvPr id="3" name="Picture 2">
            <a:hlinkClick r:id="rId9" action="ppaction://hlinksldjump"/>
            <a:extLst>
              <a:ext uri="{FF2B5EF4-FFF2-40B4-BE49-F238E27FC236}">
                <a16:creationId xmlns:a16="http://schemas.microsoft.com/office/drawing/2014/main" id="{28A192F0-7E22-499C-9825-0D936406E09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28" y="6186216"/>
            <a:ext cx="676715" cy="66452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D60BA44-F8BD-4C15-87F8-A7DE27C4C9D6}"/>
              </a:ext>
            </a:extLst>
          </p:cNvPr>
          <p:cNvSpPr txBox="1"/>
          <p:nvPr/>
        </p:nvSpPr>
        <p:spPr>
          <a:xfrm>
            <a:off x="2782543" y="2531695"/>
            <a:ext cx="2999874" cy="19682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Put the callback program as SY-REPID</a:t>
            </a:r>
            <a:b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Structure name as ‘SPFLI’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And the </a:t>
            </a:r>
            <a:r>
              <a:rPr lang="en-US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outtab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as IT_SPFLI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75C080F0-FBCB-485C-B837-A703C59FD3CC}"/>
              </a:ext>
            </a:extLst>
          </p:cNvPr>
          <p:cNvPicPr/>
          <p:nvPr/>
        </p:nvPicPr>
        <p:blipFill>
          <a:blip r:embed="rId11"/>
          <a:stretch>
            <a:fillRect/>
          </a:stretch>
        </p:blipFill>
        <p:spPr>
          <a:xfrm>
            <a:off x="6115894" y="2361870"/>
            <a:ext cx="465836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281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6" grpId="0" animBg="1"/>
      <p:bldP spid="57" grpId="0" animBg="1"/>
      <p:bldP spid="58" grpId="0" animBg="1"/>
      <p:bldP spid="59" grpId="0" animBg="1"/>
      <p:bldP spid="6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9C2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Document 1">
            <a:extLst>
              <a:ext uri="{FF2B5EF4-FFF2-40B4-BE49-F238E27FC236}">
                <a16:creationId xmlns:a16="http://schemas.microsoft.com/office/drawing/2014/main" id="{F2A10B2D-B757-4389-BE7B-9738A1C89FDE}"/>
              </a:ext>
            </a:extLst>
          </p:cNvPr>
          <p:cNvSpPr/>
          <p:nvPr/>
        </p:nvSpPr>
        <p:spPr>
          <a:xfrm flipH="1">
            <a:off x="0" y="0"/>
            <a:ext cx="12192000" cy="1538513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0 h 20868"/>
              <a:gd name="connsiteX1" fmla="*/ 21600 w 21600"/>
              <a:gd name="connsiteY1" fmla="*/ 0 h 20868"/>
              <a:gd name="connsiteX2" fmla="*/ 21600 w 21600"/>
              <a:gd name="connsiteY2" fmla="*/ 17322 h 20868"/>
              <a:gd name="connsiteX3" fmla="*/ 13061 w 21600"/>
              <a:gd name="connsiteY3" fmla="*/ 13920 h 20868"/>
              <a:gd name="connsiteX4" fmla="*/ 0 w 21600"/>
              <a:gd name="connsiteY4" fmla="*/ 20172 h 20868"/>
              <a:gd name="connsiteX5" fmla="*/ 0 w 21600"/>
              <a:gd name="connsiteY5" fmla="*/ 0 h 20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600" h="20868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9913" y="20549"/>
                  <a:pt x="16661" y="13445"/>
                  <a:pt x="13061" y="13920"/>
                </a:cubicBezTo>
                <a:cubicBezTo>
                  <a:pt x="9461" y="14395"/>
                  <a:pt x="1913" y="23399"/>
                  <a:pt x="0" y="20172"/>
                </a:cubicBezTo>
                <a:lnTo>
                  <a:pt x="0" y="0"/>
                </a:lnTo>
                <a:close/>
              </a:path>
            </a:pathLst>
          </a:custGeom>
          <a:solidFill>
            <a:srgbClr val="3C797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A4FA26-355C-45FB-A556-8FF36C9DE136}"/>
              </a:ext>
            </a:extLst>
          </p:cNvPr>
          <p:cNvSpPr/>
          <p:nvPr/>
        </p:nvSpPr>
        <p:spPr>
          <a:xfrm>
            <a:off x="0" y="6147816"/>
            <a:ext cx="12192000" cy="713232"/>
          </a:xfrm>
          <a:prstGeom prst="rect">
            <a:avLst/>
          </a:prstGeom>
          <a:solidFill>
            <a:srgbClr val="3C79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FB8EF91-ED71-4C79-A137-2E851C445510}"/>
              </a:ext>
            </a:extLst>
          </p:cNvPr>
          <p:cNvSpPr/>
          <p:nvPr/>
        </p:nvSpPr>
        <p:spPr>
          <a:xfrm>
            <a:off x="1059542" y="6245590"/>
            <a:ext cx="4599432" cy="53949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E9D1135-E239-480E-A974-3108301C6027}"/>
              </a:ext>
            </a:extLst>
          </p:cNvPr>
          <p:cNvGrpSpPr/>
          <p:nvPr/>
        </p:nvGrpSpPr>
        <p:grpSpPr>
          <a:xfrm>
            <a:off x="1262744" y="6289132"/>
            <a:ext cx="370683" cy="406908"/>
            <a:chOff x="5849257" y="2133600"/>
            <a:chExt cx="542109" cy="595086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A0F905B-BDC7-4C58-94C1-4372B9771FCD}"/>
                </a:ext>
              </a:extLst>
            </p:cNvPr>
            <p:cNvSpPr/>
            <p:nvPr/>
          </p:nvSpPr>
          <p:spPr>
            <a:xfrm>
              <a:off x="5979886" y="2133600"/>
              <a:ext cx="411480" cy="411480"/>
            </a:xfrm>
            <a:prstGeom prst="ellipse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0612E26-94AD-443B-B30A-8CF01604A9CF}"/>
                </a:ext>
              </a:extLst>
            </p:cNvPr>
            <p:cNvCxnSpPr>
              <a:stCxn id="14" idx="3"/>
            </p:cNvCxnSpPr>
            <p:nvPr/>
          </p:nvCxnSpPr>
          <p:spPr>
            <a:xfrm flipH="1">
              <a:off x="5849257" y="2484820"/>
              <a:ext cx="190889" cy="243866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8344E647-F5A2-4148-B7C8-25D517F6E696}"/>
              </a:ext>
            </a:extLst>
          </p:cNvPr>
          <p:cNvSpPr txBox="1"/>
          <p:nvPr/>
        </p:nvSpPr>
        <p:spPr>
          <a:xfrm>
            <a:off x="1798176" y="6298225"/>
            <a:ext cx="406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Insert Topic Title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EF361A3-C901-4ED5-99B8-10F2F69213D8}"/>
              </a:ext>
            </a:extLst>
          </p:cNvPr>
          <p:cNvSpPr txBox="1"/>
          <p:nvPr/>
        </p:nvSpPr>
        <p:spPr>
          <a:xfrm>
            <a:off x="14514" y="1299871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Introduction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5885550-5204-44FA-BB87-510F4B8B0191}"/>
              </a:ext>
            </a:extLst>
          </p:cNvPr>
          <p:cNvSpPr txBox="1"/>
          <p:nvPr/>
        </p:nvSpPr>
        <p:spPr>
          <a:xfrm>
            <a:off x="134899" y="2731542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Requirements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3FB944F-6B0A-4BF7-8CE7-2290CB52149B}"/>
              </a:ext>
            </a:extLst>
          </p:cNvPr>
          <p:cNvSpPr txBox="1"/>
          <p:nvPr/>
        </p:nvSpPr>
        <p:spPr>
          <a:xfrm>
            <a:off x="-14514" y="4148305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Cases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4762642-6E20-48EA-9008-83529DBC566C}"/>
              </a:ext>
            </a:extLst>
          </p:cNvPr>
          <p:cNvSpPr txBox="1"/>
          <p:nvPr/>
        </p:nvSpPr>
        <p:spPr>
          <a:xfrm>
            <a:off x="-14514" y="5518318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0B176F77-6B02-4C9B-9F32-293730FD55B3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762" y="6182587"/>
            <a:ext cx="647337" cy="647337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345F7672-3C4D-4105-A4CE-8E93A2868B12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052585" y="6210723"/>
            <a:ext cx="531250" cy="531250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A9F4AF43-442B-4D1D-B0E9-F0F988D9DFE6}"/>
              </a:ext>
            </a:extLst>
          </p:cNvPr>
          <p:cNvSpPr txBox="1"/>
          <p:nvPr/>
        </p:nvSpPr>
        <p:spPr>
          <a:xfrm>
            <a:off x="10834914" y="6182587"/>
            <a:ext cx="16981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A8D7D9"/>
                </a:solidFill>
                <a:latin typeface="Century Gothic" panose="020B0502020202020204" pitchFamily="34" charset="0"/>
              </a:rPr>
              <a:t>11:00 AM</a:t>
            </a:r>
          </a:p>
          <a:p>
            <a:r>
              <a:rPr lang="en-US" dirty="0">
                <a:solidFill>
                  <a:srgbClr val="A8D7D9"/>
                </a:solidFill>
                <a:latin typeface="Century Gothic" panose="020B0502020202020204" pitchFamily="34" charset="0"/>
              </a:rPr>
              <a:t>6/17/2023</a:t>
            </a:r>
          </a:p>
          <a:p>
            <a:endParaRPr lang="en-US" dirty="0">
              <a:solidFill>
                <a:srgbClr val="A8D7D9"/>
              </a:solidFill>
              <a:latin typeface="Century Gothic" panose="020B0502020202020204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38A0ED7-FFDB-4B55-B911-B3309F026846}"/>
              </a:ext>
            </a:extLst>
          </p:cNvPr>
          <p:cNvSpPr/>
          <p:nvPr/>
        </p:nvSpPr>
        <p:spPr>
          <a:xfrm>
            <a:off x="2317661" y="191558"/>
            <a:ext cx="8887968" cy="5724144"/>
          </a:xfrm>
          <a:prstGeom prst="rect">
            <a:avLst/>
          </a:prstGeom>
          <a:solidFill>
            <a:srgbClr val="A8D7D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0FD01A9-29FD-4954-A838-331A904D704B}"/>
              </a:ext>
            </a:extLst>
          </p:cNvPr>
          <p:cNvCxnSpPr/>
          <p:nvPr/>
        </p:nvCxnSpPr>
        <p:spPr>
          <a:xfrm>
            <a:off x="2336711" y="963592"/>
            <a:ext cx="8869680" cy="0"/>
          </a:xfrm>
          <a:prstGeom prst="line">
            <a:avLst/>
          </a:prstGeom>
          <a:ln w="38100">
            <a:solidFill>
              <a:srgbClr val="3C79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7E1A7F22-9925-419D-B073-05570914BF11}"/>
              </a:ext>
            </a:extLst>
          </p:cNvPr>
          <p:cNvSpPr/>
          <p:nvPr/>
        </p:nvSpPr>
        <p:spPr>
          <a:xfrm>
            <a:off x="2593419" y="270055"/>
            <a:ext cx="3473991" cy="574462"/>
          </a:xfrm>
          <a:prstGeom prst="roundRect">
            <a:avLst/>
          </a:prstGeom>
          <a:solidFill>
            <a:srgbClr val="4D7F8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67B7B88F-F5A5-4E6C-8462-38977E774899}"/>
              </a:ext>
            </a:extLst>
          </p:cNvPr>
          <p:cNvSpPr/>
          <p:nvPr/>
        </p:nvSpPr>
        <p:spPr>
          <a:xfrm>
            <a:off x="8631014" y="319257"/>
            <a:ext cx="402336" cy="402336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0EEBFC1B-DB37-4454-B18E-8B6BC31302F2}"/>
              </a:ext>
            </a:extLst>
          </p:cNvPr>
          <p:cNvSpPr/>
          <p:nvPr/>
        </p:nvSpPr>
        <p:spPr>
          <a:xfrm>
            <a:off x="9289201" y="329355"/>
            <a:ext cx="402336" cy="402336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C7C51A9-DCDA-4471-A0AB-F5CE581B9002}"/>
              </a:ext>
            </a:extLst>
          </p:cNvPr>
          <p:cNvSpPr/>
          <p:nvPr/>
        </p:nvSpPr>
        <p:spPr>
          <a:xfrm>
            <a:off x="9947388" y="329355"/>
            <a:ext cx="402336" cy="40233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5E52A16-C723-454F-AEA0-253EFCE43DF9}"/>
              </a:ext>
            </a:extLst>
          </p:cNvPr>
          <p:cNvSpPr txBox="1"/>
          <p:nvPr/>
        </p:nvSpPr>
        <p:spPr>
          <a:xfrm>
            <a:off x="10647683" y="164889"/>
            <a:ext cx="816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3C79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en-US" sz="2800" dirty="0">
              <a:solidFill>
                <a:srgbClr val="3C797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5" name="Picture 74">
            <a:hlinkClick r:id="rId4" action="ppaction://hlinksldjump"/>
            <a:extLst>
              <a:ext uri="{FF2B5EF4-FFF2-40B4-BE49-F238E27FC236}">
                <a16:creationId xmlns:a16="http://schemas.microsoft.com/office/drawing/2014/main" id="{2D0B0A56-C393-4554-B75F-D717918A12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401745"/>
            <a:ext cx="816935" cy="865707"/>
          </a:xfrm>
          <a:prstGeom prst="rect">
            <a:avLst/>
          </a:prstGeom>
        </p:spPr>
      </p:pic>
      <p:pic>
        <p:nvPicPr>
          <p:cNvPr id="76" name="Picture 75">
            <a:hlinkClick r:id="rId6" action="ppaction://hlinksldjump"/>
            <a:extLst>
              <a:ext uri="{FF2B5EF4-FFF2-40B4-BE49-F238E27FC236}">
                <a16:creationId xmlns:a16="http://schemas.microsoft.com/office/drawing/2014/main" id="{BA06B267-A5A0-4851-84BD-85AEA6B06A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1892943"/>
            <a:ext cx="816935" cy="865707"/>
          </a:xfrm>
          <a:prstGeom prst="rect">
            <a:avLst/>
          </a:prstGeom>
        </p:spPr>
      </p:pic>
      <p:pic>
        <p:nvPicPr>
          <p:cNvPr id="77" name="Picture 76">
            <a:hlinkClick r:id="rId7" action="ppaction://hlinksldjump"/>
            <a:extLst>
              <a:ext uri="{FF2B5EF4-FFF2-40B4-BE49-F238E27FC236}">
                <a16:creationId xmlns:a16="http://schemas.microsoft.com/office/drawing/2014/main" id="{0F6405F1-6BAB-4F4A-8637-22E612F7C5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3300952"/>
            <a:ext cx="816935" cy="865707"/>
          </a:xfrm>
          <a:prstGeom prst="rect">
            <a:avLst/>
          </a:prstGeom>
        </p:spPr>
      </p:pic>
      <p:pic>
        <p:nvPicPr>
          <p:cNvPr id="78" name="Picture 77">
            <a:hlinkClick r:id="rId8" action="ppaction://hlinksldjump"/>
            <a:extLst>
              <a:ext uri="{FF2B5EF4-FFF2-40B4-BE49-F238E27FC236}">
                <a16:creationId xmlns:a16="http://schemas.microsoft.com/office/drawing/2014/main" id="{43EBAB53-4FA0-4026-9A21-129437060F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4708961"/>
            <a:ext cx="816935" cy="865707"/>
          </a:xfrm>
          <a:prstGeom prst="rect">
            <a:avLst/>
          </a:prstGeom>
        </p:spPr>
      </p:pic>
      <p:pic>
        <p:nvPicPr>
          <p:cNvPr id="3" name="Picture 2">
            <a:hlinkClick r:id="rId9" action="ppaction://hlinksldjump"/>
            <a:extLst>
              <a:ext uri="{FF2B5EF4-FFF2-40B4-BE49-F238E27FC236}">
                <a16:creationId xmlns:a16="http://schemas.microsoft.com/office/drawing/2014/main" id="{28A192F0-7E22-499C-9825-0D936406E09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28" y="6186216"/>
            <a:ext cx="676715" cy="66452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207A301-526D-45C9-9656-71554078A6F9}"/>
              </a:ext>
            </a:extLst>
          </p:cNvPr>
          <p:cNvSpPr txBox="1"/>
          <p:nvPr/>
        </p:nvSpPr>
        <p:spPr>
          <a:xfrm>
            <a:off x="2593419" y="1299871"/>
            <a:ext cx="1232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OUTPUT: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FAC27134-D084-4429-8903-B18980CDBF30}"/>
              </a:ext>
            </a:extLst>
          </p:cNvPr>
          <p:cNvPicPr/>
          <p:nvPr/>
        </p:nvPicPr>
        <p:blipFill>
          <a:blip r:embed="rId11"/>
          <a:stretch>
            <a:fillRect/>
          </a:stretch>
        </p:blipFill>
        <p:spPr>
          <a:xfrm>
            <a:off x="4000162" y="1693884"/>
            <a:ext cx="5943600" cy="1511935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99FF5013-FEAF-41E6-B7CE-17A200D948CD}"/>
              </a:ext>
            </a:extLst>
          </p:cNvPr>
          <p:cNvPicPr/>
          <p:nvPr/>
        </p:nvPicPr>
        <p:blipFill>
          <a:blip r:embed="rId12"/>
          <a:stretch>
            <a:fillRect/>
          </a:stretch>
        </p:blipFill>
        <p:spPr>
          <a:xfrm>
            <a:off x="4005930" y="3594872"/>
            <a:ext cx="5943600" cy="1330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505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6" grpId="0" animBg="1"/>
      <p:bldP spid="57" grpId="0" animBg="1"/>
      <p:bldP spid="58" grpId="0" animBg="1"/>
      <p:bldP spid="59" grpId="0" animBg="1"/>
      <p:bldP spid="6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9C2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lowchart: Document 1">
            <a:extLst>
              <a:ext uri="{FF2B5EF4-FFF2-40B4-BE49-F238E27FC236}">
                <a16:creationId xmlns:a16="http://schemas.microsoft.com/office/drawing/2014/main" id="{C5A7DD33-E841-4AC6-BA5B-6610EB72A1D7}"/>
              </a:ext>
            </a:extLst>
          </p:cNvPr>
          <p:cNvSpPr/>
          <p:nvPr/>
        </p:nvSpPr>
        <p:spPr>
          <a:xfrm flipH="1">
            <a:off x="0" y="0"/>
            <a:ext cx="12192000" cy="1538513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0 h 20868"/>
              <a:gd name="connsiteX1" fmla="*/ 21600 w 21600"/>
              <a:gd name="connsiteY1" fmla="*/ 0 h 20868"/>
              <a:gd name="connsiteX2" fmla="*/ 21600 w 21600"/>
              <a:gd name="connsiteY2" fmla="*/ 17322 h 20868"/>
              <a:gd name="connsiteX3" fmla="*/ 13061 w 21600"/>
              <a:gd name="connsiteY3" fmla="*/ 13920 h 20868"/>
              <a:gd name="connsiteX4" fmla="*/ 0 w 21600"/>
              <a:gd name="connsiteY4" fmla="*/ 20172 h 20868"/>
              <a:gd name="connsiteX5" fmla="*/ 0 w 21600"/>
              <a:gd name="connsiteY5" fmla="*/ 0 h 20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600" h="20868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9913" y="20549"/>
                  <a:pt x="16661" y="13445"/>
                  <a:pt x="13061" y="13920"/>
                </a:cubicBezTo>
                <a:cubicBezTo>
                  <a:pt x="9461" y="14395"/>
                  <a:pt x="1913" y="23399"/>
                  <a:pt x="0" y="20172"/>
                </a:cubicBezTo>
                <a:lnTo>
                  <a:pt x="0" y="0"/>
                </a:lnTo>
                <a:close/>
              </a:path>
            </a:pathLst>
          </a:custGeom>
          <a:solidFill>
            <a:srgbClr val="3C797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A4FA26-355C-45FB-A556-8FF36C9DE136}"/>
              </a:ext>
            </a:extLst>
          </p:cNvPr>
          <p:cNvSpPr/>
          <p:nvPr/>
        </p:nvSpPr>
        <p:spPr>
          <a:xfrm>
            <a:off x="0" y="6147816"/>
            <a:ext cx="12192000" cy="713232"/>
          </a:xfrm>
          <a:prstGeom prst="rect">
            <a:avLst/>
          </a:prstGeom>
          <a:solidFill>
            <a:srgbClr val="3C79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7291F2A-2054-4D48-BB1C-6CBAF1D4E8EC}"/>
              </a:ext>
            </a:extLst>
          </p:cNvPr>
          <p:cNvGrpSpPr/>
          <p:nvPr/>
        </p:nvGrpSpPr>
        <p:grpSpPr>
          <a:xfrm>
            <a:off x="203200" y="6223777"/>
            <a:ext cx="569976" cy="561309"/>
            <a:chOff x="4586514" y="2554514"/>
            <a:chExt cx="569976" cy="56130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0EAE53D-59E2-4586-B17D-6265C8B8433E}"/>
                </a:ext>
              </a:extLst>
            </p:cNvPr>
            <p:cNvSpPr/>
            <p:nvPr/>
          </p:nvSpPr>
          <p:spPr>
            <a:xfrm>
              <a:off x="4586514" y="2554514"/>
              <a:ext cx="265176" cy="2651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8FA8B5C-DB58-40BD-8B69-4B46BE32F607}"/>
                </a:ext>
              </a:extLst>
            </p:cNvPr>
            <p:cNvSpPr/>
            <p:nvPr/>
          </p:nvSpPr>
          <p:spPr>
            <a:xfrm>
              <a:off x="4891314" y="2554514"/>
              <a:ext cx="265176" cy="2651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DCAC940-584B-41A8-8EF5-05040CE00A5D}"/>
                </a:ext>
              </a:extLst>
            </p:cNvPr>
            <p:cNvSpPr/>
            <p:nvPr/>
          </p:nvSpPr>
          <p:spPr>
            <a:xfrm>
              <a:off x="4586514" y="2850647"/>
              <a:ext cx="265176" cy="2651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8F23931-4A67-4828-8E14-E9923F3C07AC}"/>
                </a:ext>
              </a:extLst>
            </p:cNvPr>
            <p:cNvSpPr/>
            <p:nvPr/>
          </p:nvSpPr>
          <p:spPr>
            <a:xfrm>
              <a:off x="4891314" y="2850647"/>
              <a:ext cx="265176" cy="2651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FB8EF91-ED71-4C79-A137-2E851C445510}"/>
              </a:ext>
            </a:extLst>
          </p:cNvPr>
          <p:cNvSpPr/>
          <p:nvPr/>
        </p:nvSpPr>
        <p:spPr>
          <a:xfrm>
            <a:off x="1059542" y="6245590"/>
            <a:ext cx="4599432" cy="53949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E9D1135-E239-480E-A974-3108301C6027}"/>
              </a:ext>
            </a:extLst>
          </p:cNvPr>
          <p:cNvGrpSpPr/>
          <p:nvPr/>
        </p:nvGrpSpPr>
        <p:grpSpPr>
          <a:xfrm>
            <a:off x="1262744" y="6289132"/>
            <a:ext cx="370683" cy="406908"/>
            <a:chOff x="5849257" y="2133600"/>
            <a:chExt cx="542109" cy="595086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A0F905B-BDC7-4C58-94C1-4372B9771FCD}"/>
                </a:ext>
              </a:extLst>
            </p:cNvPr>
            <p:cNvSpPr/>
            <p:nvPr/>
          </p:nvSpPr>
          <p:spPr>
            <a:xfrm>
              <a:off x="5979886" y="2133600"/>
              <a:ext cx="411480" cy="411480"/>
            </a:xfrm>
            <a:prstGeom prst="ellipse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0612E26-94AD-443B-B30A-8CF01604A9CF}"/>
                </a:ext>
              </a:extLst>
            </p:cNvPr>
            <p:cNvCxnSpPr>
              <a:stCxn id="14" idx="3"/>
            </p:cNvCxnSpPr>
            <p:nvPr/>
          </p:nvCxnSpPr>
          <p:spPr>
            <a:xfrm flipH="1">
              <a:off x="5849257" y="2484820"/>
              <a:ext cx="190889" cy="243866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8344E647-F5A2-4148-B7C8-25D517F6E696}"/>
              </a:ext>
            </a:extLst>
          </p:cNvPr>
          <p:cNvSpPr txBox="1"/>
          <p:nvPr/>
        </p:nvSpPr>
        <p:spPr>
          <a:xfrm>
            <a:off x="1798176" y="6298225"/>
            <a:ext cx="406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Insert Topic Title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EF361A3-C901-4ED5-99B8-10F2F69213D8}"/>
              </a:ext>
            </a:extLst>
          </p:cNvPr>
          <p:cNvSpPr txBox="1"/>
          <p:nvPr/>
        </p:nvSpPr>
        <p:spPr>
          <a:xfrm>
            <a:off x="14514" y="1299871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Introduction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5885550-5204-44FA-BB87-510F4B8B0191}"/>
              </a:ext>
            </a:extLst>
          </p:cNvPr>
          <p:cNvSpPr txBox="1"/>
          <p:nvPr/>
        </p:nvSpPr>
        <p:spPr>
          <a:xfrm>
            <a:off x="134899" y="2731542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Requirements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3FB944F-6B0A-4BF7-8CE7-2290CB52149B}"/>
              </a:ext>
            </a:extLst>
          </p:cNvPr>
          <p:cNvSpPr txBox="1"/>
          <p:nvPr/>
        </p:nvSpPr>
        <p:spPr>
          <a:xfrm>
            <a:off x="-14514" y="4148305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4762642-6E20-48EA-9008-83529DBC566C}"/>
              </a:ext>
            </a:extLst>
          </p:cNvPr>
          <p:cNvSpPr txBox="1"/>
          <p:nvPr/>
        </p:nvSpPr>
        <p:spPr>
          <a:xfrm>
            <a:off x="-14514" y="5518318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2BFF48-AF0A-46A4-AD7F-AD1B2441185E}"/>
              </a:ext>
            </a:extLst>
          </p:cNvPr>
          <p:cNvSpPr/>
          <p:nvPr/>
        </p:nvSpPr>
        <p:spPr>
          <a:xfrm>
            <a:off x="2538984" y="111151"/>
            <a:ext cx="7114032" cy="2606040"/>
          </a:xfrm>
          <a:prstGeom prst="rect">
            <a:avLst/>
          </a:prstGeom>
          <a:solidFill>
            <a:srgbClr val="A8D7D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5C0595F-1CE7-407B-B555-EC043A0295F4}"/>
              </a:ext>
            </a:extLst>
          </p:cNvPr>
          <p:cNvCxnSpPr/>
          <p:nvPr/>
        </p:nvCxnSpPr>
        <p:spPr>
          <a:xfrm>
            <a:off x="2558034" y="883185"/>
            <a:ext cx="7132320" cy="0"/>
          </a:xfrm>
          <a:prstGeom prst="line">
            <a:avLst/>
          </a:prstGeom>
          <a:ln w="38100">
            <a:solidFill>
              <a:srgbClr val="3C79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C3554E0-BC22-42BE-B8DC-52EF1064A59E}"/>
              </a:ext>
            </a:extLst>
          </p:cNvPr>
          <p:cNvSpPr/>
          <p:nvPr/>
        </p:nvSpPr>
        <p:spPr>
          <a:xfrm>
            <a:off x="2814742" y="189648"/>
            <a:ext cx="3473991" cy="574462"/>
          </a:xfrm>
          <a:prstGeom prst="roundRect">
            <a:avLst/>
          </a:prstGeom>
          <a:solidFill>
            <a:srgbClr val="4D7F8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CASES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EF70BCD-CA75-4ABD-AAA9-4FDFDE95C96E}"/>
              </a:ext>
            </a:extLst>
          </p:cNvPr>
          <p:cNvSpPr/>
          <p:nvPr/>
        </p:nvSpPr>
        <p:spPr>
          <a:xfrm>
            <a:off x="7118787" y="238850"/>
            <a:ext cx="402336" cy="402336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CCE503C-A9A9-45A0-BE3F-0D0395A9B0E5}"/>
              </a:ext>
            </a:extLst>
          </p:cNvPr>
          <p:cNvSpPr/>
          <p:nvPr/>
        </p:nvSpPr>
        <p:spPr>
          <a:xfrm>
            <a:off x="7776974" y="248948"/>
            <a:ext cx="402336" cy="402336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6FA0BA3F-7AEE-40BC-84D4-532961801BD1}"/>
              </a:ext>
            </a:extLst>
          </p:cNvPr>
          <p:cNvSpPr/>
          <p:nvPr/>
        </p:nvSpPr>
        <p:spPr>
          <a:xfrm>
            <a:off x="8435161" y="248948"/>
            <a:ext cx="402336" cy="40233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071491A-3A30-44E5-8DC5-7AF4FD401192}"/>
              </a:ext>
            </a:extLst>
          </p:cNvPr>
          <p:cNvSpPr txBox="1"/>
          <p:nvPr/>
        </p:nvSpPr>
        <p:spPr>
          <a:xfrm>
            <a:off x="9135456" y="84482"/>
            <a:ext cx="816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3C79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en-US" sz="2800" dirty="0">
              <a:solidFill>
                <a:srgbClr val="3C797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0B176F77-6B02-4C9B-9F32-293730FD55B3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762" y="6182587"/>
            <a:ext cx="647337" cy="647337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345F7672-3C4D-4105-A4CE-8E93A2868B12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052585" y="6210723"/>
            <a:ext cx="531250" cy="531250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A9F4AF43-442B-4D1D-B0E9-F0F988D9DFE6}"/>
              </a:ext>
            </a:extLst>
          </p:cNvPr>
          <p:cNvSpPr txBox="1"/>
          <p:nvPr/>
        </p:nvSpPr>
        <p:spPr>
          <a:xfrm>
            <a:off x="10834914" y="6182587"/>
            <a:ext cx="16981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A8D7D9"/>
                </a:solidFill>
                <a:latin typeface="Century Gothic" panose="020B0502020202020204" pitchFamily="34" charset="0"/>
              </a:rPr>
              <a:t>11:00 AM</a:t>
            </a:r>
          </a:p>
          <a:p>
            <a:r>
              <a:rPr lang="en-US" dirty="0">
                <a:solidFill>
                  <a:srgbClr val="A8D7D9"/>
                </a:solidFill>
                <a:latin typeface="Century Gothic" panose="020B0502020202020204" pitchFamily="34" charset="0"/>
              </a:rPr>
              <a:t>6/17/2023</a:t>
            </a:r>
          </a:p>
          <a:p>
            <a:endParaRPr lang="en-US" dirty="0">
              <a:solidFill>
                <a:srgbClr val="A8D7D9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F6798C-F2D1-48FF-BB2F-91ADB1817C50}"/>
              </a:ext>
            </a:extLst>
          </p:cNvPr>
          <p:cNvSpPr txBox="1"/>
          <p:nvPr/>
        </p:nvSpPr>
        <p:spPr>
          <a:xfrm>
            <a:off x="2827356" y="2109949"/>
            <a:ext cx="1350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CASE 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6BEC8C0-F60B-486F-98C5-AF410DDC1A08}"/>
              </a:ext>
            </a:extLst>
          </p:cNvPr>
          <p:cNvSpPr txBox="1"/>
          <p:nvPr/>
        </p:nvSpPr>
        <p:spPr>
          <a:xfrm>
            <a:off x="4178214" y="2109949"/>
            <a:ext cx="1350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CASE 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CD5EBB6-9F02-4342-BD09-E2DB1D53A086}"/>
              </a:ext>
            </a:extLst>
          </p:cNvPr>
          <p:cNvSpPr txBox="1"/>
          <p:nvPr/>
        </p:nvSpPr>
        <p:spPr>
          <a:xfrm>
            <a:off x="5504745" y="2109949"/>
            <a:ext cx="1350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CASE 3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6300109-9FC0-4D7A-A005-D82632F79586}"/>
              </a:ext>
            </a:extLst>
          </p:cNvPr>
          <p:cNvSpPr txBox="1"/>
          <p:nvPr/>
        </p:nvSpPr>
        <p:spPr>
          <a:xfrm>
            <a:off x="6854530" y="2109949"/>
            <a:ext cx="1350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CASE 4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38A0ED7-FFDB-4B55-B911-B3309F026846}"/>
              </a:ext>
            </a:extLst>
          </p:cNvPr>
          <p:cNvSpPr/>
          <p:nvPr/>
        </p:nvSpPr>
        <p:spPr>
          <a:xfrm>
            <a:off x="2519934" y="2816251"/>
            <a:ext cx="9226296" cy="3099816"/>
          </a:xfrm>
          <a:prstGeom prst="rect">
            <a:avLst/>
          </a:prstGeom>
          <a:solidFill>
            <a:srgbClr val="A8D7D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0FD01A9-29FD-4954-A838-331A904D704B}"/>
              </a:ext>
            </a:extLst>
          </p:cNvPr>
          <p:cNvCxnSpPr/>
          <p:nvPr/>
        </p:nvCxnSpPr>
        <p:spPr>
          <a:xfrm>
            <a:off x="2538984" y="3588285"/>
            <a:ext cx="9235440" cy="0"/>
          </a:xfrm>
          <a:prstGeom prst="line">
            <a:avLst/>
          </a:prstGeom>
          <a:ln w="38100">
            <a:solidFill>
              <a:srgbClr val="3C79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7E1A7F22-9925-419D-B073-05570914BF11}"/>
              </a:ext>
            </a:extLst>
          </p:cNvPr>
          <p:cNvSpPr/>
          <p:nvPr/>
        </p:nvSpPr>
        <p:spPr>
          <a:xfrm>
            <a:off x="2795692" y="2894748"/>
            <a:ext cx="3473991" cy="574462"/>
          </a:xfrm>
          <a:prstGeom prst="roundRect">
            <a:avLst/>
          </a:prstGeom>
          <a:solidFill>
            <a:srgbClr val="4D7F8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CASE 2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67B7B88F-F5A5-4E6C-8462-38977E774899}"/>
              </a:ext>
            </a:extLst>
          </p:cNvPr>
          <p:cNvSpPr/>
          <p:nvPr/>
        </p:nvSpPr>
        <p:spPr>
          <a:xfrm>
            <a:off x="9214287" y="2943950"/>
            <a:ext cx="402336" cy="402336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0EEBFC1B-DB37-4454-B18E-8B6BC31302F2}"/>
              </a:ext>
            </a:extLst>
          </p:cNvPr>
          <p:cNvSpPr/>
          <p:nvPr/>
        </p:nvSpPr>
        <p:spPr>
          <a:xfrm>
            <a:off x="9872474" y="2954048"/>
            <a:ext cx="402336" cy="402336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C7C51A9-DCDA-4471-A0AB-F5CE581B9002}"/>
              </a:ext>
            </a:extLst>
          </p:cNvPr>
          <p:cNvSpPr/>
          <p:nvPr/>
        </p:nvSpPr>
        <p:spPr>
          <a:xfrm>
            <a:off x="10530661" y="2954048"/>
            <a:ext cx="402336" cy="40233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5E52A16-C723-454F-AEA0-253EFCE43DF9}"/>
              </a:ext>
            </a:extLst>
          </p:cNvPr>
          <p:cNvSpPr txBox="1"/>
          <p:nvPr/>
        </p:nvSpPr>
        <p:spPr>
          <a:xfrm>
            <a:off x="11230956" y="2789582"/>
            <a:ext cx="816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3C79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en-US" sz="2800" dirty="0">
              <a:solidFill>
                <a:srgbClr val="3C797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A289A0-82C7-4174-8C45-47E5069607B7}"/>
              </a:ext>
            </a:extLst>
          </p:cNvPr>
          <p:cNvSpPr txBox="1"/>
          <p:nvPr/>
        </p:nvSpPr>
        <p:spPr>
          <a:xfrm>
            <a:off x="2729484" y="3695700"/>
            <a:ext cx="49630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Create an ABAP program that will generate a FORM. Create a transaction code to call your custom report.</a:t>
            </a:r>
          </a:p>
        </p:txBody>
      </p:sp>
      <p:pic>
        <p:nvPicPr>
          <p:cNvPr id="61" name="Picture 60">
            <a:hlinkClick r:id="rId4" action="ppaction://hlinksldjump"/>
            <a:extLst>
              <a:ext uri="{FF2B5EF4-FFF2-40B4-BE49-F238E27FC236}">
                <a16:creationId xmlns:a16="http://schemas.microsoft.com/office/drawing/2014/main" id="{408AF9B0-D0C2-45B7-9C69-F542621CF0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401745"/>
            <a:ext cx="816935" cy="865707"/>
          </a:xfrm>
          <a:prstGeom prst="rect">
            <a:avLst/>
          </a:prstGeom>
        </p:spPr>
      </p:pic>
      <p:pic>
        <p:nvPicPr>
          <p:cNvPr id="62" name="Picture 61">
            <a:hlinkClick r:id="rId6" action="ppaction://hlinksldjump"/>
            <a:extLst>
              <a:ext uri="{FF2B5EF4-FFF2-40B4-BE49-F238E27FC236}">
                <a16:creationId xmlns:a16="http://schemas.microsoft.com/office/drawing/2014/main" id="{465C11B0-4398-4B49-AA53-851209637F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1892943"/>
            <a:ext cx="816935" cy="865707"/>
          </a:xfrm>
          <a:prstGeom prst="rect">
            <a:avLst/>
          </a:prstGeom>
        </p:spPr>
      </p:pic>
      <p:pic>
        <p:nvPicPr>
          <p:cNvPr id="63" name="Picture 62">
            <a:hlinkClick r:id="rId7" action="ppaction://hlinksldjump"/>
            <a:extLst>
              <a:ext uri="{FF2B5EF4-FFF2-40B4-BE49-F238E27FC236}">
                <a16:creationId xmlns:a16="http://schemas.microsoft.com/office/drawing/2014/main" id="{BDDC2911-3889-490A-BFD1-B7BE67E6CC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3300952"/>
            <a:ext cx="816935" cy="865707"/>
          </a:xfrm>
          <a:prstGeom prst="rect">
            <a:avLst/>
          </a:prstGeom>
        </p:spPr>
      </p:pic>
      <p:pic>
        <p:nvPicPr>
          <p:cNvPr id="64" name="Picture 63">
            <a:hlinkClick r:id="rId8" action="ppaction://hlinksldjump"/>
            <a:extLst>
              <a:ext uri="{FF2B5EF4-FFF2-40B4-BE49-F238E27FC236}">
                <a16:creationId xmlns:a16="http://schemas.microsoft.com/office/drawing/2014/main" id="{2AB6FB83-D199-42FC-AC12-9BBBF9A902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4708961"/>
            <a:ext cx="816935" cy="865707"/>
          </a:xfrm>
          <a:prstGeom prst="rect">
            <a:avLst/>
          </a:prstGeom>
        </p:spPr>
      </p:pic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A753617B-7C2E-408B-A476-6EBB0833EB13}"/>
              </a:ext>
            </a:extLst>
          </p:cNvPr>
          <p:cNvCxnSpPr/>
          <p:nvPr/>
        </p:nvCxnSpPr>
        <p:spPr>
          <a:xfrm>
            <a:off x="2558034" y="883185"/>
            <a:ext cx="7132320" cy="0"/>
          </a:xfrm>
          <a:prstGeom prst="line">
            <a:avLst/>
          </a:prstGeom>
          <a:ln w="38100">
            <a:solidFill>
              <a:srgbClr val="3C79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: Folded Corner 65">
            <a:hlinkClick r:id="rId9" action="ppaction://hlinksldjump"/>
            <a:extLst>
              <a:ext uri="{FF2B5EF4-FFF2-40B4-BE49-F238E27FC236}">
                <a16:creationId xmlns:a16="http://schemas.microsoft.com/office/drawing/2014/main" id="{60DB6B27-2A12-4778-8E6C-1AC01D74775F}"/>
              </a:ext>
            </a:extLst>
          </p:cNvPr>
          <p:cNvSpPr/>
          <p:nvPr/>
        </p:nvSpPr>
        <p:spPr>
          <a:xfrm flipV="1">
            <a:off x="2979842" y="1084263"/>
            <a:ext cx="804672" cy="987552"/>
          </a:xfrm>
          <a:prstGeom prst="foldedCorner">
            <a:avLst>
              <a:gd name="adj" fmla="val 30872"/>
            </a:avLst>
          </a:prstGeom>
          <a:solidFill>
            <a:srgbClr val="3C797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: Folded Corner 66">
            <a:hlinkClick r:id="rId10" action="ppaction://hlinksldjump"/>
            <a:extLst>
              <a:ext uri="{FF2B5EF4-FFF2-40B4-BE49-F238E27FC236}">
                <a16:creationId xmlns:a16="http://schemas.microsoft.com/office/drawing/2014/main" id="{27605673-1671-4556-B29C-D4B4AACDE573}"/>
              </a:ext>
            </a:extLst>
          </p:cNvPr>
          <p:cNvSpPr/>
          <p:nvPr/>
        </p:nvSpPr>
        <p:spPr>
          <a:xfrm flipV="1">
            <a:off x="4314501" y="1080864"/>
            <a:ext cx="804672" cy="987552"/>
          </a:xfrm>
          <a:prstGeom prst="foldedCorner">
            <a:avLst>
              <a:gd name="adj" fmla="val 30872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Rectangle: Folded Corner 67">
            <a:hlinkClick r:id="rId11" action="ppaction://hlinksldjump"/>
            <a:extLst>
              <a:ext uri="{FF2B5EF4-FFF2-40B4-BE49-F238E27FC236}">
                <a16:creationId xmlns:a16="http://schemas.microsoft.com/office/drawing/2014/main" id="{FAB38CB7-B42C-4B81-8FED-42A68C0D658F}"/>
              </a:ext>
            </a:extLst>
          </p:cNvPr>
          <p:cNvSpPr/>
          <p:nvPr/>
        </p:nvSpPr>
        <p:spPr>
          <a:xfrm flipV="1">
            <a:off x="5649161" y="1085134"/>
            <a:ext cx="804672" cy="987552"/>
          </a:xfrm>
          <a:prstGeom prst="foldedCorner">
            <a:avLst>
              <a:gd name="adj" fmla="val 30872"/>
            </a:avLst>
          </a:prstGeom>
          <a:solidFill>
            <a:srgbClr val="3C797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Rectangle: Folded Corner 68">
            <a:hlinkClick r:id="rId12" action="ppaction://hlinksldjump"/>
            <a:extLst>
              <a:ext uri="{FF2B5EF4-FFF2-40B4-BE49-F238E27FC236}">
                <a16:creationId xmlns:a16="http://schemas.microsoft.com/office/drawing/2014/main" id="{BEBA2A65-337E-4D4D-9A85-B8D1BF955884}"/>
              </a:ext>
            </a:extLst>
          </p:cNvPr>
          <p:cNvSpPr/>
          <p:nvPr/>
        </p:nvSpPr>
        <p:spPr>
          <a:xfrm flipV="1">
            <a:off x="6983820" y="1081735"/>
            <a:ext cx="804672" cy="987552"/>
          </a:xfrm>
          <a:prstGeom prst="foldedCorner">
            <a:avLst>
              <a:gd name="adj" fmla="val 30872"/>
            </a:avLst>
          </a:prstGeom>
          <a:solidFill>
            <a:srgbClr val="3C797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FD8F1CC4-B703-4261-9C4B-709BBDA9A909}"/>
              </a:ext>
            </a:extLst>
          </p:cNvPr>
          <p:cNvPicPr/>
          <p:nvPr/>
        </p:nvPicPr>
        <p:blipFill>
          <a:blip r:embed="rId13"/>
          <a:stretch>
            <a:fillRect/>
          </a:stretch>
        </p:blipFill>
        <p:spPr>
          <a:xfrm>
            <a:off x="8179310" y="3803690"/>
            <a:ext cx="3297930" cy="172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273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6" grpId="0" animBg="1"/>
      <p:bldP spid="57" grpId="0" animBg="1"/>
      <p:bldP spid="58" grpId="0" animBg="1"/>
      <p:bldP spid="59" grpId="0" animBg="1"/>
      <p:bldP spid="60" grpId="0"/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9C2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Flowchart: Document 1">
            <a:extLst>
              <a:ext uri="{FF2B5EF4-FFF2-40B4-BE49-F238E27FC236}">
                <a16:creationId xmlns:a16="http://schemas.microsoft.com/office/drawing/2014/main" id="{A86A87D6-2F64-42A5-97F3-D097342E0A9E}"/>
              </a:ext>
            </a:extLst>
          </p:cNvPr>
          <p:cNvSpPr/>
          <p:nvPr/>
        </p:nvSpPr>
        <p:spPr>
          <a:xfrm flipH="1">
            <a:off x="0" y="0"/>
            <a:ext cx="12192000" cy="1538513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0 h 20868"/>
              <a:gd name="connsiteX1" fmla="*/ 21600 w 21600"/>
              <a:gd name="connsiteY1" fmla="*/ 0 h 20868"/>
              <a:gd name="connsiteX2" fmla="*/ 21600 w 21600"/>
              <a:gd name="connsiteY2" fmla="*/ 17322 h 20868"/>
              <a:gd name="connsiteX3" fmla="*/ 13061 w 21600"/>
              <a:gd name="connsiteY3" fmla="*/ 13920 h 20868"/>
              <a:gd name="connsiteX4" fmla="*/ 0 w 21600"/>
              <a:gd name="connsiteY4" fmla="*/ 20172 h 20868"/>
              <a:gd name="connsiteX5" fmla="*/ 0 w 21600"/>
              <a:gd name="connsiteY5" fmla="*/ 0 h 20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600" h="20868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9913" y="20549"/>
                  <a:pt x="16661" y="13445"/>
                  <a:pt x="13061" y="13920"/>
                </a:cubicBezTo>
                <a:cubicBezTo>
                  <a:pt x="9461" y="14395"/>
                  <a:pt x="1913" y="23399"/>
                  <a:pt x="0" y="20172"/>
                </a:cubicBezTo>
                <a:lnTo>
                  <a:pt x="0" y="0"/>
                </a:lnTo>
                <a:close/>
              </a:path>
            </a:pathLst>
          </a:custGeom>
          <a:solidFill>
            <a:srgbClr val="3C797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A4FA26-355C-45FB-A556-8FF36C9DE136}"/>
              </a:ext>
            </a:extLst>
          </p:cNvPr>
          <p:cNvSpPr/>
          <p:nvPr/>
        </p:nvSpPr>
        <p:spPr>
          <a:xfrm>
            <a:off x="0" y="6147816"/>
            <a:ext cx="12192000" cy="713232"/>
          </a:xfrm>
          <a:prstGeom prst="rect">
            <a:avLst/>
          </a:prstGeom>
          <a:solidFill>
            <a:srgbClr val="3C79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7291F2A-2054-4D48-BB1C-6CBAF1D4E8EC}"/>
              </a:ext>
            </a:extLst>
          </p:cNvPr>
          <p:cNvGrpSpPr/>
          <p:nvPr/>
        </p:nvGrpSpPr>
        <p:grpSpPr>
          <a:xfrm>
            <a:off x="203200" y="6223777"/>
            <a:ext cx="569976" cy="561309"/>
            <a:chOff x="4586514" y="2554514"/>
            <a:chExt cx="569976" cy="56130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0EAE53D-59E2-4586-B17D-6265C8B8433E}"/>
                </a:ext>
              </a:extLst>
            </p:cNvPr>
            <p:cNvSpPr/>
            <p:nvPr/>
          </p:nvSpPr>
          <p:spPr>
            <a:xfrm>
              <a:off x="4586514" y="2554514"/>
              <a:ext cx="265176" cy="2651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8FA8B5C-DB58-40BD-8B69-4B46BE32F607}"/>
                </a:ext>
              </a:extLst>
            </p:cNvPr>
            <p:cNvSpPr/>
            <p:nvPr/>
          </p:nvSpPr>
          <p:spPr>
            <a:xfrm>
              <a:off x="4891314" y="2554514"/>
              <a:ext cx="265176" cy="2651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DCAC940-584B-41A8-8EF5-05040CE00A5D}"/>
                </a:ext>
              </a:extLst>
            </p:cNvPr>
            <p:cNvSpPr/>
            <p:nvPr/>
          </p:nvSpPr>
          <p:spPr>
            <a:xfrm>
              <a:off x="4586514" y="2850647"/>
              <a:ext cx="265176" cy="2651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8F23931-4A67-4828-8E14-E9923F3C07AC}"/>
                </a:ext>
              </a:extLst>
            </p:cNvPr>
            <p:cNvSpPr/>
            <p:nvPr/>
          </p:nvSpPr>
          <p:spPr>
            <a:xfrm>
              <a:off x="4891314" y="2850647"/>
              <a:ext cx="265176" cy="2651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FB8EF91-ED71-4C79-A137-2E851C445510}"/>
              </a:ext>
            </a:extLst>
          </p:cNvPr>
          <p:cNvSpPr/>
          <p:nvPr/>
        </p:nvSpPr>
        <p:spPr>
          <a:xfrm>
            <a:off x="1059542" y="6245590"/>
            <a:ext cx="4599432" cy="53949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E9D1135-E239-480E-A974-3108301C6027}"/>
              </a:ext>
            </a:extLst>
          </p:cNvPr>
          <p:cNvGrpSpPr/>
          <p:nvPr/>
        </p:nvGrpSpPr>
        <p:grpSpPr>
          <a:xfrm>
            <a:off x="1262744" y="6289132"/>
            <a:ext cx="370683" cy="406908"/>
            <a:chOff x="5849257" y="2133600"/>
            <a:chExt cx="542109" cy="595086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A0F905B-BDC7-4C58-94C1-4372B9771FCD}"/>
                </a:ext>
              </a:extLst>
            </p:cNvPr>
            <p:cNvSpPr/>
            <p:nvPr/>
          </p:nvSpPr>
          <p:spPr>
            <a:xfrm>
              <a:off x="5979886" y="2133600"/>
              <a:ext cx="411480" cy="411480"/>
            </a:xfrm>
            <a:prstGeom prst="ellipse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0612E26-94AD-443B-B30A-8CF01604A9CF}"/>
                </a:ext>
              </a:extLst>
            </p:cNvPr>
            <p:cNvCxnSpPr>
              <a:stCxn id="14" idx="3"/>
            </p:cNvCxnSpPr>
            <p:nvPr/>
          </p:nvCxnSpPr>
          <p:spPr>
            <a:xfrm flipH="1">
              <a:off x="5849257" y="2484820"/>
              <a:ext cx="190889" cy="243866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8344E647-F5A2-4148-B7C8-25D517F6E696}"/>
              </a:ext>
            </a:extLst>
          </p:cNvPr>
          <p:cNvSpPr txBox="1"/>
          <p:nvPr/>
        </p:nvSpPr>
        <p:spPr>
          <a:xfrm>
            <a:off x="1798176" y="6298225"/>
            <a:ext cx="406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Insert Topic Title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EF361A3-C901-4ED5-99B8-10F2F69213D8}"/>
              </a:ext>
            </a:extLst>
          </p:cNvPr>
          <p:cNvSpPr txBox="1"/>
          <p:nvPr/>
        </p:nvSpPr>
        <p:spPr>
          <a:xfrm>
            <a:off x="14514" y="1299871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Introduction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5885550-5204-44FA-BB87-510F4B8B0191}"/>
              </a:ext>
            </a:extLst>
          </p:cNvPr>
          <p:cNvSpPr txBox="1"/>
          <p:nvPr/>
        </p:nvSpPr>
        <p:spPr>
          <a:xfrm>
            <a:off x="134899" y="2731542"/>
            <a:ext cx="1849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Requirements</a:t>
            </a:r>
          </a:p>
          <a:p>
            <a:endParaRPr 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3FB944F-6B0A-4BF7-8CE7-2290CB52149B}"/>
              </a:ext>
            </a:extLst>
          </p:cNvPr>
          <p:cNvSpPr txBox="1"/>
          <p:nvPr/>
        </p:nvSpPr>
        <p:spPr>
          <a:xfrm>
            <a:off x="-14514" y="4148305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Cases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4762642-6E20-48EA-9008-83529DBC566C}"/>
              </a:ext>
            </a:extLst>
          </p:cNvPr>
          <p:cNvSpPr txBox="1"/>
          <p:nvPr/>
        </p:nvSpPr>
        <p:spPr>
          <a:xfrm>
            <a:off x="-14514" y="5518318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2BFF48-AF0A-46A4-AD7F-AD1B2441185E}"/>
              </a:ext>
            </a:extLst>
          </p:cNvPr>
          <p:cNvSpPr/>
          <p:nvPr/>
        </p:nvSpPr>
        <p:spPr>
          <a:xfrm>
            <a:off x="1965699" y="130861"/>
            <a:ext cx="9637776" cy="5897880"/>
          </a:xfrm>
          <a:prstGeom prst="rect">
            <a:avLst/>
          </a:prstGeom>
          <a:solidFill>
            <a:srgbClr val="A8D7D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5C0595F-1CE7-407B-B555-EC043A0295F4}"/>
              </a:ext>
            </a:extLst>
          </p:cNvPr>
          <p:cNvCxnSpPr/>
          <p:nvPr/>
        </p:nvCxnSpPr>
        <p:spPr>
          <a:xfrm>
            <a:off x="1984749" y="902895"/>
            <a:ext cx="9601200" cy="0"/>
          </a:xfrm>
          <a:prstGeom prst="line">
            <a:avLst/>
          </a:prstGeom>
          <a:ln w="38100">
            <a:solidFill>
              <a:srgbClr val="3C79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C3554E0-BC22-42BE-B8DC-52EF1064A59E}"/>
              </a:ext>
            </a:extLst>
          </p:cNvPr>
          <p:cNvSpPr/>
          <p:nvPr/>
        </p:nvSpPr>
        <p:spPr>
          <a:xfrm>
            <a:off x="2241457" y="209358"/>
            <a:ext cx="3473991" cy="574462"/>
          </a:xfrm>
          <a:prstGeom prst="roundRect">
            <a:avLst/>
          </a:prstGeom>
          <a:solidFill>
            <a:srgbClr val="4D7F8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Requirements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EF70BCD-CA75-4ABD-AAA9-4FDFDE95C96E}"/>
              </a:ext>
            </a:extLst>
          </p:cNvPr>
          <p:cNvSpPr/>
          <p:nvPr/>
        </p:nvSpPr>
        <p:spPr>
          <a:xfrm>
            <a:off x="9022002" y="258560"/>
            <a:ext cx="402336" cy="402336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CCE503C-A9A9-45A0-BE3F-0D0395A9B0E5}"/>
              </a:ext>
            </a:extLst>
          </p:cNvPr>
          <p:cNvSpPr/>
          <p:nvPr/>
        </p:nvSpPr>
        <p:spPr>
          <a:xfrm>
            <a:off x="9680189" y="268658"/>
            <a:ext cx="402336" cy="402336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6FA0BA3F-7AEE-40BC-84D4-532961801BD1}"/>
              </a:ext>
            </a:extLst>
          </p:cNvPr>
          <p:cNvSpPr/>
          <p:nvPr/>
        </p:nvSpPr>
        <p:spPr>
          <a:xfrm>
            <a:off x="10338376" y="268658"/>
            <a:ext cx="402336" cy="40233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071491A-3A30-44E5-8DC5-7AF4FD401192}"/>
              </a:ext>
            </a:extLst>
          </p:cNvPr>
          <p:cNvSpPr txBox="1"/>
          <p:nvPr/>
        </p:nvSpPr>
        <p:spPr>
          <a:xfrm>
            <a:off x="11038671" y="104192"/>
            <a:ext cx="816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3C79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en-US" sz="2800" dirty="0">
              <a:solidFill>
                <a:srgbClr val="3C797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885DF35-159E-4F18-B900-05CA4E8E2EEF}"/>
              </a:ext>
            </a:extLst>
          </p:cNvPr>
          <p:cNvSpPr txBox="1"/>
          <p:nvPr/>
        </p:nvSpPr>
        <p:spPr>
          <a:xfrm>
            <a:off x="2452560" y="1267452"/>
            <a:ext cx="440903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Use PARAMETERS AND SELECT-OPTIONS to create the selection parameters.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Tables and fields are given in the LOGIC part. You can display them in SE11 or in SE16N/SE16H to show fields and table contents.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Use SELECT Open SQL to select data from the given tables.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Use Internal Table to capture the data from the SELECT statements.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0B176F77-6B02-4C9B-9F32-293730FD55B3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762" y="6182587"/>
            <a:ext cx="647337" cy="647337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345F7672-3C4D-4105-A4CE-8E93A2868B12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052585" y="6210723"/>
            <a:ext cx="531250" cy="531250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A9F4AF43-442B-4D1D-B0E9-F0F988D9DFE6}"/>
              </a:ext>
            </a:extLst>
          </p:cNvPr>
          <p:cNvSpPr txBox="1"/>
          <p:nvPr/>
        </p:nvSpPr>
        <p:spPr>
          <a:xfrm>
            <a:off x="10834914" y="6182587"/>
            <a:ext cx="1698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A8D7D9"/>
                </a:solidFill>
                <a:latin typeface="Century Gothic" panose="020B0502020202020204" pitchFamily="34" charset="0"/>
              </a:rPr>
              <a:t>11:00 AM</a:t>
            </a:r>
          </a:p>
          <a:p>
            <a:r>
              <a:rPr lang="en-US" dirty="0">
                <a:solidFill>
                  <a:srgbClr val="A8D7D9"/>
                </a:solidFill>
                <a:latin typeface="Century Gothic" panose="020B0502020202020204" pitchFamily="34" charset="0"/>
              </a:rPr>
              <a:t>6/17/2023</a:t>
            </a:r>
          </a:p>
        </p:txBody>
      </p:sp>
      <p:pic>
        <p:nvPicPr>
          <p:cNvPr id="44" name="Picture 43">
            <a:hlinkClick r:id="rId4" action="ppaction://hlinksldjump"/>
            <a:extLst>
              <a:ext uri="{FF2B5EF4-FFF2-40B4-BE49-F238E27FC236}">
                <a16:creationId xmlns:a16="http://schemas.microsoft.com/office/drawing/2014/main" id="{527912AF-0297-4A46-960B-FC8257E1FE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401745"/>
            <a:ext cx="816935" cy="865707"/>
          </a:xfrm>
          <a:prstGeom prst="rect">
            <a:avLst/>
          </a:prstGeom>
        </p:spPr>
      </p:pic>
      <p:pic>
        <p:nvPicPr>
          <p:cNvPr id="45" name="Picture 44">
            <a:hlinkClick r:id="rId6" action="ppaction://hlinksldjump"/>
            <a:extLst>
              <a:ext uri="{FF2B5EF4-FFF2-40B4-BE49-F238E27FC236}">
                <a16:creationId xmlns:a16="http://schemas.microsoft.com/office/drawing/2014/main" id="{9D32DB75-CD60-44E6-9D01-12B4FA6AC8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1892943"/>
            <a:ext cx="816935" cy="865707"/>
          </a:xfrm>
          <a:prstGeom prst="rect">
            <a:avLst/>
          </a:prstGeom>
        </p:spPr>
      </p:pic>
      <p:pic>
        <p:nvPicPr>
          <p:cNvPr id="49" name="Picture 48">
            <a:hlinkClick r:id="rId7" action="ppaction://hlinksldjump"/>
            <a:extLst>
              <a:ext uri="{FF2B5EF4-FFF2-40B4-BE49-F238E27FC236}">
                <a16:creationId xmlns:a16="http://schemas.microsoft.com/office/drawing/2014/main" id="{4B823403-67FC-470D-AB7A-FA66A62A75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3300952"/>
            <a:ext cx="816935" cy="865707"/>
          </a:xfrm>
          <a:prstGeom prst="rect">
            <a:avLst/>
          </a:prstGeom>
        </p:spPr>
      </p:pic>
      <p:pic>
        <p:nvPicPr>
          <p:cNvPr id="50" name="Picture 49">
            <a:hlinkClick r:id="rId8" action="ppaction://hlinksldjump"/>
            <a:extLst>
              <a:ext uri="{FF2B5EF4-FFF2-40B4-BE49-F238E27FC236}">
                <a16:creationId xmlns:a16="http://schemas.microsoft.com/office/drawing/2014/main" id="{8829692F-040C-4647-A3EE-57261E387B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4708961"/>
            <a:ext cx="816935" cy="865707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224B7754-BD4F-4517-9257-0F158EAA5116}"/>
              </a:ext>
            </a:extLst>
          </p:cNvPr>
          <p:cNvSpPr txBox="1"/>
          <p:nvPr/>
        </p:nvSpPr>
        <p:spPr>
          <a:xfrm>
            <a:off x="6860369" y="2209313"/>
            <a:ext cx="44090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EXPECTED OUTPUT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Display the internal Table in a tabular form. Put any logo on the upper right side.</a:t>
            </a:r>
          </a:p>
        </p:txBody>
      </p:sp>
    </p:spTree>
    <p:extLst>
      <p:ext uri="{BB962C8B-B14F-4D97-AF65-F5344CB8AC3E}">
        <p14:creationId xmlns:p14="http://schemas.microsoft.com/office/powerpoint/2010/main" val="1021466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0" grpId="0" animBg="1"/>
      <p:bldP spid="21" grpId="0" animBg="1"/>
      <p:bldP spid="40" grpId="0" animBg="1"/>
      <p:bldP spid="42" grpId="0" animBg="1"/>
      <p:bldP spid="22" grpId="0"/>
      <p:bldP spid="23" grpId="0"/>
      <p:bldP spid="5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9C2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Document 1">
            <a:extLst>
              <a:ext uri="{FF2B5EF4-FFF2-40B4-BE49-F238E27FC236}">
                <a16:creationId xmlns:a16="http://schemas.microsoft.com/office/drawing/2014/main" id="{F2A10B2D-B757-4389-BE7B-9738A1C89FDE}"/>
              </a:ext>
            </a:extLst>
          </p:cNvPr>
          <p:cNvSpPr/>
          <p:nvPr/>
        </p:nvSpPr>
        <p:spPr>
          <a:xfrm flipH="1">
            <a:off x="0" y="0"/>
            <a:ext cx="12192000" cy="1538513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0 h 20868"/>
              <a:gd name="connsiteX1" fmla="*/ 21600 w 21600"/>
              <a:gd name="connsiteY1" fmla="*/ 0 h 20868"/>
              <a:gd name="connsiteX2" fmla="*/ 21600 w 21600"/>
              <a:gd name="connsiteY2" fmla="*/ 17322 h 20868"/>
              <a:gd name="connsiteX3" fmla="*/ 13061 w 21600"/>
              <a:gd name="connsiteY3" fmla="*/ 13920 h 20868"/>
              <a:gd name="connsiteX4" fmla="*/ 0 w 21600"/>
              <a:gd name="connsiteY4" fmla="*/ 20172 h 20868"/>
              <a:gd name="connsiteX5" fmla="*/ 0 w 21600"/>
              <a:gd name="connsiteY5" fmla="*/ 0 h 20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600" h="20868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9913" y="20549"/>
                  <a:pt x="16661" y="13445"/>
                  <a:pt x="13061" y="13920"/>
                </a:cubicBezTo>
                <a:cubicBezTo>
                  <a:pt x="9461" y="14395"/>
                  <a:pt x="1913" y="23399"/>
                  <a:pt x="0" y="20172"/>
                </a:cubicBezTo>
                <a:lnTo>
                  <a:pt x="0" y="0"/>
                </a:lnTo>
                <a:close/>
              </a:path>
            </a:pathLst>
          </a:custGeom>
          <a:solidFill>
            <a:srgbClr val="3C797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A4FA26-355C-45FB-A556-8FF36C9DE136}"/>
              </a:ext>
            </a:extLst>
          </p:cNvPr>
          <p:cNvSpPr/>
          <p:nvPr/>
        </p:nvSpPr>
        <p:spPr>
          <a:xfrm>
            <a:off x="0" y="6147816"/>
            <a:ext cx="12192000" cy="713232"/>
          </a:xfrm>
          <a:prstGeom prst="rect">
            <a:avLst/>
          </a:prstGeom>
          <a:solidFill>
            <a:srgbClr val="3C79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FB8EF91-ED71-4C79-A137-2E851C445510}"/>
              </a:ext>
            </a:extLst>
          </p:cNvPr>
          <p:cNvSpPr/>
          <p:nvPr/>
        </p:nvSpPr>
        <p:spPr>
          <a:xfrm>
            <a:off x="1059542" y="6245590"/>
            <a:ext cx="4599432" cy="53949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E9D1135-E239-480E-A974-3108301C6027}"/>
              </a:ext>
            </a:extLst>
          </p:cNvPr>
          <p:cNvGrpSpPr/>
          <p:nvPr/>
        </p:nvGrpSpPr>
        <p:grpSpPr>
          <a:xfrm>
            <a:off x="1262744" y="6289132"/>
            <a:ext cx="370683" cy="406908"/>
            <a:chOff x="5849257" y="2133600"/>
            <a:chExt cx="542109" cy="595086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A0F905B-BDC7-4C58-94C1-4372B9771FCD}"/>
                </a:ext>
              </a:extLst>
            </p:cNvPr>
            <p:cNvSpPr/>
            <p:nvPr/>
          </p:nvSpPr>
          <p:spPr>
            <a:xfrm>
              <a:off x="5979886" y="2133600"/>
              <a:ext cx="411480" cy="411480"/>
            </a:xfrm>
            <a:prstGeom prst="ellipse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0612E26-94AD-443B-B30A-8CF01604A9CF}"/>
                </a:ext>
              </a:extLst>
            </p:cNvPr>
            <p:cNvCxnSpPr>
              <a:stCxn id="14" idx="3"/>
            </p:cNvCxnSpPr>
            <p:nvPr/>
          </p:nvCxnSpPr>
          <p:spPr>
            <a:xfrm flipH="1">
              <a:off x="5849257" y="2484820"/>
              <a:ext cx="190889" cy="243866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8344E647-F5A2-4148-B7C8-25D517F6E696}"/>
              </a:ext>
            </a:extLst>
          </p:cNvPr>
          <p:cNvSpPr txBox="1"/>
          <p:nvPr/>
        </p:nvSpPr>
        <p:spPr>
          <a:xfrm>
            <a:off x="1798176" y="6298225"/>
            <a:ext cx="406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Insert Topic Title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EF361A3-C901-4ED5-99B8-10F2F69213D8}"/>
              </a:ext>
            </a:extLst>
          </p:cNvPr>
          <p:cNvSpPr txBox="1"/>
          <p:nvPr/>
        </p:nvSpPr>
        <p:spPr>
          <a:xfrm>
            <a:off x="14514" y="1299871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Introduction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5885550-5204-44FA-BB87-510F4B8B0191}"/>
              </a:ext>
            </a:extLst>
          </p:cNvPr>
          <p:cNvSpPr txBox="1"/>
          <p:nvPr/>
        </p:nvSpPr>
        <p:spPr>
          <a:xfrm>
            <a:off x="134899" y="2731542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Requirements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3FB944F-6B0A-4BF7-8CE7-2290CB52149B}"/>
              </a:ext>
            </a:extLst>
          </p:cNvPr>
          <p:cNvSpPr txBox="1"/>
          <p:nvPr/>
        </p:nvSpPr>
        <p:spPr>
          <a:xfrm>
            <a:off x="-14514" y="4148305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Cases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4762642-6E20-48EA-9008-83529DBC566C}"/>
              </a:ext>
            </a:extLst>
          </p:cNvPr>
          <p:cNvSpPr txBox="1"/>
          <p:nvPr/>
        </p:nvSpPr>
        <p:spPr>
          <a:xfrm>
            <a:off x="-14514" y="5518318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0B176F77-6B02-4C9B-9F32-293730FD55B3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762" y="6182587"/>
            <a:ext cx="647337" cy="647337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345F7672-3C4D-4105-A4CE-8E93A2868B12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052585" y="6210723"/>
            <a:ext cx="531250" cy="531250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A9F4AF43-442B-4D1D-B0E9-F0F988D9DFE6}"/>
              </a:ext>
            </a:extLst>
          </p:cNvPr>
          <p:cNvSpPr txBox="1"/>
          <p:nvPr/>
        </p:nvSpPr>
        <p:spPr>
          <a:xfrm>
            <a:off x="10834914" y="6182587"/>
            <a:ext cx="1698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A8D7D9"/>
                </a:solidFill>
                <a:latin typeface="Century Gothic" panose="020B0502020202020204" pitchFamily="34" charset="0"/>
              </a:rPr>
              <a:t>11:00 AM</a:t>
            </a:r>
          </a:p>
          <a:p>
            <a:r>
              <a:rPr lang="en-US" dirty="0">
                <a:solidFill>
                  <a:srgbClr val="A8D7D9"/>
                </a:solidFill>
                <a:latin typeface="Century Gothic" panose="020B0502020202020204" pitchFamily="34" charset="0"/>
              </a:rPr>
              <a:t>6/17/2023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38A0ED7-FFDB-4B55-B911-B3309F026846}"/>
              </a:ext>
            </a:extLst>
          </p:cNvPr>
          <p:cNvSpPr/>
          <p:nvPr/>
        </p:nvSpPr>
        <p:spPr>
          <a:xfrm>
            <a:off x="2317661" y="191558"/>
            <a:ext cx="8887968" cy="5724144"/>
          </a:xfrm>
          <a:prstGeom prst="rect">
            <a:avLst/>
          </a:prstGeom>
          <a:solidFill>
            <a:srgbClr val="A8D7D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0FD01A9-29FD-4954-A838-331A904D704B}"/>
              </a:ext>
            </a:extLst>
          </p:cNvPr>
          <p:cNvCxnSpPr/>
          <p:nvPr/>
        </p:nvCxnSpPr>
        <p:spPr>
          <a:xfrm>
            <a:off x="2336711" y="963592"/>
            <a:ext cx="8869680" cy="0"/>
          </a:xfrm>
          <a:prstGeom prst="line">
            <a:avLst/>
          </a:prstGeom>
          <a:ln w="38100">
            <a:solidFill>
              <a:srgbClr val="3C79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7E1A7F22-9925-419D-B073-05570914BF11}"/>
              </a:ext>
            </a:extLst>
          </p:cNvPr>
          <p:cNvSpPr/>
          <p:nvPr/>
        </p:nvSpPr>
        <p:spPr>
          <a:xfrm>
            <a:off x="2593419" y="270055"/>
            <a:ext cx="3473991" cy="574462"/>
          </a:xfrm>
          <a:prstGeom prst="roundRect">
            <a:avLst/>
          </a:prstGeom>
          <a:solidFill>
            <a:srgbClr val="4D7F8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67B7B88F-F5A5-4E6C-8462-38977E774899}"/>
              </a:ext>
            </a:extLst>
          </p:cNvPr>
          <p:cNvSpPr/>
          <p:nvPr/>
        </p:nvSpPr>
        <p:spPr>
          <a:xfrm>
            <a:off x="8631014" y="319257"/>
            <a:ext cx="402336" cy="402336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0EEBFC1B-DB37-4454-B18E-8B6BC31302F2}"/>
              </a:ext>
            </a:extLst>
          </p:cNvPr>
          <p:cNvSpPr/>
          <p:nvPr/>
        </p:nvSpPr>
        <p:spPr>
          <a:xfrm>
            <a:off x="9289201" y="329355"/>
            <a:ext cx="402336" cy="402336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C7C51A9-DCDA-4471-A0AB-F5CE581B9002}"/>
              </a:ext>
            </a:extLst>
          </p:cNvPr>
          <p:cNvSpPr/>
          <p:nvPr/>
        </p:nvSpPr>
        <p:spPr>
          <a:xfrm>
            <a:off x="9947388" y="329355"/>
            <a:ext cx="402336" cy="40233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5E52A16-C723-454F-AEA0-253EFCE43DF9}"/>
              </a:ext>
            </a:extLst>
          </p:cNvPr>
          <p:cNvSpPr txBox="1"/>
          <p:nvPr/>
        </p:nvSpPr>
        <p:spPr>
          <a:xfrm>
            <a:off x="10647683" y="164889"/>
            <a:ext cx="816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3C79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en-US" sz="2800" dirty="0">
              <a:solidFill>
                <a:srgbClr val="3C797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5" name="Picture 74">
            <a:hlinkClick r:id="rId4" action="ppaction://hlinksldjump"/>
            <a:extLst>
              <a:ext uri="{FF2B5EF4-FFF2-40B4-BE49-F238E27FC236}">
                <a16:creationId xmlns:a16="http://schemas.microsoft.com/office/drawing/2014/main" id="{2D0B0A56-C393-4554-B75F-D717918A12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401745"/>
            <a:ext cx="816935" cy="865707"/>
          </a:xfrm>
          <a:prstGeom prst="rect">
            <a:avLst/>
          </a:prstGeom>
        </p:spPr>
      </p:pic>
      <p:pic>
        <p:nvPicPr>
          <p:cNvPr id="76" name="Picture 75">
            <a:hlinkClick r:id="rId6" action="ppaction://hlinksldjump"/>
            <a:extLst>
              <a:ext uri="{FF2B5EF4-FFF2-40B4-BE49-F238E27FC236}">
                <a16:creationId xmlns:a16="http://schemas.microsoft.com/office/drawing/2014/main" id="{BA06B267-A5A0-4851-84BD-85AEA6B06A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1892943"/>
            <a:ext cx="816935" cy="865707"/>
          </a:xfrm>
          <a:prstGeom prst="rect">
            <a:avLst/>
          </a:prstGeom>
        </p:spPr>
      </p:pic>
      <p:pic>
        <p:nvPicPr>
          <p:cNvPr id="77" name="Picture 76">
            <a:hlinkClick r:id="rId7" action="ppaction://hlinksldjump"/>
            <a:extLst>
              <a:ext uri="{FF2B5EF4-FFF2-40B4-BE49-F238E27FC236}">
                <a16:creationId xmlns:a16="http://schemas.microsoft.com/office/drawing/2014/main" id="{0F6405F1-6BAB-4F4A-8637-22E612F7C5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3300952"/>
            <a:ext cx="816935" cy="865707"/>
          </a:xfrm>
          <a:prstGeom prst="rect">
            <a:avLst/>
          </a:prstGeom>
        </p:spPr>
      </p:pic>
      <p:pic>
        <p:nvPicPr>
          <p:cNvPr id="78" name="Picture 77">
            <a:hlinkClick r:id="rId8" action="ppaction://hlinksldjump"/>
            <a:extLst>
              <a:ext uri="{FF2B5EF4-FFF2-40B4-BE49-F238E27FC236}">
                <a16:creationId xmlns:a16="http://schemas.microsoft.com/office/drawing/2014/main" id="{43EBAB53-4FA0-4026-9A21-129437060F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4708961"/>
            <a:ext cx="816935" cy="865707"/>
          </a:xfrm>
          <a:prstGeom prst="rect">
            <a:avLst/>
          </a:prstGeom>
        </p:spPr>
      </p:pic>
      <p:pic>
        <p:nvPicPr>
          <p:cNvPr id="3" name="Picture 2">
            <a:hlinkClick r:id="rId9" action="ppaction://hlinksldjump"/>
            <a:extLst>
              <a:ext uri="{FF2B5EF4-FFF2-40B4-BE49-F238E27FC236}">
                <a16:creationId xmlns:a16="http://schemas.microsoft.com/office/drawing/2014/main" id="{28A192F0-7E22-499C-9825-0D936406E09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28" y="6186216"/>
            <a:ext cx="676715" cy="66452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397D3BA-CB79-48AB-A185-FDD1AE5550A7}"/>
              </a:ext>
            </a:extLst>
          </p:cNvPr>
          <p:cNvSpPr txBox="1"/>
          <p:nvPr/>
        </p:nvSpPr>
        <p:spPr>
          <a:xfrm>
            <a:off x="2896149" y="1538513"/>
            <a:ext cx="3065555" cy="1272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First, We created a Data Structure on SE11 for our Data elements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C7F19DCD-693D-471E-8908-443C6F42D5FF}"/>
              </a:ext>
            </a:extLst>
          </p:cNvPr>
          <p:cNvPicPr/>
          <p:nvPr/>
        </p:nvPicPr>
        <p:blipFill>
          <a:blip r:embed="rId11"/>
          <a:stretch>
            <a:fillRect/>
          </a:stretch>
        </p:blipFill>
        <p:spPr>
          <a:xfrm>
            <a:off x="4704083" y="3200836"/>
            <a:ext cx="5943600" cy="150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547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6" grpId="0" animBg="1"/>
      <p:bldP spid="57" grpId="0" animBg="1"/>
      <p:bldP spid="58" grpId="0" animBg="1"/>
      <p:bldP spid="59" grpId="0" animBg="1"/>
      <p:bldP spid="6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9C2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Document 1">
            <a:extLst>
              <a:ext uri="{FF2B5EF4-FFF2-40B4-BE49-F238E27FC236}">
                <a16:creationId xmlns:a16="http://schemas.microsoft.com/office/drawing/2014/main" id="{F2A10B2D-B757-4389-BE7B-9738A1C89FDE}"/>
              </a:ext>
            </a:extLst>
          </p:cNvPr>
          <p:cNvSpPr/>
          <p:nvPr/>
        </p:nvSpPr>
        <p:spPr>
          <a:xfrm flipH="1">
            <a:off x="0" y="0"/>
            <a:ext cx="12192000" cy="1538513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0 h 20868"/>
              <a:gd name="connsiteX1" fmla="*/ 21600 w 21600"/>
              <a:gd name="connsiteY1" fmla="*/ 0 h 20868"/>
              <a:gd name="connsiteX2" fmla="*/ 21600 w 21600"/>
              <a:gd name="connsiteY2" fmla="*/ 17322 h 20868"/>
              <a:gd name="connsiteX3" fmla="*/ 13061 w 21600"/>
              <a:gd name="connsiteY3" fmla="*/ 13920 h 20868"/>
              <a:gd name="connsiteX4" fmla="*/ 0 w 21600"/>
              <a:gd name="connsiteY4" fmla="*/ 20172 h 20868"/>
              <a:gd name="connsiteX5" fmla="*/ 0 w 21600"/>
              <a:gd name="connsiteY5" fmla="*/ 0 h 20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600" h="20868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9913" y="20549"/>
                  <a:pt x="16661" y="13445"/>
                  <a:pt x="13061" y="13920"/>
                </a:cubicBezTo>
                <a:cubicBezTo>
                  <a:pt x="9461" y="14395"/>
                  <a:pt x="1913" y="23399"/>
                  <a:pt x="0" y="20172"/>
                </a:cubicBezTo>
                <a:lnTo>
                  <a:pt x="0" y="0"/>
                </a:lnTo>
                <a:close/>
              </a:path>
            </a:pathLst>
          </a:custGeom>
          <a:solidFill>
            <a:srgbClr val="3C797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A4FA26-355C-45FB-A556-8FF36C9DE136}"/>
              </a:ext>
            </a:extLst>
          </p:cNvPr>
          <p:cNvSpPr/>
          <p:nvPr/>
        </p:nvSpPr>
        <p:spPr>
          <a:xfrm>
            <a:off x="0" y="6147816"/>
            <a:ext cx="12192000" cy="713232"/>
          </a:xfrm>
          <a:prstGeom prst="rect">
            <a:avLst/>
          </a:prstGeom>
          <a:solidFill>
            <a:srgbClr val="3C79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FB8EF91-ED71-4C79-A137-2E851C445510}"/>
              </a:ext>
            </a:extLst>
          </p:cNvPr>
          <p:cNvSpPr/>
          <p:nvPr/>
        </p:nvSpPr>
        <p:spPr>
          <a:xfrm>
            <a:off x="1059542" y="6245590"/>
            <a:ext cx="4599432" cy="53949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E9D1135-E239-480E-A974-3108301C6027}"/>
              </a:ext>
            </a:extLst>
          </p:cNvPr>
          <p:cNvGrpSpPr/>
          <p:nvPr/>
        </p:nvGrpSpPr>
        <p:grpSpPr>
          <a:xfrm>
            <a:off x="1262744" y="6289132"/>
            <a:ext cx="370683" cy="406908"/>
            <a:chOff x="5849257" y="2133600"/>
            <a:chExt cx="542109" cy="595086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A0F905B-BDC7-4C58-94C1-4372B9771FCD}"/>
                </a:ext>
              </a:extLst>
            </p:cNvPr>
            <p:cNvSpPr/>
            <p:nvPr/>
          </p:nvSpPr>
          <p:spPr>
            <a:xfrm>
              <a:off x="5979886" y="2133600"/>
              <a:ext cx="411480" cy="411480"/>
            </a:xfrm>
            <a:prstGeom prst="ellipse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0612E26-94AD-443B-B30A-8CF01604A9CF}"/>
                </a:ext>
              </a:extLst>
            </p:cNvPr>
            <p:cNvCxnSpPr>
              <a:stCxn id="14" idx="3"/>
            </p:cNvCxnSpPr>
            <p:nvPr/>
          </p:nvCxnSpPr>
          <p:spPr>
            <a:xfrm flipH="1">
              <a:off x="5849257" y="2484820"/>
              <a:ext cx="190889" cy="243866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8344E647-F5A2-4148-B7C8-25D517F6E696}"/>
              </a:ext>
            </a:extLst>
          </p:cNvPr>
          <p:cNvSpPr txBox="1"/>
          <p:nvPr/>
        </p:nvSpPr>
        <p:spPr>
          <a:xfrm>
            <a:off x="1798176" y="6298225"/>
            <a:ext cx="406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Insert Topic Title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EF361A3-C901-4ED5-99B8-10F2F69213D8}"/>
              </a:ext>
            </a:extLst>
          </p:cNvPr>
          <p:cNvSpPr txBox="1"/>
          <p:nvPr/>
        </p:nvSpPr>
        <p:spPr>
          <a:xfrm>
            <a:off x="14514" y="1299871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Introduction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5885550-5204-44FA-BB87-510F4B8B0191}"/>
              </a:ext>
            </a:extLst>
          </p:cNvPr>
          <p:cNvSpPr txBox="1"/>
          <p:nvPr/>
        </p:nvSpPr>
        <p:spPr>
          <a:xfrm>
            <a:off x="134899" y="2731542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Requirements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3FB944F-6B0A-4BF7-8CE7-2290CB52149B}"/>
              </a:ext>
            </a:extLst>
          </p:cNvPr>
          <p:cNvSpPr txBox="1"/>
          <p:nvPr/>
        </p:nvSpPr>
        <p:spPr>
          <a:xfrm>
            <a:off x="-14514" y="4148305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Cases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4762642-6E20-48EA-9008-83529DBC566C}"/>
              </a:ext>
            </a:extLst>
          </p:cNvPr>
          <p:cNvSpPr txBox="1"/>
          <p:nvPr/>
        </p:nvSpPr>
        <p:spPr>
          <a:xfrm>
            <a:off x="-14514" y="5518318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0B176F77-6B02-4C9B-9F32-293730FD55B3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762" y="6182587"/>
            <a:ext cx="647337" cy="647337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345F7672-3C4D-4105-A4CE-8E93A2868B12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052585" y="6210723"/>
            <a:ext cx="531250" cy="531250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A9F4AF43-442B-4D1D-B0E9-F0F988D9DFE6}"/>
              </a:ext>
            </a:extLst>
          </p:cNvPr>
          <p:cNvSpPr txBox="1"/>
          <p:nvPr/>
        </p:nvSpPr>
        <p:spPr>
          <a:xfrm>
            <a:off x="10834914" y="6182587"/>
            <a:ext cx="16981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A8D7D9"/>
                </a:solidFill>
                <a:latin typeface="Century Gothic" panose="020B0502020202020204" pitchFamily="34" charset="0"/>
              </a:rPr>
              <a:t>11:00 AM</a:t>
            </a:r>
          </a:p>
          <a:p>
            <a:r>
              <a:rPr lang="en-US" dirty="0">
                <a:solidFill>
                  <a:srgbClr val="A8D7D9"/>
                </a:solidFill>
                <a:latin typeface="Century Gothic" panose="020B0502020202020204" pitchFamily="34" charset="0"/>
              </a:rPr>
              <a:t>6/17/2023</a:t>
            </a:r>
          </a:p>
          <a:p>
            <a:endParaRPr lang="en-US" dirty="0">
              <a:solidFill>
                <a:srgbClr val="A8D7D9"/>
              </a:solidFill>
              <a:latin typeface="Century Gothic" panose="020B0502020202020204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38A0ED7-FFDB-4B55-B911-B3309F026846}"/>
              </a:ext>
            </a:extLst>
          </p:cNvPr>
          <p:cNvSpPr/>
          <p:nvPr/>
        </p:nvSpPr>
        <p:spPr>
          <a:xfrm>
            <a:off x="2317661" y="191558"/>
            <a:ext cx="8887968" cy="5724144"/>
          </a:xfrm>
          <a:prstGeom prst="rect">
            <a:avLst/>
          </a:prstGeom>
          <a:solidFill>
            <a:srgbClr val="A8D7D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0FD01A9-29FD-4954-A838-331A904D704B}"/>
              </a:ext>
            </a:extLst>
          </p:cNvPr>
          <p:cNvCxnSpPr/>
          <p:nvPr/>
        </p:nvCxnSpPr>
        <p:spPr>
          <a:xfrm>
            <a:off x="2336711" y="963592"/>
            <a:ext cx="8869680" cy="0"/>
          </a:xfrm>
          <a:prstGeom prst="line">
            <a:avLst/>
          </a:prstGeom>
          <a:ln w="38100">
            <a:solidFill>
              <a:srgbClr val="3C79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7E1A7F22-9925-419D-B073-05570914BF11}"/>
              </a:ext>
            </a:extLst>
          </p:cNvPr>
          <p:cNvSpPr/>
          <p:nvPr/>
        </p:nvSpPr>
        <p:spPr>
          <a:xfrm>
            <a:off x="2593419" y="270055"/>
            <a:ext cx="3473991" cy="574462"/>
          </a:xfrm>
          <a:prstGeom prst="roundRect">
            <a:avLst/>
          </a:prstGeom>
          <a:solidFill>
            <a:srgbClr val="4D7F8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67B7B88F-F5A5-4E6C-8462-38977E774899}"/>
              </a:ext>
            </a:extLst>
          </p:cNvPr>
          <p:cNvSpPr/>
          <p:nvPr/>
        </p:nvSpPr>
        <p:spPr>
          <a:xfrm>
            <a:off x="8631014" y="319257"/>
            <a:ext cx="402336" cy="402336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0EEBFC1B-DB37-4454-B18E-8B6BC31302F2}"/>
              </a:ext>
            </a:extLst>
          </p:cNvPr>
          <p:cNvSpPr/>
          <p:nvPr/>
        </p:nvSpPr>
        <p:spPr>
          <a:xfrm>
            <a:off x="9289201" y="329355"/>
            <a:ext cx="402336" cy="402336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C7C51A9-DCDA-4471-A0AB-F5CE581B9002}"/>
              </a:ext>
            </a:extLst>
          </p:cNvPr>
          <p:cNvSpPr/>
          <p:nvPr/>
        </p:nvSpPr>
        <p:spPr>
          <a:xfrm>
            <a:off x="9947388" y="329355"/>
            <a:ext cx="402336" cy="40233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5E52A16-C723-454F-AEA0-253EFCE43DF9}"/>
              </a:ext>
            </a:extLst>
          </p:cNvPr>
          <p:cNvSpPr txBox="1"/>
          <p:nvPr/>
        </p:nvSpPr>
        <p:spPr>
          <a:xfrm>
            <a:off x="10647683" y="164889"/>
            <a:ext cx="816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3C79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en-US" sz="2800" dirty="0">
              <a:solidFill>
                <a:srgbClr val="3C797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5" name="Picture 74">
            <a:hlinkClick r:id="rId4" action="ppaction://hlinksldjump"/>
            <a:extLst>
              <a:ext uri="{FF2B5EF4-FFF2-40B4-BE49-F238E27FC236}">
                <a16:creationId xmlns:a16="http://schemas.microsoft.com/office/drawing/2014/main" id="{2D0B0A56-C393-4554-B75F-D717918A12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401745"/>
            <a:ext cx="816935" cy="865707"/>
          </a:xfrm>
          <a:prstGeom prst="rect">
            <a:avLst/>
          </a:prstGeom>
        </p:spPr>
      </p:pic>
      <p:pic>
        <p:nvPicPr>
          <p:cNvPr id="76" name="Picture 75">
            <a:hlinkClick r:id="rId6" action="ppaction://hlinksldjump"/>
            <a:extLst>
              <a:ext uri="{FF2B5EF4-FFF2-40B4-BE49-F238E27FC236}">
                <a16:creationId xmlns:a16="http://schemas.microsoft.com/office/drawing/2014/main" id="{BA06B267-A5A0-4851-84BD-85AEA6B06A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1892943"/>
            <a:ext cx="816935" cy="865707"/>
          </a:xfrm>
          <a:prstGeom prst="rect">
            <a:avLst/>
          </a:prstGeom>
        </p:spPr>
      </p:pic>
      <p:pic>
        <p:nvPicPr>
          <p:cNvPr id="77" name="Picture 76">
            <a:hlinkClick r:id="rId7" action="ppaction://hlinksldjump"/>
            <a:extLst>
              <a:ext uri="{FF2B5EF4-FFF2-40B4-BE49-F238E27FC236}">
                <a16:creationId xmlns:a16="http://schemas.microsoft.com/office/drawing/2014/main" id="{0F6405F1-6BAB-4F4A-8637-22E612F7C5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3300952"/>
            <a:ext cx="816935" cy="865707"/>
          </a:xfrm>
          <a:prstGeom prst="rect">
            <a:avLst/>
          </a:prstGeom>
        </p:spPr>
      </p:pic>
      <p:pic>
        <p:nvPicPr>
          <p:cNvPr id="78" name="Picture 77">
            <a:hlinkClick r:id="rId8" action="ppaction://hlinksldjump"/>
            <a:extLst>
              <a:ext uri="{FF2B5EF4-FFF2-40B4-BE49-F238E27FC236}">
                <a16:creationId xmlns:a16="http://schemas.microsoft.com/office/drawing/2014/main" id="{43EBAB53-4FA0-4026-9A21-129437060F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4708961"/>
            <a:ext cx="816935" cy="865707"/>
          </a:xfrm>
          <a:prstGeom prst="rect">
            <a:avLst/>
          </a:prstGeom>
        </p:spPr>
      </p:pic>
      <p:pic>
        <p:nvPicPr>
          <p:cNvPr id="3" name="Picture 2">
            <a:hlinkClick r:id="rId9" action="ppaction://hlinksldjump"/>
            <a:extLst>
              <a:ext uri="{FF2B5EF4-FFF2-40B4-BE49-F238E27FC236}">
                <a16:creationId xmlns:a16="http://schemas.microsoft.com/office/drawing/2014/main" id="{28A192F0-7E22-499C-9825-0D936406E09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28" y="6186216"/>
            <a:ext cx="676715" cy="66452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397D3BA-CB79-48AB-A185-FDD1AE5550A7}"/>
              </a:ext>
            </a:extLst>
          </p:cNvPr>
          <p:cNvSpPr txBox="1"/>
          <p:nvPr/>
        </p:nvSpPr>
        <p:spPr>
          <a:xfrm>
            <a:off x="2593419" y="2414337"/>
            <a:ext cx="2572139" cy="1272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We also created a Table Type based on the Structure we have created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A0BB2315-8C4D-4393-9642-27FBA4F3C0F6}"/>
              </a:ext>
            </a:extLst>
          </p:cNvPr>
          <p:cNvPicPr/>
          <p:nvPr/>
        </p:nvPicPr>
        <p:blipFill>
          <a:blip r:embed="rId11"/>
          <a:stretch>
            <a:fillRect/>
          </a:stretch>
        </p:blipFill>
        <p:spPr>
          <a:xfrm>
            <a:off x="5405029" y="1398489"/>
            <a:ext cx="5429885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190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6" grpId="0" animBg="1"/>
      <p:bldP spid="57" grpId="0" animBg="1"/>
      <p:bldP spid="58" grpId="0" animBg="1"/>
      <p:bldP spid="59" grpId="0" animBg="1"/>
      <p:bldP spid="6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9C2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Document 1">
            <a:extLst>
              <a:ext uri="{FF2B5EF4-FFF2-40B4-BE49-F238E27FC236}">
                <a16:creationId xmlns:a16="http://schemas.microsoft.com/office/drawing/2014/main" id="{F2A10B2D-B757-4389-BE7B-9738A1C89FDE}"/>
              </a:ext>
            </a:extLst>
          </p:cNvPr>
          <p:cNvSpPr/>
          <p:nvPr/>
        </p:nvSpPr>
        <p:spPr>
          <a:xfrm flipH="1">
            <a:off x="0" y="0"/>
            <a:ext cx="12192000" cy="1538513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0 h 20868"/>
              <a:gd name="connsiteX1" fmla="*/ 21600 w 21600"/>
              <a:gd name="connsiteY1" fmla="*/ 0 h 20868"/>
              <a:gd name="connsiteX2" fmla="*/ 21600 w 21600"/>
              <a:gd name="connsiteY2" fmla="*/ 17322 h 20868"/>
              <a:gd name="connsiteX3" fmla="*/ 13061 w 21600"/>
              <a:gd name="connsiteY3" fmla="*/ 13920 h 20868"/>
              <a:gd name="connsiteX4" fmla="*/ 0 w 21600"/>
              <a:gd name="connsiteY4" fmla="*/ 20172 h 20868"/>
              <a:gd name="connsiteX5" fmla="*/ 0 w 21600"/>
              <a:gd name="connsiteY5" fmla="*/ 0 h 20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600" h="20868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9913" y="20549"/>
                  <a:pt x="16661" y="13445"/>
                  <a:pt x="13061" y="13920"/>
                </a:cubicBezTo>
                <a:cubicBezTo>
                  <a:pt x="9461" y="14395"/>
                  <a:pt x="1913" y="23399"/>
                  <a:pt x="0" y="20172"/>
                </a:cubicBezTo>
                <a:lnTo>
                  <a:pt x="0" y="0"/>
                </a:lnTo>
                <a:close/>
              </a:path>
            </a:pathLst>
          </a:custGeom>
          <a:solidFill>
            <a:srgbClr val="3C797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A4FA26-355C-45FB-A556-8FF36C9DE136}"/>
              </a:ext>
            </a:extLst>
          </p:cNvPr>
          <p:cNvSpPr/>
          <p:nvPr/>
        </p:nvSpPr>
        <p:spPr>
          <a:xfrm>
            <a:off x="0" y="6147816"/>
            <a:ext cx="12192000" cy="713232"/>
          </a:xfrm>
          <a:prstGeom prst="rect">
            <a:avLst/>
          </a:prstGeom>
          <a:solidFill>
            <a:srgbClr val="3C79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FB8EF91-ED71-4C79-A137-2E851C445510}"/>
              </a:ext>
            </a:extLst>
          </p:cNvPr>
          <p:cNvSpPr/>
          <p:nvPr/>
        </p:nvSpPr>
        <p:spPr>
          <a:xfrm>
            <a:off x="1059542" y="6245590"/>
            <a:ext cx="4599432" cy="53949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E9D1135-E239-480E-A974-3108301C6027}"/>
              </a:ext>
            </a:extLst>
          </p:cNvPr>
          <p:cNvGrpSpPr/>
          <p:nvPr/>
        </p:nvGrpSpPr>
        <p:grpSpPr>
          <a:xfrm>
            <a:off x="1262744" y="6289132"/>
            <a:ext cx="370683" cy="406908"/>
            <a:chOff x="5849257" y="2133600"/>
            <a:chExt cx="542109" cy="595086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A0F905B-BDC7-4C58-94C1-4372B9771FCD}"/>
                </a:ext>
              </a:extLst>
            </p:cNvPr>
            <p:cNvSpPr/>
            <p:nvPr/>
          </p:nvSpPr>
          <p:spPr>
            <a:xfrm>
              <a:off x="5979886" y="2133600"/>
              <a:ext cx="411480" cy="411480"/>
            </a:xfrm>
            <a:prstGeom prst="ellipse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0612E26-94AD-443B-B30A-8CF01604A9CF}"/>
                </a:ext>
              </a:extLst>
            </p:cNvPr>
            <p:cNvCxnSpPr>
              <a:stCxn id="14" idx="3"/>
            </p:cNvCxnSpPr>
            <p:nvPr/>
          </p:nvCxnSpPr>
          <p:spPr>
            <a:xfrm flipH="1">
              <a:off x="5849257" y="2484820"/>
              <a:ext cx="190889" cy="243866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8344E647-F5A2-4148-B7C8-25D517F6E696}"/>
              </a:ext>
            </a:extLst>
          </p:cNvPr>
          <p:cNvSpPr txBox="1"/>
          <p:nvPr/>
        </p:nvSpPr>
        <p:spPr>
          <a:xfrm>
            <a:off x="1798176" y="6298225"/>
            <a:ext cx="406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Insert Topic Title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EF361A3-C901-4ED5-99B8-10F2F69213D8}"/>
              </a:ext>
            </a:extLst>
          </p:cNvPr>
          <p:cNvSpPr txBox="1"/>
          <p:nvPr/>
        </p:nvSpPr>
        <p:spPr>
          <a:xfrm>
            <a:off x="14514" y="1299871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Introduction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5885550-5204-44FA-BB87-510F4B8B0191}"/>
              </a:ext>
            </a:extLst>
          </p:cNvPr>
          <p:cNvSpPr txBox="1"/>
          <p:nvPr/>
        </p:nvSpPr>
        <p:spPr>
          <a:xfrm>
            <a:off x="134899" y="2731542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Requirements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3FB944F-6B0A-4BF7-8CE7-2290CB52149B}"/>
              </a:ext>
            </a:extLst>
          </p:cNvPr>
          <p:cNvSpPr txBox="1"/>
          <p:nvPr/>
        </p:nvSpPr>
        <p:spPr>
          <a:xfrm>
            <a:off x="-14514" y="4148305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Cases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4762642-6E20-48EA-9008-83529DBC566C}"/>
              </a:ext>
            </a:extLst>
          </p:cNvPr>
          <p:cNvSpPr txBox="1"/>
          <p:nvPr/>
        </p:nvSpPr>
        <p:spPr>
          <a:xfrm>
            <a:off x="-14514" y="5518318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0B176F77-6B02-4C9B-9F32-293730FD55B3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762" y="6182587"/>
            <a:ext cx="647337" cy="647337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345F7672-3C4D-4105-A4CE-8E93A2868B12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052585" y="6210723"/>
            <a:ext cx="531250" cy="531250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A9F4AF43-442B-4D1D-B0E9-F0F988D9DFE6}"/>
              </a:ext>
            </a:extLst>
          </p:cNvPr>
          <p:cNvSpPr txBox="1"/>
          <p:nvPr/>
        </p:nvSpPr>
        <p:spPr>
          <a:xfrm>
            <a:off x="10834914" y="6182587"/>
            <a:ext cx="16981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A8D7D9"/>
                </a:solidFill>
                <a:latin typeface="Century Gothic" panose="020B0502020202020204" pitchFamily="34" charset="0"/>
              </a:rPr>
              <a:t>11:00 AM</a:t>
            </a:r>
          </a:p>
          <a:p>
            <a:r>
              <a:rPr lang="en-US" dirty="0">
                <a:solidFill>
                  <a:srgbClr val="A8D7D9"/>
                </a:solidFill>
                <a:latin typeface="Century Gothic" panose="020B0502020202020204" pitchFamily="34" charset="0"/>
              </a:rPr>
              <a:t>6/17/2023</a:t>
            </a:r>
          </a:p>
          <a:p>
            <a:endParaRPr lang="en-US" dirty="0">
              <a:solidFill>
                <a:srgbClr val="A8D7D9"/>
              </a:solidFill>
              <a:latin typeface="Century Gothic" panose="020B0502020202020204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38A0ED7-FFDB-4B55-B911-B3309F026846}"/>
              </a:ext>
            </a:extLst>
          </p:cNvPr>
          <p:cNvSpPr/>
          <p:nvPr/>
        </p:nvSpPr>
        <p:spPr>
          <a:xfrm>
            <a:off x="2317661" y="191558"/>
            <a:ext cx="8887968" cy="5724144"/>
          </a:xfrm>
          <a:prstGeom prst="rect">
            <a:avLst/>
          </a:prstGeom>
          <a:solidFill>
            <a:srgbClr val="A8D7D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0FD01A9-29FD-4954-A838-331A904D704B}"/>
              </a:ext>
            </a:extLst>
          </p:cNvPr>
          <p:cNvCxnSpPr/>
          <p:nvPr/>
        </p:nvCxnSpPr>
        <p:spPr>
          <a:xfrm>
            <a:off x="2336711" y="963592"/>
            <a:ext cx="8869680" cy="0"/>
          </a:xfrm>
          <a:prstGeom prst="line">
            <a:avLst/>
          </a:prstGeom>
          <a:ln w="38100">
            <a:solidFill>
              <a:srgbClr val="3C79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7E1A7F22-9925-419D-B073-05570914BF11}"/>
              </a:ext>
            </a:extLst>
          </p:cNvPr>
          <p:cNvSpPr/>
          <p:nvPr/>
        </p:nvSpPr>
        <p:spPr>
          <a:xfrm>
            <a:off x="2593419" y="270055"/>
            <a:ext cx="3473991" cy="574462"/>
          </a:xfrm>
          <a:prstGeom prst="roundRect">
            <a:avLst/>
          </a:prstGeom>
          <a:solidFill>
            <a:srgbClr val="4D7F8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67B7B88F-F5A5-4E6C-8462-38977E774899}"/>
              </a:ext>
            </a:extLst>
          </p:cNvPr>
          <p:cNvSpPr/>
          <p:nvPr/>
        </p:nvSpPr>
        <p:spPr>
          <a:xfrm>
            <a:off x="8631014" y="319257"/>
            <a:ext cx="402336" cy="402336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0EEBFC1B-DB37-4454-B18E-8B6BC31302F2}"/>
              </a:ext>
            </a:extLst>
          </p:cNvPr>
          <p:cNvSpPr/>
          <p:nvPr/>
        </p:nvSpPr>
        <p:spPr>
          <a:xfrm>
            <a:off x="9289201" y="329355"/>
            <a:ext cx="402336" cy="402336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C7C51A9-DCDA-4471-A0AB-F5CE581B9002}"/>
              </a:ext>
            </a:extLst>
          </p:cNvPr>
          <p:cNvSpPr/>
          <p:nvPr/>
        </p:nvSpPr>
        <p:spPr>
          <a:xfrm>
            <a:off x="9947388" y="329355"/>
            <a:ext cx="402336" cy="40233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5E52A16-C723-454F-AEA0-253EFCE43DF9}"/>
              </a:ext>
            </a:extLst>
          </p:cNvPr>
          <p:cNvSpPr txBox="1"/>
          <p:nvPr/>
        </p:nvSpPr>
        <p:spPr>
          <a:xfrm>
            <a:off x="10647683" y="164889"/>
            <a:ext cx="816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3C79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en-US" sz="2800" dirty="0">
              <a:solidFill>
                <a:srgbClr val="3C797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5" name="Picture 74">
            <a:hlinkClick r:id="rId4" action="ppaction://hlinksldjump"/>
            <a:extLst>
              <a:ext uri="{FF2B5EF4-FFF2-40B4-BE49-F238E27FC236}">
                <a16:creationId xmlns:a16="http://schemas.microsoft.com/office/drawing/2014/main" id="{2D0B0A56-C393-4554-B75F-D717918A12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401745"/>
            <a:ext cx="816935" cy="865707"/>
          </a:xfrm>
          <a:prstGeom prst="rect">
            <a:avLst/>
          </a:prstGeom>
        </p:spPr>
      </p:pic>
      <p:pic>
        <p:nvPicPr>
          <p:cNvPr id="76" name="Picture 75">
            <a:hlinkClick r:id="rId6" action="ppaction://hlinksldjump"/>
            <a:extLst>
              <a:ext uri="{FF2B5EF4-FFF2-40B4-BE49-F238E27FC236}">
                <a16:creationId xmlns:a16="http://schemas.microsoft.com/office/drawing/2014/main" id="{BA06B267-A5A0-4851-84BD-85AEA6B06A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1892943"/>
            <a:ext cx="816935" cy="865707"/>
          </a:xfrm>
          <a:prstGeom prst="rect">
            <a:avLst/>
          </a:prstGeom>
        </p:spPr>
      </p:pic>
      <p:pic>
        <p:nvPicPr>
          <p:cNvPr id="77" name="Picture 76">
            <a:hlinkClick r:id="rId7" action="ppaction://hlinksldjump"/>
            <a:extLst>
              <a:ext uri="{FF2B5EF4-FFF2-40B4-BE49-F238E27FC236}">
                <a16:creationId xmlns:a16="http://schemas.microsoft.com/office/drawing/2014/main" id="{0F6405F1-6BAB-4F4A-8637-22E612F7C5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3300952"/>
            <a:ext cx="816935" cy="865707"/>
          </a:xfrm>
          <a:prstGeom prst="rect">
            <a:avLst/>
          </a:prstGeom>
        </p:spPr>
      </p:pic>
      <p:pic>
        <p:nvPicPr>
          <p:cNvPr id="78" name="Picture 77">
            <a:hlinkClick r:id="rId8" action="ppaction://hlinksldjump"/>
            <a:extLst>
              <a:ext uri="{FF2B5EF4-FFF2-40B4-BE49-F238E27FC236}">
                <a16:creationId xmlns:a16="http://schemas.microsoft.com/office/drawing/2014/main" id="{43EBAB53-4FA0-4026-9A21-129437060F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4708961"/>
            <a:ext cx="816935" cy="865707"/>
          </a:xfrm>
          <a:prstGeom prst="rect">
            <a:avLst/>
          </a:prstGeom>
        </p:spPr>
      </p:pic>
      <p:pic>
        <p:nvPicPr>
          <p:cNvPr id="3" name="Picture 2">
            <a:hlinkClick r:id="rId9" action="ppaction://hlinksldjump"/>
            <a:extLst>
              <a:ext uri="{FF2B5EF4-FFF2-40B4-BE49-F238E27FC236}">
                <a16:creationId xmlns:a16="http://schemas.microsoft.com/office/drawing/2014/main" id="{28A192F0-7E22-499C-9825-0D936406E09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28" y="6186216"/>
            <a:ext cx="676715" cy="66452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397D3BA-CB79-48AB-A185-FDD1AE5550A7}"/>
              </a:ext>
            </a:extLst>
          </p:cNvPr>
          <p:cNvSpPr txBox="1"/>
          <p:nvPr/>
        </p:nvSpPr>
        <p:spPr>
          <a:xfrm>
            <a:off x="2593419" y="2414337"/>
            <a:ext cx="2152427" cy="1569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Next, we go to SMARTFORMS, then create a style for our form.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4BE49199-F138-4A64-AB3D-344005C0161C}"/>
              </a:ext>
            </a:extLst>
          </p:cNvPr>
          <p:cNvPicPr/>
          <p:nvPr/>
        </p:nvPicPr>
        <p:blipFill>
          <a:blip r:embed="rId11"/>
          <a:stretch>
            <a:fillRect/>
          </a:stretch>
        </p:blipFill>
        <p:spPr>
          <a:xfrm>
            <a:off x="5003937" y="1969621"/>
            <a:ext cx="5943600" cy="2262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076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6" grpId="0" animBg="1"/>
      <p:bldP spid="57" grpId="0" animBg="1"/>
      <p:bldP spid="58" grpId="0" animBg="1"/>
      <p:bldP spid="59" grpId="0" animBg="1"/>
      <p:bldP spid="6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9C2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Document 1">
            <a:extLst>
              <a:ext uri="{FF2B5EF4-FFF2-40B4-BE49-F238E27FC236}">
                <a16:creationId xmlns:a16="http://schemas.microsoft.com/office/drawing/2014/main" id="{F2A10B2D-B757-4389-BE7B-9738A1C89FDE}"/>
              </a:ext>
            </a:extLst>
          </p:cNvPr>
          <p:cNvSpPr/>
          <p:nvPr/>
        </p:nvSpPr>
        <p:spPr>
          <a:xfrm flipH="1">
            <a:off x="0" y="0"/>
            <a:ext cx="12192000" cy="1538513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0 h 20868"/>
              <a:gd name="connsiteX1" fmla="*/ 21600 w 21600"/>
              <a:gd name="connsiteY1" fmla="*/ 0 h 20868"/>
              <a:gd name="connsiteX2" fmla="*/ 21600 w 21600"/>
              <a:gd name="connsiteY2" fmla="*/ 17322 h 20868"/>
              <a:gd name="connsiteX3" fmla="*/ 13061 w 21600"/>
              <a:gd name="connsiteY3" fmla="*/ 13920 h 20868"/>
              <a:gd name="connsiteX4" fmla="*/ 0 w 21600"/>
              <a:gd name="connsiteY4" fmla="*/ 20172 h 20868"/>
              <a:gd name="connsiteX5" fmla="*/ 0 w 21600"/>
              <a:gd name="connsiteY5" fmla="*/ 0 h 20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600" h="20868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9913" y="20549"/>
                  <a:pt x="16661" y="13445"/>
                  <a:pt x="13061" y="13920"/>
                </a:cubicBezTo>
                <a:cubicBezTo>
                  <a:pt x="9461" y="14395"/>
                  <a:pt x="1913" y="23399"/>
                  <a:pt x="0" y="20172"/>
                </a:cubicBezTo>
                <a:lnTo>
                  <a:pt x="0" y="0"/>
                </a:lnTo>
                <a:close/>
              </a:path>
            </a:pathLst>
          </a:custGeom>
          <a:solidFill>
            <a:srgbClr val="3C797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A4FA26-355C-45FB-A556-8FF36C9DE136}"/>
              </a:ext>
            </a:extLst>
          </p:cNvPr>
          <p:cNvSpPr/>
          <p:nvPr/>
        </p:nvSpPr>
        <p:spPr>
          <a:xfrm>
            <a:off x="0" y="6147816"/>
            <a:ext cx="12192000" cy="713232"/>
          </a:xfrm>
          <a:prstGeom prst="rect">
            <a:avLst/>
          </a:prstGeom>
          <a:solidFill>
            <a:srgbClr val="3C79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FB8EF91-ED71-4C79-A137-2E851C445510}"/>
              </a:ext>
            </a:extLst>
          </p:cNvPr>
          <p:cNvSpPr/>
          <p:nvPr/>
        </p:nvSpPr>
        <p:spPr>
          <a:xfrm>
            <a:off x="1059542" y="6245590"/>
            <a:ext cx="4599432" cy="53949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E9D1135-E239-480E-A974-3108301C6027}"/>
              </a:ext>
            </a:extLst>
          </p:cNvPr>
          <p:cNvGrpSpPr/>
          <p:nvPr/>
        </p:nvGrpSpPr>
        <p:grpSpPr>
          <a:xfrm>
            <a:off x="1262744" y="6289132"/>
            <a:ext cx="370683" cy="406908"/>
            <a:chOff x="5849257" y="2133600"/>
            <a:chExt cx="542109" cy="595086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A0F905B-BDC7-4C58-94C1-4372B9771FCD}"/>
                </a:ext>
              </a:extLst>
            </p:cNvPr>
            <p:cNvSpPr/>
            <p:nvPr/>
          </p:nvSpPr>
          <p:spPr>
            <a:xfrm>
              <a:off x="5979886" y="2133600"/>
              <a:ext cx="411480" cy="411480"/>
            </a:xfrm>
            <a:prstGeom prst="ellipse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0612E26-94AD-443B-B30A-8CF01604A9CF}"/>
                </a:ext>
              </a:extLst>
            </p:cNvPr>
            <p:cNvCxnSpPr>
              <a:stCxn id="14" idx="3"/>
            </p:cNvCxnSpPr>
            <p:nvPr/>
          </p:nvCxnSpPr>
          <p:spPr>
            <a:xfrm flipH="1">
              <a:off x="5849257" y="2484820"/>
              <a:ext cx="190889" cy="243866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8344E647-F5A2-4148-B7C8-25D517F6E696}"/>
              </a:ext>
            </a:extLst>
          </p:cNvPr>
          <p:cNvSpPr txBox="1"/>
          <p:nvPr/>
        </p:nvSpPr>
        <p:spPr>
          <a:xfrm>
            <a:off x="1798176" y="6298225"/>
            <a:ext cx="406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Insert Topic Title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EF361A3-C901-4ED5-99B8-10F2F69213D8}"/>
              </a:ext>
            </a:extLst>
          </p:cNvPr>
          <p:cNvSpPr txBox="1"/>
          <p:nvPr/>
        </p:nvSpPr>
        <p:spPr>
          <a:xfrm>
            <a:off x="14514" y="1299871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Introduction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5885550-5204-44FA-BB87-510F4B8B0191}"/>
              </a:ext>
            </a:extLst>
          </p:cNvPr>
          <p:cNvSpPr txBox="1"/>
          <p:nvPr/>
        </p:nvSpPr>
        <p:spPr>
          <a:xfrm>
            <a:off x="134899" y="2731542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Requirements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3FB944F-6B0A-4BF7-8CE7-2290CB52149B}"/>
              </a:ext>
            </a:extLst>
          </p:cNvPr>
          <p:cNvSpPr txBox="1"/>
          <p:nvPr/>
        </p:nvSpPr>
        <p:spPr>
          <a:xfrm>
            <a:off x="-14514" y="4148305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Cases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4762642-6E20-48EA-9008-83529DBC566C}"/>
              </a:ext>
            </a:extLst>
          </p:cNvPr>
          <p:cNvSpPr txBox="1"/>
          <p:nvPr/>
        </p:nvSpPr>
        <p:spPr>
          <a:xfrm>
            <a:off x="-14514" y="5518318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0B176F77-6B02-4C9B-9F32-293730FD55B3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762" y="6182587"/>
            <a:ext cx="647337" cy="647337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345F7672-3C4D-4105-A4CE-8E93A2868B12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052585" y="6210723"/>
            <a:ext cx="531250" cy="531250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A9F4AF43-442B-4D1D-B0E9-F0F988D9DFE6}"/>
              </a:ext>
            </a:extLst>
          </p:cNvPr>
          <p:cNvSpPr txBox="1"/>
          <p:nvPr/>
        </p:nvSpPr>
        <p:spPr>
          <a:xfrm>
            <a:off x="10834914" y="6182587"/>
            <a:ext cx="16981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A8D7D9"/>
                </a:solidFill>
                <a:latin typeface="Century Gothic" panose="020B0502020202020204" pitchFamily="34" charset="0"/>
              </a:rPr>
              <a:t>11:00 AM</a:t>
            </a:r>
          </a:p>
          <a:p>
            <a:r>
              <a:rPr lang="en-US" dirty="0">
                <a:solidFill>
                  <a:srgbClr val="A8D7D9"/>
                </a:solidFill>
                <a:latin typeface="Century Gothic" panose="020B0502020202020204" pitchFamily="34" charset="0"/>
              </a:rPr>
              <a:t>6/17/2023</a:t>
            </a:r>
          </a:p>
          <a:p>
            <a:endParaRPr lang="en-US" dirty="0">
              <a:solidFill>
                <a:srgbClr val="A8D7D9"/>
              </a:solidFill>
              <a:latin typeface="Century Gothic" panose="020B0502020202020204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38A0ED7-FFDB-4B55-B911-B3309F026846}"/>
              </a:ext>
            </a:extLst>
          </p:cNvPr>
          <p:cNvSpPr/>
          <p:nvPr/>
        </p:nvSpPr>
        <p:spPr>
          <a:xfrm>
            <a:off x="2346689" y="191559"/>
            <a:ext cx="8887968" cy="5724144"/>
          </a:xfrm>
          <a:prstGeom prst="rect">
            <a:avLst/>
          </a:prstGeom>
          <a:solidFill>
            <a:srgbClr val="A8D7D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0FD01A9-29FD-4954-A838-331A904D704B}"/>
              </a:ext>
            </a:extLst>
          </p:cNvPr>
          <p:cNvCxnSpPr/>
          <p:nvPr/>
        </p:nvCxnSpPr>
        <p:spPr>
          <a:xfrm>
            <a:off x="2336711" y="963592"/>
            <a:ext cx="8869680" cy="0"/>
          </a:xfrm>
          <a:prstGeom prst="line">
            <a:avLst/>
          </a:prstGeom>
          <a:ln w="38100">
            <a:solidFill>
              <a:srgbClr val="3C79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7E1A7F22-9925-419D-B073-05570914BF11}"/>
              </a:ext>
            </a:extLst>
          </p:cNvPr>
          <p:cNvSpPr/>
          <p:nvPr/>
        </p:nvSpPr>
        <p:spPr>
          <a:xfrm>
            <a:off x="2593419" y="270055"/>
            <a:ext cx="3473991" cy="574462"/>
          </a:xfrm>
          <a:prstGeom prst="roundRect">
            <a:avLst/>
          </a:prstGeom>
          <a:solidFill>
            <a:srgbClr val="4D7F8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67B7B88F-F5A5-4E6C-8462-38977E774899}"/>
              </a:ext>
            </a:extLst>
          </p:cNvPr>
          <p:cNvSpPr/>
          <p:nvPr/>
        </p:nvSpPr>
        <p:spPr>
          <a:xfrm>
            <a:off x="8631014" y="319257"/>
            <a:ext cx="402336" cy="402336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0EEBFC1B-DB37-4454-B18E-8B6BC31302F2}"/>
              </a:ext>
            </a:extLst>
          </p:cNvPr>
          <p:cNvSpPr/>
          <p:nvPr/>
        </p:nvSpPr>
        <p:spPr>
          <a:xfrm>
            <a:off x="9289201" y="329355"/>
            <a:ext cx="402336" cy="402336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C7C51A9-DCDA-4471-A0AB-F5CE581B9002}"/>
              </a:ext>
            </a:extLst>
          </p:cNvPr>
          <p:cNvSpPr/>
          <p:nvPr/>
        </p:nvSpPr>
        <p:spPr>
          <a:xfrm>
            <a:off x="9947388" y="329355"/>
            <a:ext cx="402336" cy="40233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5E52A16-C723-454F-AEA0-253EFCE43DF9}"/>
              </a:ext>
            </a:extLst>
          </p:cNvPr>
          <p:cNvSpPr txBox="1"/>
          <p:nvPr/>
        </p:nvSpPr>
        <p:spPr>
          <a:xfrm>
            <a:off x="10647683" y="164889"/>
            <a:ext cx="816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3C79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en-US" sz="2800" dirty="0">
              <a:solidFill>
                <a:srgbClr val="3C797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5" name="Picture 74">
            <a:hlinkClick r:id="rId4" action="ppaction://hlinksldjump"/>
            <a:extLst>
              <a:ext uri="{FF2B5EF4-FFF2-40B4-BE49-F238E27FC236}">
                <a16:creationId xmlns:a16="http://schemas.microsoft.com/office/drawing/2014/main" id="{2D0B0A56-C393-4554-B75F-D717918A12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401745"/>
            <a:ext cx="816935" cy="865707"/>
          </a:xfrm>
          <a:prstGeom prst="rect">
            <a:avLst/>
          </a:prstGeom>
        </p:spPr>
      </p:pic>
      <p:pic>
        <p:nvPicPr>
          <p:cNvPr id="76" name="Picture 75">
            <a:hlinkClick r:id="rId6" action="ppaction://hlinksldjump"/>
            <a:extLst>
              <a:ext uri="{FF2B5EF4-FFF2-40B4-BE49-F238E27FC236}">
                <a16:creationId xmlns:a16="http://schemas.microsoft.com/office/drawing/2014/main" id="{BA06B267-A5A0-4851-84BD-85AEA6B06A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1892943"/>
            <a:ext cx="816935" cy="865707"/>
          </a:xfrm>
          <a:prstGeom prst="rect">
            <a:avLst/>
          </a:prstGeom>
        </p:spPr>
      </p:pic>
      <p:pic>
        <p:nvPicPr>
          <p:cNvPr id="77" name="Picture 76">
            <a:hlinkClick r:id="rId7" action="ppaction://hlinksldjump"/>
            <a:extLst>
              <a:ext uri="{FF2B5EF4-FFF2-40B4-BE49-F238E27FC236}">
                <a16:creationId xmlns:a16="http://schemas.microsoft.com/office/drawing/2014/main" id="{0F6405F1-6BAB-4F4A-8637-22E612F7C5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3300952"/>
            <a:ext cx="816935" cy="865707"/>
          </a:xfrm>
          <a:prstGeom prst="rect">
            <a:avLst/>
          </a:prstGeom>
        </p:spPr>
      </p:pic>
      <p:pic>
        <p:nvPicPr>
          <p:cNvPr id="78" name="Picture 77">
            <a:hlinkClick r:id="rId8" action="ppaction://hlinksldjump"/>
            <a:extLst>
              <a:ext uri="{FF2B5EF4-FFF2-40B4-BE49-F238E27FC236}">
                <a16:creationId xmlns:a16="http://schemas.microsoft.com/office/drawing/2014/main" id="{43EBAB53-4FA0-4026-9A21-129437060F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4708961"/>
            <a:ext cx="816935" cy="865707"/>
          </a:xfrm>
          <a:prstGeom prst="rect">
            <a:avLst/>
          </a:prstGeom>
        </p:spPr>
      </p:pic>
      <p:pic>
        <p:nvPicPr>
          <p:cNvPr id="3" name="Picture 2">
            <a:hlinkClick r:id="rId9" action="ppaction://hlinksldjump"/>
            <a:extLst>
              <a:ext uri="{FF2B5EF4-FFF2-40B4-BE49-F238E27FC236}">
                <a16:creationId xmlns:a16="http://schemas.microsoft.com/office/drawing/2014/main" id="{28A192F0-7E22-499C-9825-0D936406E09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28" y="6186216"/>
            <a:ext cx="676715" cy="66452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397D3BA-CB79-48AB-A185-FDD1AE5550A7}"/>
              </a:ext>
            </a:extLst>
          </p:cNvPr>
          <p:cNvSpPr txBox="1"/>
          <p:nvPr/>
        </p:nvSpPr>
        <p:spPr>
          <a:xfrm>
            <a:off x="2659965" y="2070973"/>
            <a:ext cx="2451823" cy="2754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After that we will create our Forms, after the creation I headed at the Form Interface to call the Table we have created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4A694A92-4CAD-4675-9B13-3049385B3F67}"/>
              </a:ext>
            </a:extLst>
          </p:cNvPr>
          <p:cNvPicPr/>
          <p:nvPr/>
        </p:nvPicPr>
        <p:blipFill>
          <a:blip r:embed="rId11"/>
          <a:stretch>
            <a:fillRect/>
          </a:stretch>
        </p:blipFill>
        <p:spPr>
          <a:xfrm>
            <a:off x="5112550" y="2758650"/>
            <a:ext cx="5943600" cy="144843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2F6954F-0478-4F91-B4FE-EB1DE80BA379}"/>
              </a:ext>
            </a:extLst>
          </p:cNvPr>
          <p:cNvSpPr/>
          <p:nvPr/>
        </p:nvSpPr>
        <p:spPr>
          <a:xfrm>
            <a:off x="6866021" y="3768535"/>
            <a:ext cx="3008318" cy="3797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746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6" grpId="0" animBg="1"/>
      <p:bldP spid="57" grpId="0" animBg="1"/>
      <p:bldP spid="58" grpId="0" animBg="1"/>
      <p:bldP spid="59" grpId="0" animBg="1"/>
      <p:bldP spid="6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D7F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530303C4-A9D1-4E31-857D-5FB80660D9C7}"/>
              </a:ext>
            </a:extLst>
          </p:cNvPr>
          <p:cNvSpPr/>
          <p:nvPr/>
        </p:nvSpPr>
        <p:spPr>
          <a:xfrm>
            <a:off x="4381500" y="638526"/>
            <a:ext cx="3429000" cy="3429000"/>
          </a:xfrm>
          <a:prstGeom prst="ellipse">
            <a:avLst/>
          </a:prstGeom>
          <a:solidFill>
            <a:srgbClr val="3C797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F1F8273-FBD6-4B8C-B709-FFB603B87129}"/>
              </a:ext>
            </a:extLst>
          </p:cNvPr>
          <p:cNvSpPr/>
          <p:nvPr/>
        </p:nvSpPr>
        <p:spPr>
          <a:xfrm>
            <a:off x="4495800" y="752826"/>
            <a:ext cx="3200400" cy="3200400"/>
          </a:xfrm>
          <a:prstGeom prst="ellipse">
            <a:avLst/>
          </a:prstGeom>
          <a:solidFill>
            <a:srgbClr val="89C2B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FD5B893-E371-46D2-868A-DF0AB8CCF5BB}"/>
              </a:ext>
            </a:extLst>
          </p:cNvPr>
          <p:cNvSpPr/>
          <p:nvPr/>
        </p:nvSpPr>
        <p:spPr>
          <a:xfrm>
            <a:off x="4610100" y="867126"/>
            <a:ext cx="2971800" cy="2971800"/>
          </a:xfrm>
          <a:prstGeom prst="ellipse">
            <a:avLst/>
          </a:prstGeom>
          <a:solidFill>
            <a:srgbClr val="A8D7D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75136BA4-4383-4D84-AB65-2C8C49C43B4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60" b="14760"/>
          <a:stretch/>
        </p:blipFill>
        <p:spPr>
          <a:xfrm>
            <a:off x="4838699" y="1095726"/>
            <a:ext cx="2514600" cy="2514600"/>
          </a:xfrm>
          <a:prstGeom prst="ellipse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636FB1D-EA62-422A-8715-5A29E80EC3FD}"/>
              </a:ext>
            </a:extLst>
          </p:cNvPr>
          <p:cNvSpPr txBox="1"/>
          <p:nvPr/>
        </p:nvSpPr>
        <p:spPr>
          <a:xfrm>
            <a:off x="3986464" y="4094238"/>
            <a:ext cx="45853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FRITZ DELAFER</a:t>
            </a:r>
          </a:p>
        </p:txBody>
      </p:sp>
      <p:sp>
        <p:nvSpPr>
          <p:cNvPr id="12" name="TextBox 11">
            <a:hlinkClick r:id="rId3" action="ppaction://hlinksldjump"/>
            <a:extLst>
              <a:ext uri="{FF2B5EF4-FFF2-40B4-BE49-F238E27FC236}">
                <a16:creationId xmlns:a16="http://schemas.microsoft.com/office/drawing/2014/main" id="{56758169-B97B-44A5-AECD-2260C7424614}"/>
              </a:ext>
            </a:extLst>
          </p:cNvPr>
          <p:cNvSpPr txBox="1"/>
          <p:nvPr/>
        </p:nvSpPr>
        <p:spPr>
          <a:xfrm>
            <a:off x="5012871" y="4863679"/>
            <a:ext cx="2166257" cy="461665"/>
          </a:xfrm>
          <a:prstGeom prst="rect">
            <a:avLst/>
          </a:prstGeom>
          <a:solidFill>
            <a:srgbClr val="A8D7D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SIGN IN</a:t>
            </a:r>
          </a:p>
        </p:txBody>
      </p:sp>
    </p:spTree>
    <p:extLst>
      <p:ext uri="{BB962C8B-B14F-4D97-AF65-F5344CB8AC3E}">
        <p14:creationId xmlns:p14="http://schemas.microsoft.com/office/powerpoint/2010/main" val="4137063061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9C2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Document 1">
            <a:extLst>
              <a:ext uri="{FF2B5EF4-FFF2-40B4-BE49-F238E27FC236}">
                <a16:creationId xmlns:a16="http://schemas.microsoft.com/office/drawing/2014/main" id="{F2A10B2D-B757-4389-BE7B-9738A1C89FDE}"/>
              </a:ext>
            </a:extLst>
          </p:cNvPr>
          <p:cNvSpPr/>
          <p:nvPr/>
        </p:nvSpPr>
        <p:spPr>
          <a:xfrm flipH="1">
            <a:off x="0" y="0"/>
            <a:ext cx="12192000" cy="1538513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0 h 20868"/>
              <a:gd name="connsiteX1" fmla="*/ 21600 w 21600"/>
              <a:gd name="connsiteY1" fmla="*/ 0 h 20868"/>
              <a:gd name="connsiteX2" fmla="*/ 21600 w 21600"/>
              <a:gd name="connsiteY2" fmla="*/ 17322 h 20868"/>
              <a:gd name="connsiteX3" fmla="*/ 13061 w 21600"/>
              <a:gd name="connsiteY3" fmla="*/ 13920 h 20868"/>
              <a:gd name="connsiteX4" fmla="*/ 0 w 21600"/>
              <a:gd name="connsiteY4" fmla="*/ 20172 h 20868"/>
              <a:gd name="connsiteX5" fmla="*/ 0 w 21600"/>
              <a:gd name="connsiteY5" fmla="*/ 0 h 20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600" h="20868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9913" y="20549"/>
                  <a:pt x="16661" y="13445"/>
                  <a:pt x="13061" y="13920"/>
                </a:cubicBezTo>
                <a:cubicBezTo>
                  <a:pt x="9461" y="14395"/>
                  <a:pt x="1913" y="23399"/>
                  <a:pt x="0" y="20172"/>
                </a:cubicBezTo>
                <a:lnTo>
                  <a:pt x="0" y="0"/>
                </a:lnTo>
                <a:close/>
              </a:path>
            </a:pathLst>
          </a:custGeom>
          <a:solidFill>
            <a:srgbClr val="3C797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A4FA26-355C-45FB-A556-8FF36C9DE136}"/>
              </a:ext>
            </a:extLst>
          </p:cNvPr>
          <p:cNvSpPr/>
          <p:nvPr/>
        </p:nvSpPr>
        <p:spPr>
          <a:xfrm>
            <a:off x="0" y="6147816"/>
            <a:ext cx="12192000" cy="713232"/>
          </a:xfrm>
          <a:prstGeom prst="rect">
            <a:avLst/>
          </a:prstGeom>
          <a:solidFill>
            <a:srgbClr val="3C79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FB8EF91-ED71-4C79-A137-2E851C445510}"/>
              </a:ext>
            </a:extLst>
          </p:cNvPr>
          <p:cNvSpPr/>
          <p:nvPr/>
        </p:nvSpPr>
        <p:spPr>
          <a:xfrm>
            <a:off x="1059542" y="6245590"/>
            <a:ext cx="4599432" cy="53949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E9D1135-E239-480E-A974-3108301C6027}"/>
              </a:ext>
            </a:extLst>
          </p:cNvPr>
          <p:cNvGrpSpPr/>
          <p:nvPr/>
        </p:nvGrpSpPr>
        <p:grpSpPr>
          <a:xfrm>
            <a:off x="1262744" y="6289132"/>
            <a:ext cx="370683" cy="406908"/>
            <a:chOff x="5849257" y="2133600"/>
            <a:chExt cx="542109" cy="595086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A0F905B-BDC7-4C58-94C1-4372B9771FCD}"/>
                </a:ext>
              </a:extLst>
            </p:cNvPr>
            <p:cNvSpPr/>
            <p:nvPr/>
          </p:nvSpPr>
          <p:spPr>
            <a:xfrm>
              <a:off x="5979886" y="2133600"/>
              <a:ext cx="411480" cy="411480"/>
            </a:xfrm>
            <a:prstGeom prst="ellipse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0612E26-94AD-443B-B30A-8CF01604A9CF}"/>
                </a:ext>
              </a:extLst>
            </p:cNvPr>
            <p:cNvCxnSpPr>
              <a:stCxn id="14" idx="3"/>
            </p:cNvCxnSpPr>
            <p:nvPr/>
          </p:nvCxnSpPr>
          <p:spPr>
            <a:xfrm flipH="1">
              <a:off x="5849257" y="2484820"/>
              <a:ext cx="190889" cy="243866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8344E647-F5A2-4148-B7C8-25D517F6E696}"/>
              </a:ext>
            </a:extLst>
          </p:cNvPr>
          <p:cNvSpPr txBox="1"/>
          <p:nvPr/>
        </p:nvSpPr>
        <p:spPr>
          <a:xfrm>
            <a:off x="1798176" y="6298225"/>
            <a:ext cx="406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Insert Topic Title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EF361A3-C901-4ED5-99B8-10F2F69213D8}"/>
              </a:ext>
            </a:extLst>
          </p:cNvPr>
          <p:cNvSpPr txBox="1"/>
          <p:nvPr/>
        </p:nvSpPr>
        <p:spPr>
          <a:xfrm>
            <a:off x="14514" y="1299871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Introduction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5885550-5204-44FA-BB87-510F4B8B0191}"/>
              </a:ext>
            </a:extLst>
          </p:cNvPr>
          <p:cNvSpPr txBox="1"/>
          <p:nvPr/>
        </p:nvSpPr>
        <p:spPr>
          <a:xfrm>
            <a:off x="134899" y="2731542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Requirements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3FB944F-6B0A-4BF7-8CE7-2290CB52149B}"/>
              </a:ext>
            </a:extLst>
          </p:cNvPr>
          <p:cNvSpPr txBox="1"/>
          <p:nvPr/>
        </p:nvSpPr>
        <p:spPr>
          <a:xfrm>
            <a:off x="-14514" y="4148305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Cases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4762642-6E20-48EA-9008-83529DBC566C}"/>
              </a:ext>
            </a:extLst>
          </p:cNvPr>
          <p:cNvSpPr txBox="1"/>
          <p:nvPr/>
        </p:nvSpPr>
        <p:spPr>
          <a:xfrm>
            <a:off x="-14514" y="5518318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0B176F77-6B02-4C9B-9F32-293730FD55B3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762" y="6182587"/>
            <a:ext cx="647337" cy="647337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345F7672-3C4D-4105-A4CE-8E93A2868B12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052585" y="6210723"/>
            <a:ext cx="531250" cy="531250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A9F4AF43-442B-4D1D-B0E9-F0F988D9DFE6}"/>
              </a:ext>
            </a:extLst>
          </p:cNvPr>
          <p:cNvSpPr txBox="1"/>
          <p:nvPr/>
        </p:nvSpPr>
        <p:spPr>
          <a:xfrm>
            <a:off x="10834914" y="6182587"/>
            <a:ext cx="16981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A8D7D9"/>
                </a:solidFill>
                <a:latin typeface="Century Gothic" panose="020B0502020202020204" pitchFamily="34" charset="0"/>
              </a:rPr>
              <a:t>11:00 AM</a:t>
            </a:r>
          </a:p>
          <a:p>
            <a:r>
              <a:rPr lang="en-US" dirty="0">
                <a:solidFill>
                  <a:srgbClr val="A8D7D9"/>
                </a:solidFill>
                <a:latin typeface="Century Gothic" panose="020B0502020202020204" pitchFamily="34" charset="0"/>
              </a:rPr>
              <a:t>6/17/2023</a:t>
            </a:r>
          </a:p>
          <a:p>
            <a:endParaRPr lang="en-US" dirty="0">
              <a:solidFill>
                <a:srgbClr val="A8D7D9"/>
              </a:solidFill>
              <a:latin typeface="Century Gothic" panose="020B0502020202020204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38A0ED7-FFDB-4B55-B911-B3309F026846}"/>
              </a:ext>
            </a:extLst>
          </p:cNvPr>
          <p:cNvSpPr/>
          <p:nvPr/>
        </p:nvSpPr>
        <p:spPr>
          <a:xfrm>
            <a:off x="2317661" y="191558"/>
            <a:ext cx="8887968" cy="5724144"/>
          </a:xfrm>
          <a:prstGeom prst="rect">
            <a:avLst/>
          </a:prstGeom>
          <a:solidFill>
            <a:srgbClr val="A8D7D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0FD01A9-29FD-4954-A838-331A904D704B}"/>
              </a:ext>
            </a:extLst>
          </p:cNvPr>
          <p:cNvCxnSpPr/>
          <p:nvPr/>
        </p:nvCxnSpPr>
        <p:spPr>
          <a:xfrm>
            <a:off x="2336711" y="963592"/>
            <a:ext cx="8869680" cy="0"/>
          </a:xfrm>
          <a:prstGeom prst="line">
            <a:avLst/>
          </a:prstGeom>
          <a:ln w="38100">
            <a:solidFill>
              <a:srgbClr val="3C79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7E1A7F22-9925-419D-B073-05570914BF11}"/>
              </a:ext>
            </a:extLst>
          </p:cNvPr>
          <p:cNvSpPr/>
          <p:nvPr/>
        </p:nvSpPr>
        <p:spPr>
          <a:xfrm>
            <a:off x="2593419" y="270055"/>
            <a:ext cx="3473991" cy="574462"/>
          </a:xfrm>
          <a:prstGeom prst="roundRect">
            <a:avLst/>
          </a:prstGeom>
          <a:solidFill>
            <a:srgbClr val="4D7F8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67B7B88F-F5A5-4E6C-8462-38977E774899}"/>
              </a:ext>
            </a:extLst>
          </p:cNvPr>
          <p:cNvSpPr/>
          <p:nvPr/>
        </p:nvSpPr>
        <p:spPr>
          <a:xfrm>
            <a:off x="8631014" y="319257"/>
            <a:ext cx="402336" cy="402336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0EEBFC1B-DB37-4454-B18E-8B6BC31302F2}"/>
              </a:ext>
            </a:extLst>
          </p:cNvPr>
          <p:cNvSpPr/>
          <p:nvPr/>
        </p:nvSpPr>
        <p:spPr>
          <a:xfrm>
            <a:off x="9289201" y="329355"/>
            <a:ext cx="402336" cy="402336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C7C51A9-DCDA-4471-A0AB-F5CE581B9002}"/>
              </a:ext>
            </a:extLst>
          </p:cNvPr>
          <p:cNvSpPr/>
          <p:nvPr/>
        </p:nvSpPr>
        <p:spPr>
          <a:xfrm>
            <a:off x="9947388" y="329355"/>
            <a:ext cx="402336" cy="40233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5E52A16-C723-454F-AEA0-253EFCE43DF9}"/>
              </a:ext>
            </a:extLst>
          </p:cNvPr>
          <p:cNvSpPr txBox="1"/>
          <p:nvPr/>
        </p:nvSpPr>
        <p:spPr>
          <a:xfrm>
            <a:off x="10647683" y="164889"/>
            <a:ext cx="816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3C79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en-US" sz="2800" dirty="0">
              <a:solidFill>
                <a:srgbClr val="3C797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5" name="Picture 74">
            <a:hlinkClick r:id="rId4" action="ppaction://hlinksldjump"/>
            <a:extLst>
              <a:ext uri="{FF2B5EF4-FFF2-40B4-BE49-F238E27FC236}">
                <a16:creationId xmlns:a16="http://schemas.microsoft.com/office/drawing/2014/main" id="{2D0B0A56-C393-4554-B75F-D717918A12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401745"/>
            <a:ext cx="816935" cy="865707"/>
          </a:xfrm>
          <a:prstGeom prst="rect">
            <a:avLst/>
          </a:prstGeom>
        </p:spPr>
      </p:pic>
      <p:pic>
        <p:nvPicPr>
          <p:cNvPr id="76" name="Picture 75">
            <a:hlinkClick r:id="rId6" action="ppaction://hlinksldjump"/>
            <a:extLst>
              <a:ext uri="{FF2B5EF4-FFF2-40B4-BE49-F238E27FC236}">
                <a16:creationId xmlns:a16="http://schemas.microsoft.com/office/drawing/2014/main" id="{BA06B267-A5A0-4851-84BD-85AEA6B06A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1892943"/>
            <a:ext cx="816935" cy="865707"/>
          </a:xfrm>
          <a:prstGeom prst="rect">
            <a:avLst/>
          </a:prstGeom>
        </p:spPr>
      </p:pic>
      <p:pic>
        <p:nvPicPr>
          <p:cNvPr id="77" name="Picture 76">
            <a:hlinkClick r:id="rId7" action="ppaction://hlinksldjump"/>
            <a:extLst>
              <a:ext uri="{FF2B5EF4-FFF2-40B4-BE49-F238E27FC236}">
                <a16:creationId xmlns:a16="http://schemas.microsoft.com/office/drawing/2014/main" id="{0F6405F1-6BAB-4F4A-8637-22E612F7C5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3300952"/>
            <a:ext cx="816935" cy="865707"/>
          </a:xfrm>
          <a:prstGeom prst="rect">
            <a:avLst/>
          </a:prstGeom>
        </p:spPr>
      </p:pic>
      <p:pic>
        <p:nvPicPr>
          <p:cNvPr id="78" name="Picture 77">
            <a:hlinkClick r:id="rId8" action="ppaction://hlinksldjump"/>
            <a:extLst>
              <a:ext uri="{FF2B5EF4-FFF2-40B4-BE49-F238E27FC236}">
                <a16:creationId xmlns:a16="http://schemas.microsoft.com/office/drawing/2014/main" id="{43EBAB53-4FA0-4026-9A21-129437060F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4708961"/>
            <a:ext cx="816935" cy="865707"/>
          </a:xfrm>
          <a:prstGeom prst="rect">
            <a:avLst/>
          </a:prstGeom>
        </p:spPr>
      </p:pic>
      <p:pic>
        <p:nvPicPr>
          <p:cNvPr id="3" name="Picture 2">
            <a:hlinkClick r:id="rId9" action="ppaction://hlinksldjump"/>
            <a:extLst>
              <a:ext uri="{FF2B5EF4-FFF2-40B4-BE49-F238E27FC236}">
                <a16:creationId xmlns:a16="http://schemas.microsoft.com/office/drawing/2014/main" id="{28A192F0-7E22-499C-9825-0D936406E09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28" y="6186216"/>
            <a:ext cx="676715" cy="66452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397D3BA-CB79-48AB-A185-FDD1AE5550A7}"/>
              </a:ext>
            </a:extLst>
          </p:cNvPr>
          <p:cNvSpPr txBox="1"/>
          <p:nvPr/>
        </p:nvSpPr>
        <p:spPr>
          <a:xfrm>
            <a:off x="2582940" y="1484537"/>
            <a:ext cx="30655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Then in Form Attributes to put the Style we created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A9AE9966-4C05-400B-B19C-C2803AB34F08}"/>
              </a:ext>
            </a:extLst>
          </p:cNvPr>
          <p:cNvPicPr/>
          <p:nvPr/>
        </p:nvPicPr>
        <p:blipFill>
          <a:blip r:embed="rId11"/>
          <a:stretch>
            <a:fillRect/>
          </a:stretch>
        </p:blipFill>
        <p:spPr>
          <a:xfrm>
            <a:off x="4676131" y="2623425"/>
            <a:ext cx="5943600" cy="194881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72F6A8D-C6D1-4278-B1AC-0844314D86F8}"/>
              </a:ext>
            </a:extLst>
          </p:cNvPr>
          <p:cNvSpPr/>
          <p:nvPr/>
        </p:nvSpPr>
        <p:spPr>
          <a:xfrm>
            <a:off x="6545179" y="4148305"/>
            <a:ext cx="3146358" cy="3132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233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6" grpId="0" animBg="1"/>
      <p:bldP spid="57" grpId="0" animBg="1"/>
      <p:bldP spid="58" grpId="0" animBg="1"/>
      <p:bldP spid="59" grpId="0" animBg="1"/>
      <p:bldP spid="6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9C2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Document 1">
            <a:extLst>
              <a:ext uri="{FF2B5EF4-FFF2-40B4-BE49-F238E27FC236}">
                <a16:creationId xmlns:a16="http://schemas.microsoft.com/office/drawing/2014/main" id="{F2A10B2D-B757-4389-BE7B-9738A1C89FDE}"/>
              </a:ext>
            </a:extLst>
          </p:cNvPr>
          <p:cNvSpPr/>
          <p:nvPr/>
        </p:nvSpPr>
        <p:spPr>
          <a:xfrm flipH="1">
            <a:off x="0" y="0"/>
            <a:ext cx="12192000" cy="1538513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0 h 20868"/>
              <a:gd name="connsiteX1" fmla="*/ 21600 w 21600"/>
              <a:gd name="connsiteY1" fmla="*/ 0 h 20868"/>
              <a:gd name="connsiteX2" fmla="*/ 21600 w 21600"/>
              <a:gd name="connsiteY2" fmla="*/ 17322 h 20868"/>
              <a:gd name="connsiteX3" fmla="*/ 13061 w 21600"/>
              <a:gd name="connsiteY3" fmla="*/ 13920 h 20868"/>
              <a:gd name="connsiteX4" fmla="*/ 0 w 21600"/>
              <a:gd name="connsiteY4" fmla="*/ 20172 h 20868"/>
              <a:gd name="connsiteX5" fmla="*/ 0 w 21600"/>
              <a:gd name="connsiteY5" fmla="*/ 0 h 20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600" h="20868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9913" y="20549"/>
                  <a:pt x="16661" y="13445"/>
                  <a:pt x="13061" y="13920"/>
                </a:cubicBezTo>
                <a:cubicBezTo>
                  <a:pt x="9461" y="14395"/>
                  <a:pt x="1913" y="23399"/>
                  <a:pt x="0" y="20172"/>
                </a:cubicBezTo>
                <a:lnTo>
                  <a:pt x="0" y="0"/>
                </a:lnTo>
                <a:close/>
              </a:path>
            </a:pathLst>
          </a:custGeom>
          <a:solidFill>
            <a:srgbClr val="3C797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A4FA26-355C-45FB-A556-8FF36C9DE136}"/>
              </a:ext>
            </a:extLst>
          </p:cNvPr>
          <p:cNvSpPr/>
          <p:nvPr/>
        </p:nvSpPr>
        <p:spPr>
          <a:xfrm>
            <a:off x="0" y="6147816"/>
            <a:ext cx="12192000" cy="713232"/>
          </a:xfrm>
          <a:prstGeom prst="rect">
            <a:avLst/>
          </a:prstGeom>
          <a:solidFill>
            <a:srgbClr val="3C79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FB8EF91-ED71-4C79-A137-2E851C445510}"/>
              </a:ext>
            </a:extLst>
          </p:cNvPr>
          <p:cNvSpPr/>
          <p:nvPr/>
        </p:nvSpPr>
        <p:spPr>
          <a:xfrm>
            <a:off x="1059542" y="6245590"/>
            <a:ext cx="4599432" cy="53949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E9D1135-E239-480E-A974-3108301C6027}"/>
              </a:ext>
            </a:extLst>
          </p:cNvPr>
          <p:cNvGrpSpPr/>
          <p:nvPr/>
        </p:nvGrpSpPr>
        <p:grpSpPr>
          <a:xfrm>
            <a:off x="1262744" y="6289132"/>
            <a:ext cx="370683" cy="406908"/>
            <a:chOff x="5849257" y="2133600"/>
            <a:chExt cx="542109" cy="595086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A0F905B-BDC7-4C58-94C1-4372B9771FCD}"/>
                </a:ext>
              </a:extLst>
            </p:cNvPr>
            <p:cNvSpPr/>
            <p:nvPr/>
          </p:nvSpPr>
          <p:spPr>
            <a:xfrm>
              <a:off x="5979886" y="2133600"/>
              <a:ext cx="411480" cy="411480"/>
            </a:xfrm>
            <a:prstGeom prst="ellipse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0612E26-94AD-443B-B30A-8CF01604A9CF}"/>
                </a:ext>
              </a:extLst>
            </p:cNvPr>
            <p:cNvCxnSpPr>
              <a:stCxn id="14" idx="3"/>
            </p:cNvCxnSpPr>
            <p:nvPr/>
          </p:nvCxnSpPr>
          <p:spPr>
            <a:xfrm flipH="1">
              <a:off x="5849257" y="2484820"/>
              <a:ext cx="190889" cy="243866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8344E647-F5A2-4148-B7C8-25D517F6E696}"/>
              </a:ext>
            </a:extLst>
          </p:cNvPr>
          <p:cNvSpPr txBox="1"/>
          <p:nvPr/>
        </p:nvSpPr>
        <p:spPr>
          <a:xfrm>
            <a:off x="1798176" y="6298225"/>
            <a:ext cx="406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Insert Topic Title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EF361A3-C901-4ED5-99B8-10F2F69213D8}"/>
              </a:ext>
            </a:extLst>
          </p:cNvPr>
          <p:cNvSpPr txBox="1"/>
          <p:nvPr/>
        </p:nvSpPr>
        <p:spPr>
          <a:xfrm>
            <a:off x="14514" y="1299871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Introduction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5885550-5204-44FA-BB87-510F4B8B0191}"/>
              </a:ext>
            </a:extLst>
          </p:cNvPr>
          <p:cNvSpPr txBox="1"/>
          <p:nvPr/>
        </p:nvSpPr>
        <p:spPr>
          <a:xfrm>
            <a:off x="134899" y="2731542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Requirements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3FB944F-6B0A-4BF7-8CE7-2290CB52149B}"/>
              </a:ext>
            </a:extLst>
          </p:cNvPr>
          <p:cNvSpPr txBox="1"/>
          <p:nvPr/>
        </p:nvSpPr>
        <p:spPr>
          <a:xfrm>
            <a:off x="-14514" y="4148305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Cases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4762642-6E20-48EA-9008-83529DBC566C}"/>
              </a:ext>
            </a:extLst>
          </p:cNvPr>
          <p:cNvSpPr txBox="1"/>
          <p:nvPr/>
        </p:nvSpPr>
        <p:spPr>
          <a:xfrm>
            <a:off x="-14514" y="5518318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0B176F77-6B02-4C9B-9F32-293730FD55B3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762" y="6182587"/>
            <a:ext cx="647337" cy="647337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345F7672-3C4D-4105-A4CE-8E93A2868B12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052585" y="6210723"/>
            <a:ext cx="531250" cy="531250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A9F4AF43-442B-4D1D-B0E9-F0F988D9DFE6}"/>
              </a:ext>
            </a:extLst>
          </p:cNvPr>
          <p:cNvSpPr txBox="1"/>
          <p:nvPr/>
        </p:nvSpPr>
        <p:spPr>
          <a:xfrm>
            <a:off x="10834914" y="6182587"/>
            <a:ext cx="16981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A8D7D9"/>
                </a:solidFill>
                <a:latin typeface="Century Gothic" panose="020B0502020202020204" pitchFamily="34" charset="0"/>
              </a:rPr>
              <a:t>11:00 AM</a:t>
            </a:r>
          </a:p>
          <a:p>
            <a:r>
              <a:rPr lang="en-US" dirty="0">
                <a:solidFill>
                  <a:srgbClr val="A8D7D9"/>
                </a:solidFill>
                <a:latin typeface="Century Gothic" panose="020B0502020202020204" pitchFamily="34" charset="0"/>
              </a:rPr>
              <a:t>6/17/2023</a:t>
            </a:r>
          </a:p>
          <a:p>
            <a:endParaRPr lang="en-US" dirty="0">
              <a:solidFill>
                <a:srgbClr val="A8D7D9"/>
              </a:solidFill>
              <a:latin typeface="Century Gothic" panose="020B0502020202020204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38A0ED7-FFDB-4B55-B911-B3309F026846}"/>
              </a:ext>
            </a:extLst>
          </p:cNvPr>
          <p:cNvSpPr/>
          <p:nvPr/>
        </p:nvSpPr>
        <p:spPr>
          <a:xfrm>
            <a:off x="2317661" y="191558"/>
            <a:ext cx="8887968" cy="5724144"/>
          </a:xfrm>
          <a:prstGeom prst="rect">
            <a:avLst/>
          </a:prstGeom>
          <a:solidFill>
            <a:srgbClr val="A8D7D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0FD01A9-29FD-4954-A838-331A904D704B}"/>
              </a:ext>
            </a:extLst>
          </p:cNvPr>
          <p:cNvCxnSpPr/>
          <p:nvPr/>
        </p:nvCxnSpPr>
        <p:spPr>
          <a:xfrm>
            <a:off x="2336711" y="963592"/>
            <a:ext cx="8869680" cy="0"/>
          </a:xfrm>
          <a:prstGeom prst="line">
            <a:avLst/>
          </a:prstGeom>
          <a:ln w="38100">
            <a:solidFill>
              <a:srgbClr val="3C79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7E1A7F22-9925-419D-B073-05570914BF11}"/>
              </a:ext>
            </a:extLst>
          </p:cNvPr>
          <p:cNvSpPr/>
          <p:nvPr/>
        </p:nvSpPr>
        <p:spPr>
          <a:xfrm>
            <a:off x="2593419" y="270055"/>
            <a:ext cx="3473991" cy="574462"/>
          </a:xfrm>
          <a:prstGeom prst="roundRect">
            <a:avLst/>
          </a:prstGeom>
          <a:solidFill>
            <a:srgbClr val="4D7F8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67B7B88F-F5A5-4E6C-8462-38977E774899}"/>
              </a:ext>
            </a:extLst>
          </p:cNvPr>
          <p:cNvSpPr/>
          <p:nvPr/>
        </p:nvSpPr>
        <p:spPr>
          <a:xfrm>
            <a:off x="8631014" y="319257"/>
            <a:ext cx="402336" cy="402336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0EEBFC1B-DB37-4454-B18E-8B6BC31302F2}"/>
              </a:ext>
            </a:extLst>
          </p:cNvPr>
          <p:cNvSpPr/>
          <p:nvPr/>
        </p:nvSpPr>
        <p:spPr>
          <a:xfrm>
            <a:off x="9289201" y="329355"/>
            <a:ext cx="402336" cy="402336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C7C51A9-DCDA-4471-A0AB-F5CE581B9002}"/>
              </a:ext>
            </a:extLst>
          </p:cNvPr>
          <p:cNvSpPr/>
          <p:nvPr/>
        </p:nvSpPr>
        <p:spPr>
          <a:xfrm>
            <a:off x="9947388" y="329355"/>
            <a:ext cx="402336" cy="40233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5E52A16-C723-454F-AEA0-253EFCE43DF9}"/>
              </a:ext>
            </a:extLst>
          </p:cNvPr>
          <p:cNvSpPr txBox="1"/>
          <p:nvPr/>
        </p:nvSpPr>
        <p:spPr>
          <a:xfrm>
            <a:off x="10647683" y="164889"/>
            <a:ext cx="816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3C79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en-US" sz="2800" dirty="0">
              <a:solidFill>
                <a:srgbClr val="3C797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5" name="Picture 74">
            <a:hlinkClick r:id="rId4" action="ppaction://hlinksldjump"/>
            <a:extLst>
              <a:ext uri="{FF2B5EF4-FFF2-40B4-BE49-F238E27FC236}">
                <a16:creationId xmlns:a16="http://schemas.microsoft.com/office/drawing/2014/main" id="{2D0B0A56-C393-4554-B75F-D717918A12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401745"/>
            <a:ext cx="816935" cy="865707"/>
          </a:xfrm>
          <a:prstGeom prst="rect">
            <a:avLst/>
          </a:prstGeom>
        </p:spPr>
      </p:pic>
      <p:pic>
        <p:nvPicPr>
          <p:cNvPr id="76" name="Picture 75">
            <a:hlinkClick r:id="rId6" action="ppaction://hlinksldjump"/>
            <a:extLst>
              <a:ext uri="{FF2B5EF4-FFF2-40B4-BE49-F238E27FC236}">
                <a16:creationId xmlns:a16="http://schemas.microsoft.com/office/drawing/2014/main" id="{BA06B267-A5A0-4851-84BD-85AEA6B06A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1892943"/>
            <a:ext cx="816935" cy="865707"/>
          </a:xfrm>
          <a:prstGeom prst="rect">
            <a:avLst/>
          </a:prstGeom>
        </p:spPr>
      </p:pic>
      <p:pic>
        <p:nvPicPr>
          <p:cNvPr id="77" name="Picture 76">
            <a:hlinkClick r:id="rId7" action="ppaction://hlinksldjump"/>
            <a:extLst>
              <a:ext uri="{FF2B5EF4-FFF2-40B4-BE49-F238E27FC236}">
                <a16:creationId xmlns:a16="http://schemas.microsoft.com/office/drawing/2014/main" id="{0F6405F1-6BAB-4F4A-8637-22E612F7C5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3300952"/>
            <a:ext cx="816935" cy="865707"/>
          </a:xfrm>
          <a:prstGeom prst="rect">
            <a:avLst/>
          </a:prstGeom>
        </p:spPr>
      </p:pic>
      <p:pic>
        <p:nvPicPr>
          <p:cNvPr id="78" name="Picture 77">
            <a:hlinkClick r:id="rId8" action="ppaction://hlinksldjump"/>
            <a:extLst>
              <a:ext uri="{FF2B5EF4-FFF2-40B4-BE49-F238E27FC236}">
                <a16:creationId xmlns:a16="http://schemas.microsoft.com/office/drawing/2014/main" id="{43EBAB53-4FA0-4026-9A21-129437060F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4708961"/>
            <a:ext cx="816935" cy="865707"/>
          </a:xfrm>
          <a:prstGeom prst="rect">
            <a:avLst/>
          </a:prstGeom>
        </p:spPr>
      </p:pic>
      <p:pic>
        <p:nvPicPr>
          <p:cNvPr id="3" name="Picture 2">
            <a:hlinkClick r:id="rId9" action="ppaction://hlinksldjump"/>
            <a:extLst>
              <a:ext uri="{FF2B5EF4-FFF2-40B4-BE49-F238E27FC236}">
                <a16:creationId xmlns:a16="http://schemas.microsoft.com/office/drawing/2014/main" id="{28A192F0-7E22-499C-9825-0D936406E09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28" y="6186216"/>
            <a:ext cx="676715" cy="66452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397D3BA-CB79-48AB-A185-FDD1AE5550A7}"/>
              </a:ext>
            </a:extLst>
          </p:cNvPr>
          <p:cNvSpPr txBox="1"/>
          <p:nvPr/>
        </p:nvSpPr>
        <p:spPr>
          <a:xfrm>
            <a:off x="2593419" y="1730071"/>
            <a:ext cx="3065555" cy="1272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And we go to the Global Definition on Global Data Tab to declare our structure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99DD68CA-3EE8-4A45-BE17-0A7D9AFDA666}"/>
              </a:ext>
            </a:extLst>
          </p:cNvPr>
          <p:cNvPicPr/>
          <p:nvPr/>
        </p:nvPicPr>
        <p:blipFill>
          <a:blip r:embed="rId11"/>
          <a:stretch>
            <a:fillRect/>
          </a:stretch>
        </p:blipFill>
        <p:spPr>
          <a:xfrm>
            <a:off x="4471737" y="3117718"/>
            <a:ext cx="5943600" cy="147447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B0ADFC29-3D6A-41C3-88DF-99F5B1DF8381}"/>
              </a:ext>
            </a:extLst>
          </p:cNvPr>
          <p:cNvSpPr/>
          <p:nvPr/>
        </p:nvSpPr>
        <p:spPr>
          <a:xfrm>
            <a:off x="6248400" y="4148305"/>
            <a:ext cx="3040801" cy="3132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196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6" grpId="0" animBg="1"/>
      <p:bldP spid="57" grpId="0" animBg="1"/>
      <p:bldP spid="58" grpId="0" animBg="1"/>
      <p:bldP spid="59" grpId="0" animBg="1"/>
      <p:bldP spid="6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9C2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Document 1">
            <a:extLst>
              <a:ext uri="{FF2B5EF4-FFF2-40B4-BE49-F238E27FC236}">
                <a16:creationId xmlns:a16="http://schemas.microsoft.com/office/drawing/2014/main" id="{F2A10B2D-B757-4389-BE7B-9738A1C89FDE}"/>
              </a:ext>
            </a:extLst>
          </p:cNvPr>
          <p:cNvSpPr/>
          <p:nvPr/>
        </p:nvSpPr>
        <p:spPr>
          <a:xfrm flipH="1">
            <a:off x="0" y="0"/>
            <a:ext cx="12192000" cy="1538513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0 h 20868"/>
              <a:gd name="connsiteX1" fmla="*/ 21600 w 21600"/>
              <a:gd name="connsiteY1" fmla="*/ 0 h 20868"/>
              <a:gd name="connsiteX2" fmla="*/ 21600 w 21600"/>
              <a:gd name="connsiteY2" fmla="*/ 17322 h 20868"/>
              <a:gd name="connsiteX3" fmla="*/ 13061 w 21600"/>
              <a:gd name="connsiteY3" fmla="*/ 13920 h 20868"/>
              <a:gd name="connsiteX4" fmla="*/ 0 w 21600"/>
              <a:gd name="connsiteY4" fmla="*/ 20172 h 20868"/>
              <a:gd name="connsiteX5" fmla="*/ 0 w 21600"/>
              <a:gd name="connsiteY5" fmla="*/ 0 h 20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600" h="20868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9913" y="20549"/>
                  <a:pt x="16661" y="13445"/>
                  <a:pt x="13061" y="13920"/>
                </a:cubicBezTo>
                <a:cubicBezTo>
                  <a:pt x="9461" y="14395"/>
                  <a:pt x="1913" y="23399"/>
                  <a:pt x="0" y="20172"/>
                </a:cubicBezTo>
                <a:lnTo>
                  <a:pt x="0" y="0"/>
                </a:lnTo>
                <a:close/>
              </a:path>
            </a:pathLst>
          </a:custGeom>
          <a:solidFill>
            <a:srgbClr val="3C797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A4FA26-355C-45FB-A556-8FF36C9DE136}"/>
              </a:ext>
            </a:extLst>
          </p:cNvPr>
          <p:cNvSpPr/>
          <p:nvPr/>
        </p:nvSpPr>
        <p:spPr>
          <a:xfrm>
            <a:off x="0" y="6147816"/>
            <a:ext cx="12192000" cy="713232"/>
          </a:xfrm>
          <a:prstGeom prst="rect">
            <a:avLst/>
          </a:prstGeom>
          <a:solidFill>
            <a:srgbClr val="3C79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FB8EF91-ED71-4C79-A137-2E851C445510}"/>
              </a:ext>
            </a:extLst>
          </p:cNvPr>
          <p:cNvSpPr/>
          <p:nvPr/>
        </p:nvSpPr>
        <p:spPr>
          <a:xfrm>
            <a:off x="1059542" y="6245590"/>
            <a:ext cx="4599432" cy="53949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E9D1135-E239-480E-A974-3108301C6027}"/>
              </a:ext>
            </a:extLst>
          </p:cNvPr>
          <p:cNvGrpSpPr/>
          <p:nvPr/>
        </p:nvGrpSpPr>
        <p:grpSpPr>
          <a:xfrm>
            <a:off x="1262744" y="6289132"/>
            <a:ext cx="370683" cy="406908"/>
            <a:chOff x="5849257" y="2133600"/>
            <a:chExt cx="542109" cy="595086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A0F905B-BDC7-4C58-94C1-4372B9771FCD}"/>
                </a:ext>
              </a:extLst>
            </p:cNvPr>
            <p:cNvSpPr/>
            <p:nvPr/>
          </p:nvSpPr>
          <p:spPr>
            <a:xfrm>
              <a:off x="5979886" y="2133600"/>
              <a:ext cx="411480" cy="411480"/>
            </a:xfrm>
            <a:prstGeom prst="ellipse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0612E26-94AD-443B-B30A-8CF01604A9CF}"/>
                </a:ext>
              </a:extLst>
            </p:cNvPr>
            <p:cNvCxnSpPr>
              <a:stCxn id="14" idx="3"/>
            </p:cNvCxnSpPr>
            <p:nvPr/>
          </p:nvCxnSpPr>
          <p:spPr>
            <a:xfrm flipH="1">
              <a:off x="5849257" y="2484820"/>
              <a:ext cx="190889" cy="243866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8344E647-F5A2-4148-B7C8-25D517F6E696}"/>
              </a:ext>
            </a:extLst>
          </p:cNvPr>
          <p:cNvSpPr txBox="1"/>
          <p:nvPr/>
        </p:nvSpPr>
        <p:spPr>
          <a:xfrm>
            <a:off x="1798176" y="6298225"/>
            <a:ext cx="406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Insert Topic Title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EF361A3-C901-4ED5-99B8-10F2F69213D8}"/>
              </a:ext>
            </a:extLst>
          </p:cNvPr>
          <p:cNvSpPr txBox="1"/>
          <p:nvPr/>
        </p:nvSpPr>
        <p:spPr>
          <a:xfrm>
            <a:off x="14514" y="1299871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Introduction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5885550-5204-44FA-BB87-510F4B8B0191}"/>
              </a:ext>
            </a:extLst>
          </p:cNvPr>
          <p:cNvSpPr txBox="1"/>
          <p:nvPr/>
        </p:nvSpPr>
        <p:spPr>
          <a:xfrm>
            <a:off x="134899" y="2731542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Requirements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3FB944F-6B0A-4BF7-8CE7-2290CB52149B}"/>
              </a:ext>
            </a:extLst>
          </p:cNvPr>
          <p:cNvSpPr txBox="1"/>
          <p:nvPr/>
        </p:nvSpPr>
        <p:spPr>
          <a:xfrm>
            <a:off x="-14514" y="4148305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Cases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4762642-6E20-48EA-9008-83529DBC566C}"/>
              </a:ext>
            </a:extLst>
          </p:cNvPr>
          <p:cNvSpPr txBox="1"/>
          <p:nvPr/>
        </p:nvSpPr>
        <p:spPr>
          <a:xfrm>
            <a:off x="-14514" y="5518318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0B176F77-6B02-4C9B-9F32-293730FD55B3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762" y="6182587"/>
            <a:ext cx="647337" cy="647337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345F7672-3C4D-4105-A4CE-8E93A2868B12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052585" y="6210723"/>
            <a:ext cx="531250" cy="531250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A9F4AF43-442B-4D1D-B0E9-F0F988D9DFE6}"/>
              </a:ext>
            </a:extLst>
          </p:cNvPr>
          <p:cNvSpPr txBox="1"/>
          <p:nvPr/>
        </p:nvSpPr>
        <p:spPr>
          <a:xfrm>
            <a:off x="10834914" y="6182587"/>
            <a:ext cx="16981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A8D7D9"/>
                </a:solidFill>
                <a:latin typeface="Century Gothic" panose="020B0502020202020204" pitchFamily="34" charset="0"/>
              </a:rPr>
              <a:t>11:00 AM</a:t>
            </a:r>
          </a:p>
          <a:p>
            <a:r>
              <a:rPr lang="en-US" dirty="0">
                <a:solidFill>
                  <a:srgbClr val="A8D7D9"/>
                </a:solidFill>
                <a:latin typeface="Century Gothic" panose="020B0502020202020204" pitchFamily="34" charset="0"/>
              </a:rPr>
              <a:t>6/17/2023</a:t>
            </a:r>
          </a:p>
          <a:p>
            <a:endParaRPr lang="en-US" dirty="0">
              <a:solidFill>
                <a:srgbClr val="A8D7D9"/>
              </a:solidFill>
              <a:latin typeface="Century Gothic" panose="020B0502020202020204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38A0ED7-FFDB-4B55-B911-B3309F026846}"/>
              </a:ext>
            </a:extLst>
          </p:cNvPr>
          <p:cNvSpPr/>
          <p:nvPr/>
        </p:nvSpPr>
        <p:spPr>
          <a:xfrm>
            <a:off x="2317661" y="191558"/>
            <a:ext cx="8887968" cy="5724144"/>
          </a:xfrm>
          <a:prstGeom prst="rect">
            <a:avLst/>
          </a:prstGeom>
          <a:solidFill>
            <a:srgbClr val="A8D7D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0FD01A9-29FD-4954-A838-331A904D704B}"/>
              </a:ext>
            </a:extLst>
          </p:cNvPr>
          <p:cNvCxnSpPr/>
          <p:nvPr/>
        </p:nvCxnSpPr>
        <p:spPr>
          <a:xfrm>
            <a:off x="2336711" y="963592"/>
            <a:ext cx="8869680" cy="0"/>
          </a:xfrm>
          <a:prstGeom prst="line">
            <a:avLst/>
          </a:prstGeom>
          <a:ln w="38100">
            <a:solidFill>
              <a:srgbClr val="3C79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7E1A7F22-9925-419D-B073-05570914BF11}"/>
              </a:ext>
            </a:extLst>
          </p:cNvPr>
          <p:cNvSpPr/>
          <p:nvPr/>
        </p:nvSpPr>
        <p:spPr>
          <a:xfrm>
            <a:off x="2593419" y="270055"/>
            <a:ext cx="3473991" cy="574462"/>
          </a:xfrm>
          <a:prstGeom prst="roundRect">
            <a:avLst/>
          </a:prstGeom>
          <a:solidFill>
            <a:srgbClr val="4D7F8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67B7B88F-F5A5-4E6C-8462-38977E774899}"/>
              </a:ext>
            </a:extLst>
          </p:cNvPr>
          <p:cNvSpPr/>
          <p:nvPr/>
        </p:nvSpPr>
        <p:spPr>
          <a:xfrm>
            <a:off x="8631014" y="319257"/>
            <a:ext cx="402336" cy="402336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0EEBFC1B-DB37-4454-B18E-8B6BC31302F2}"/>
              </a:ext>
            </a:extLst>
          </p:cNvPr>
          <p:cNvSpPr/>
          <p:nvPr/>
        </p:nvSpPr>
        <p:spPr>
          <a:xfrm>
            <a:off x="9289201" y="329355"/>
            <a:ext cx="402336" cy="402336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C7C51A9-DCDA-4471-A0AB-F5CE581B9002}"/>
              </a:ext>
            </a:extLst>
          </p:cNvPr>
          <p:cNvSpPr/>
          <p:nvPr/>
        </p:nvSpPr>
        <p:spPr>
          <a:xfrm>
            <a:off x="9947388" y="329355"/>
            <a:ext cx="402336" cy="40233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5E52A16-C723-454F-AEA0-253EFCE43DF9}"/>
              </a:ext>
            </a:extLst>
          </p:cNvPr>
          <p:cNvSpPr txBox="1"/>
          <p:nvPr/>
        </p:nvSpPr>
        <p:spPr>
          <a:xfrm>
            <a:off x="10647683" y="164889"/>
            <a:ext cx="816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3C79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en-US" sz="2800" dirty="0">
              <a:solidFill>
                <a:srgbClr val="3C797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5" name="Picture 74">
            <a:hlinkClick r:id="rId4" action="ppaction://hlinksldjump"/>
            <a:extLst>
              <a:ext uri="{FF2B5EF4-FFF2-40B4-BE49-F238E27FC236}">
                <a16:creationId xmlns:a16="http://schemas.microsoft.com/office/drawing/2014/main" id="{2D0B0A56-C393-4554-B75F-D717918A12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401745"/>
            <a:ext cx="816935" cy="865707"/>
          </a:xfrm>
          <a:prstGeom prst="rect">
            <a:avLst/>
          </a:prstGeom>
        </p:spPr>
      </p:pic>
      <p:pic>
        <p:nvPicPr>
          <p:cNvPr id="76" name="Picture 75">
            <a:hlinkClick r:id="rId6" action="ppaction://hlinksldjump"/>
            <a:extLst>
              <a:ext uri="{FF2B5EF4-FFF2-40B4-BE49-F238E27FC236}">
                <a16:creationId xmlns:a16="http://schemas.microsoft.com/office/drawing/2014/main" id="{BA06B267-A5A0-4851-84BD-85AEA6B06A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1892943"/>
            <a:ext cx="816935" cy="865707"/>
          </a:xfrm>
          <a:prstGeom prst="rect">
            <a:avLst/>
          </a:prstGeom>
        </p:spPr>
      </p:pic>
      <p:pic>
        <p:nvPicPr>
          <p:cNvPr id="77" name="Picture 76">
            <a:hlinkClick r:id="rId7" action="ppaction://hlinksldjump"/>
            <a:extLst>
              <a:ext uri="{FF2B5EF4-FFF2-40B4-BE49-F238E27FC236}">
                <a16:creationId xmlns:a16="http://schemas.microsoft.com/office/drawing/2014/main" id="{0F6405F1-6BAB-4F4A-8637-22E612F7C5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3300952"/>
            <a:ext cx="816935" cy="865707"/>
          </a:xfrm>
          <a:prstGeom prst="rect">
            <a:avLst/>
          </a:prstGeom>
        </p:spPr>
      </p:pic>
      <p:pic>
        <p:nvPicPr>
          <p:cNvPr id="78" name="Picture 77">
            <a:hlinkClick r:id="rId8" action="ppaction://hlinksldjump"/>
            <a:extLst>
              <a:ext uri="{FF2B5EF4-FFF2-40B4-BE49-F238E27FC236}">
                <a16:creationId xmlns:a16="http://schemas.microsoft.com/office/drawing/2014/main" id="{43EBAB53-4FA0-4026-9A21-129437060F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4708961"/>
            <a:ext cx="816935" cy="865707"/>
          </a:xfrm>
          <a:prstGeom prst="rect">
            <a:avLst/>
          </a:prstGeom>
        </p:spPr>
      </p:pic>
      <p:pic>
        <p:nvPicPr>
          <p:cNvPr id="3" name="Picture 2">
            <a:hlinkClick r:id="rId9" action="ppaction://hlinksldjump"/>
            <a:extLst>
              <a:ext uri="{FF2B5EF4-FFF2-40B4-BE49-F238E27FC236}">
                <a16:creationId xmlns:a16="http://schemas.microsoft.com/office/drawing/2014/main" id="{28A192F0-7E22-499C-9825-0D936406E09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28" y="6186216"/>
            <a:ext cx="676715" cy="66452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397D3BA-CB79-48AB-A185-FDD1AE5550A7}"/>
              </a:ext>
            </a:extLst>
          </p:cNvPr>
          <p:cNvSpPr txBox="1"/>
          <p:nvPr/>
        </p:nvSpPr>
        <p:spPr>
          <a:xfrm>
            <a:off x="2648682" y="1267452"/>
            <a:ext cx="3065555" cy="1272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Next, we created a window and call it a header and put a text on it.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A8BDA3AD-392F-4FF0-8208-AF3771658032}"/>
              </a:ext>
            </a:extLst>
          </p:cNvPr>
          <p:cNvPicPr/>
          <p:nvPr/>
        </p:nvPicPr>
        <p:blipFill>
          <a:blip r:embed="rId11"/>
          <a:stretch>
            <a:fillRect/>
          </a:stretch>
        </p:blipFill>
        <p:spPr>
          <a:xfrm>
            <a:off x="4474219" y="2325796"/>
            <a:ext cx="5943600" cy="177038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1E61ED09-4AF8-4E18-B424-22DC942BF33C}"/>
              </a:ext>
            </a:extLst>
          </p:cNvPr>
          <p:cNvPicPr/>
          <p:nvPr/>
        </p:nvPicPr>
        <p:blipFill>
          <a:blip r:embed="rId12"/>
          <a:stretch>
            <a:fillRect/>
          </a:stretch>
        </p:blipFill>
        <p:spPr>
          <a:xfrm>
            <a:off x="4738864" y="4305558"/>
            <a:ext cx="5610860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631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6" grpId="0" animBg="1"/>
      <p:bldP spid="57" grpId="0" animBg="1"/>
      <p:bldP spid="58" grpId="0" animBg="1"/>
      <p:bldP spid="59" grpId="0" animBg="1"/>
      <p:bldP spid="6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9C2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Document 1">
            <a:extLst>
              <a:ext uri="{FF2B5EF4-FFF2-40B4-BE49-F238E27FC236}">
                <a16:creationId xmlns:a16="http://schemas.microsoft.com/office/drawing/2014/main" id="{F2A10B2D-B757-4389-BE7B-9738A1C89FDE}"/>
              </a:ext>
            </a:extLst>
          </p:cNvPr>
          <p:cNvSpPr/>
          <p:nvPr/>
        </p:nvSpPr>
        <p:spPr>
          <a:xfrm flipH="1">
            <a:off x="0" y="0"/>
            <a:ext cx="12192000" cy="1538513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0 h 20868"/>
              <a:gd name="connsiteX1" fmla="*/ 21600 w 21600"/>
              <a:gd name="connsiteY1" fmla="*/ 0 h 20868"/>
              <a:gd name="connsiteX2" fmla="*/ 21600 w 21600"/>
              <a:gd name="connsiteY2" fmla="*/ 17322 h 20868"/>
              <a:gd name="connsiteX3" fmla="*/ 13061 w 21600"/>
              <a:gd name="connsiteY3" fmla="*/ 13920 h 20868"/>
              <a:gd name="connsiteX4" fmla="*/ 0 w 21600"/>
              <a:gd name="connsiteY4" fmla="*/ 20172 h 20868"/>
              <a:gd name="connsiteX5" fmla="*/ 0 w 21600"/>
              <a:gd name="connsiteY5" fmla="*/ 0 h 20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600" h="20868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9913" y="20549"/>
                  <a:pt x="16661" y="13445"/>
                  <a:pt x="13061" y="13920"/>
                </a:cubicBezTo>
                <a:cubicBezTo>
                  <a:pt x="9461" y="14395"/>
                  <a:pt x="1913" y="23399"/>
                  <a:pt x="0" y="20172"/>
                </a:cubicBezTo>
                <a:lnTo>
                  <a:pt x="0" y="0"/>
                </a:lnTo>
                <a:close/>
              </a:path>
            </a:pathLst>
          </a:custGeom>
          <a:solidFill>
            <a:srgbClr val="3C797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A4FA26-355C-45FB-A556-8FF36C9DE136}"/>
              </a:ext>
            </a:extLst>
          </p:cNvPr>
          <p:cNvSpPr/>
          <p:nvPr/>
        </p:nvSpPr>
        <p:spPr>
          <a:xfrm>
            <a:off x="0" y="6147816"/>
            <a:ext cx="12192000" cy="713232"/>
          </a:xfrm>
          <a:prstGeom prst="rect">
            <a:avLst/>
          </a:prstGeom>
          <a:solidFill>
            <a:srgbClr val="3C79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FB8EF91-ED71-4C79-A137-2E851C445510}"/>
              </a:ext>
            </a:extLst>
          </p:cNvPr>
          <p:cNvSpPr/>
          <p:nvPr/>
        </p:nvSpPr>
        <p:spPr>
          <a:xfrm>
            <a:off x="1059542" y="6245590"/>
            <a:ext cx="4599432" cy="53949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E9D1135-E239-480E-A974-3108301C6027}"/>
              </a:ext>
            </a:extLst>
          </p:cNvPr>
          <p:cNvGrpSpPr/>
          <p:nvPr/>
        </p:nvGrpSpPr>
        <p:grpSpPr>
          <a:xfrm>
            <a:off x="1262744" y="6289132"/>
            <a:ext cx="370683" cy="406908"/>
            <a:chOff x="5849257" y="2133600"/>
            <a:chExt cx="542109" cy="595086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A0F905B-BDC7-4C58-94C1-4372B9771FCD}"/>
                </a:ext>
              </a:extLst>
            </p:cNvPr>
            <p:cNvSpPr/>
            <p:nvPr/>
          </p:nvSpPr>
          <p:spPr>
            <a:xfrm>
              <a:off x="5979886" y="2133600"/>
              <a:ext cx="411480" cy="411480"/>
            </a:xfrm>
            <a:prstGeom prst="ellipse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0612E26-94AD-443B-B30A-8CF01604A9CF}"/>
                </a:ext>
              </a:extLst>
            </p:cNvPr>
            <p:cNvCxnSpPr>
              <a:stCxn id="14" idx="3"/>
            </p:cNvCxnSpPr>
            <p:nvPr/>
          </p:nvCxnSpPr>
          <p:spPr>
            <a:xfrm flipH="1">
              <a:off x="5849257" y="2484820"/>
              <a:ext cx="190889" cy="243866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8344E647-F5A2-4148-B7C8-25D517F6E696}"/>
              </a:ext>
            </a:extLst>
          </p:cNvPr>
          <p:cNvSpPr txBox="1"/>
          <p:nvPr/>
        </p:nvSpPr>
        <p:spPr>
          <a:xfrm>
            <a:off x="1798176" y="6298225"/>
            <a:ext cx="406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Insert Topic Title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EF361A3-C901-4ED5-99B8-10F2F69213D8}"/>
              </a:ext>
            </a:extLst>
          </p:cNvPr>
          <p:cNvSpPr txBox="1"/>
          <p:nvPr/>
        </p:nvSpPr>
        <p:spPr>
          <a:xfrm>
            <a:off x="14514" y="1299871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Introduction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5885550-5204-44FA-BB87-510F4B8B0191}"/>
              </a:ext>
            </a:extLst>
          </p:cNvPr>
          <p:cNvSpPr txBox="1"/>
          <p:nvPr/>
        </p:nvSpPr>
        <p:spPr>
          <a:xfrm>
            <a:off x="134899" y="2731542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Requirements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3FB944F-6B0A-4BF7-8CE7-2290CB52149B}"/>
              </a:ext>
            </a:extLst>
          </p:cNvPr>
          <p:cNvSpPr txBox="1"/>
          <p:nvPr/>
        </p:nvSpPr>
        <p:spPr>
          <a:xfrm>
            <a:off x="-14514" y="4148305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Cases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4762642-6E20-48EA-9008-83529DBC566C}"/>
              </a:ext>
            </a:extLst>
          </p:cNvPr>
          <p:cNvSpPr txBox="1"/>
          <p:nvPr/>
        </p:nvSpPr>
        <p:spPr>
          <a:xfrm>
            <a:off x="-14514" y="5518318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0B176F77-6B02-4C9B-9F32-293730FD55B3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762" y="6182587"/>
            <a:ext cx="647337" cy="647337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345F7672-3C4D-4105-A4CE-8E93A2868B12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052585" y="6210723"/>
            <a:ext cx="531250" cy="531250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A9F4AF43-442B-4D1D-B0E9-F0F988D9DFE6}"/>
              </a:ext>
            </a:extLst>
          </p:cNvPr>
          <p:cNvSpPr txBox="1"/>
          <p:nvPr/>
        </p:nvSpPr>
        <p:spPr>
          <a:xfrm>
            <a:off x="10834914" y="6182587"/>
            <a:ext cx="16981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A8D7D9"/>
                </a:solidFill>
                <a:latin typeface="Century Gothic" panose="020B0502020202020204" pitchFamily="34" charset="0"/>
              </a:rPr>
              <a:t>11:00 AM</a:t>
            </a:r>
          </a:p>
          <a:p>
            <a:r>
              <a:rPr lang="en-US" dirty="0">
                <a:solidFill>
                  <a:srgbClr val="A8D7D9"/>
                </a:solidFill>
                <a:latin typeface="Century Gothic" panose="020B0502020202020204" pitchFamily="34" charset="0"/>
              </a:rPr>
              <a:t>6/17/2023</a:t>
            </a:r>
          </a:p>
          <a:p>
            <a:endParaRPr lang="en-US" dirty="0">
              <a:solidFill>
                <a:srgbClr val="A8D7D9"/>
              </a:solidFill>
              <a:latin typeface="Century Gothic" panose="020B0502020202020204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38A0ED7-FFDB-4B55-B911-B3309F026846}"/>
              </a:ext>
            </a:extLst>
          </p:cNvPr>
          <p:cNvSpPr/>
          <p:nvPr/>
        </p:nvSpPr>
        <p:spPr>
          <a:xfrm>
            <a:off x="2317661" y="191558"/>
            <a:ext cx="8887968" cy="5724144"/>
          </a:xfrm>
          <a:prstGeom prst="rect">
            <a:avLst/>
          </a:prstGeom>
          <a:solidFill>
            <a:srgbClr val="A8D7D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0FD01A9-29FD-4954-A838-331A904D704B}"/>
              </a:ext>
            </a:extLst>
          </p:cNvPr>
          <p:cNvCxnSpPr/>
          <p:nvPr/>
        </p:nvCxnSpPr>
        <p:spPr>
          <a:xfrm>
            <a:off x="2336711" y="963592"/>
            <a:ext cx="8869680" cy="0"/>
          </a:xfrm>
          <a:prstGeom prst="line">
            <a:avLst/>
          </a:prstGeom>
          <a:ln w="38100">
            <a:solidFill>
              <a:srgbClr val="3C79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7E1A7F22-9925-419D-B073-05570914BF11}"/>
              </a:ext>
            </a:extLst>
          </p:cNvPr>
          <p:cNvSpPr/>
          <p:nvPr/>
        </p:nvSpPr>
        <p:spPr>
          <a:xfrm>
            <a:off x="2593419" y="270055"/>
            <a:ext cx="3473991" cy="574462"/>
          </a:xfrm>
          <a:prstGeom prst="roundRect">
            <a:avLst/>
          </a:prstGeom>
          <a:solidFill>
            <a:srgbClr val="4D7F8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67B7B88F-F5A5-4E6C-8462-38977E774899}"/>
              </a:ext>
            </a:extLst>
          </p:cNvPr>
          <p:cNvSpPr/>
          <p:nvPr/>
        </p:nvSpPr>
        <p:spPr>
          <a:xfrm>
            <a:off x="8631014" y="319257"/>
            <a:ext cx="402336" cy="402336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0EEBFC1B-DB37-4454-B18E-8B6BC31302F2}"/>
              </a:ext>
            </a:extLst>
          </p:cNvPr>
          <p:cNvSpPr/>
          <p:nvPr/>
        </p:nvSpPr>
        <p:spPr>
          <a:xfrm>
            <a:off x="9289201" y="329355"/>
            <a:ext cx="402336" cy="402336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C7C51A9-DCDA-4471-A0AB-F5CE581B9002}"/>
              </a:ext>
            </a:extLst>
          </p:cNvPr>
          <p:cNvSpPr/>
          <p:nvPr/>
        </p:nvSpPr>
        <p:spPr>
          <a:xfrm>
            <a:off x="9947388" y="329355"/>
            <a:ext cx="402336" cy="40233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5E52A16-C723-454F-AEA0-253EFCE43DF9}"/>
              </a:ext>
            </a:extLst>
          </p:cNvPr>
          <p:cNvSpPr txBox="1"/>
          <p:nvPr/>
        </p:nvSpPr>
        <p:spPr>
          <a:xfrm>
            <a:off x="10647683" y="164889"/>
            <a:ext cx="816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3C79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en-US" sz="2800" dirty="0">
              <a:solidFill>
                <a:srgbClr val="3C797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5" name="Picture 74">
            <a:hlinkClick r:id="rId4" action="ppaction://hlinksldjump"/>
            <a:extLst>
              <a:ext uri="{FF2B5EF4-FFF2-40B4-BE49-F238E27FC236}">
                <a16:creationId xmlns:a16="http://schemas.microsoft.com/office/drawing/2014/main" id="{2D0B0A56-C393-4554-B75F-D717918A12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401745"/>
            <a:ext cx="816935" cy="865707"/>
          </a:xfrm>
          <a:prstGeom prst="rect">
            <a:avLst/>
          </a:prstGeom>
        </p:spPr>
      </p:pic>
      <p:pic>
        <p:nvPicPr>
          <p:cNvPr id="76" name="Picture 75">
            <a:hlinkClick r:id="rId6" action="ppaction://hlinksldjump"/>
            <a:extLst>
              <a:ext uri="{FF2B5EF4-FFF2-40B4-BE49-F238E27FC236}">
                <a16:creationId xmlns:a16="http://schemas.microsoft.com/office/drawing/2014/main" id="{BA06B267-A5A0-4851-84BD-85AEA6B06A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1892943"/>
            <a:ext cx="816935" cy="865707"/>
          </a:xfrm>
          <a:prstGeom prst="rect">
            <a:avLst/>
          </a:prstGeom>
        </p:spPr>
      </p:pic>
      <p:pic>
        <p:nvPicPr>
          <p:cNvPr id="77" name="Picture 76">
            <a:hlinkClick r:id="rId7" action="ppaction://hlinksldjump"/>
            <a:extLst>
              <a:ext uri="{FF2B5EF4-FFF2-40B4-BE49-F238E27FC236}">
                <a16:creationId xmlns:a16="http://schemas.microsoft.com/office/drawing/2014/main" id="{0F6405F1-6BAB-4F4A-8637-22E612F7C5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3300952"/>
            <a:ext cx="816935" cy="865707"/>
          </a:xfrm>
          <a:prstGeom prst="rect">
            <a:avLst/>
          </a:prstGeom>
        </p:spPr>
      </p:pic>
      <p:pic>
        <p:nvPicPr>
          <p:cNvPr id="78" name="Picture 77">
            <a:hlinkClick r:id="rId8" action="ppaction://hlinksldjump"/>
            <a:extLst>
              <a:ext uri="{FF2B5EF4-FFF2-40B4-BE49-F238E27FC236}">
                <a16:creationId xmlns:a16="http://schemas.microsoft.com/office/drawing/2014/main" id="{43EBAB53-4FA0-4026-9A21-129437060F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4708961"/>
            <a:ext cx="816935" cy="865707"/>
          </a:xfrm>
          <a:prstGeom prst="rect">
            <a:avLst/>
          </a:prstGeom>
        </p:spPr>
      </p:pic>
      <p:pic>
        <p:nvPicPr>
          <p:cNvPr id="3" name="Picture 2">
            <a:hlinkClick r:id="rId9" action="ppaction://hlinksldjump"/>
            <a:extLst>
              <a:ext uri="{FF2B5EF4-FFF2-40B4-BE49-F238E27FC236}">
                <a16:creationId xmlns:a16="http://schemas.microsoft.com/office/drawing/2014/main" id="{28A192F0-7E22-499C-9825-0D936406E09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28" y="6186216"/>
            <a:ext cx="676715" cy="66452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397D3BA-CB79-48AB-A185-FDD1AE5550A7}"/>
              </a:ext>
            </a:extLst>
          </p:cNvPr>
          <p:cNvSpPr txBox="1"/>
          <p:nvPr/>
        </p:nvSpPr>
        <p:spPr>
          <a:xfrm>
            <a:off x="2593419" y="1339048"/>
            <a:ext cx="3065555" cy="1272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We also created a graphics and call it a Logo and put it on the upper right side.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E705C6E7-B3BB-4FAC-8058-59C5706E4F9E}"/>
              </a:ext>
            </a:extLst>
          </p:cNvPr>
          <p:cNvPicPr/>
          <p:nvPr/>
        </p:nvPicPr>
        <p:blipFill>
          <a:blip r:embed="rId11"/>
          <a:stretch>
            <a:fillRect/>
          </a:stretch>
        </p:blipFill>
        <p:spPr>
          <a:xfrm>
            <a:off x="4204956" y="2731542"/>
            <a:ext cx="5943600" cy="1724025"/>
          </a:xfrm>
          <a:prstGeom prst="rect">
            <a:avLst/>
          </a:prstGeom>
        </p:spPr>
      </p:pic>
      <p:pic>
        <p:nvPicPr>
          <p:cNvPr id="30" name="Graphic 29" descr="Line arrow: Clockwise curve with solid fill">
            <a:extLst>
              <a:ext uri="{FF2B5EF4-FFF2-40B4-BE49-F238E27FC236}">
                <a16:creationId xmlns:a16="http://schemas.microsoft.com/office/drawing/2014/main" id="{924FA947-F332-425E-A09A-A2956541401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5400000" flipH="1">
            <a:off x="8683602" y="2540111"/>
            <a:ext cx="1059935" cy="9144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C10BBD0-6347-464F-8527-0C85CBB8FB36}"/>
              </a:ext>
            </a:extLst>
          </p:cNvPr>
          <p:cNvSpPr/>
          <p:nvPr/>
        </p:nvSpPr>
        <p:spPr>
          <a:xfrm>
            <a:off x="9659417" y="2997311"/>
            <a:ext cx="214922" cy="2672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629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6" grpId="0" animBg="1"/>
      <p:bldP spid="57" grpId="0" animBg="1"/>
      <p:bldP spid="58" grpId="0" animBg="1"/>
      <p:bldP spid="59" grpId="0" animBg="1"/>
      <p:bldP spid="6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9C2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Document 1">
            <a:extLst>
              <a:ext uri="{FF2B5EF4-FFF2-40B4-BE49-F238E27FC236}">
                <a16:creationId xmlns:a16="http://schemas.microsoft.com/office/drawing/2014/main" id="{F2A10B2D-B757-4389-BE7B-9738A1C89FDE}"/>
              </a:ext>
            </a:extLst>
          </p:cNvPr>
          <p:cNvSpPr/>
          <p:nvPr/>
        </p:nvSpPr>
        <p:spPr>
          <a:xfrm flipH="1">
            <a:off x="0" y="0"/>
            <a:ext cx="12192000" cy="1538513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0 h 20868"/>
              <a:gd name="connsiteX1" fmla="*/ 21600 w 21600"/>
              <a:gd name="connsiteY1" fmla="*/ 0 h 20868"/>
              <a:gd name="connsiteX2" fmla="*/ 21600 w 21600"/>
              <a:gd name="connsiteY2" fmla="*/ 17322 h 20868"/>
              <a:gd name="connsiteX3" fmla="*/ 13061 w 21600"/>
              <a:gd name="connsiteY3" fmla="*/ 13920 h 20868"/>
              <a:gd name="connsiteX4" fmla="*/ 0 w 21600"/>
              <a:gd name="connsiteY4" fmla="*/ 20172 h 20868"/>
              <a:gd name="connsiteX5" fmla="*/ 0 w 21600"/>
              <a:gd name="connsiteY5" fmla="*/ 0 h 20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600" h="20868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9913" y="20549"/>
                  <a:pt x="16661" y="13445"/>
                  <a:pt x="13061" y="13920"/>
                </a:cubicBezTo>
                <a:cubicBezTo>
                  <a:pt x="9461" y="14395"/>
                  <a:pt x="1913" y="23399"/>
                  <a:pt x="0" y="20172"/>
                </a:cubicBezTo>
                <a:lnTo>
                  <a:pt x="0" y="0"/>
                </a:lnTo>
                <a:close/>
              </a:path>
            </a:pathLst>
          </a:custGeom>
          <a:solidFill>
            <a:srgbClr val="3C797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A4FA26-355C-45FB-A556-8FF36C9DE136}"/>
              </a:ext>
            </a:extLst>
          </p:cNvPr>
          <p:cNvSpPr/>
          <p:nvPr/>
        </p:nvSpPr>
        <p:spPr>
          <a:xfrm>
            <a:off x="0" y="6147816"/>
            <a:ext cx="12192000" cy="713232"/>
          </a:xfrm>
          <a:prstGeom prst="rect">
            <a:avLst/>
          </a:prstGeom>
          <a:solidFill>
            <a:srgbClr val="3C79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FB8EF91-ED71-4C79-A137-2E851C445510}"/>
              </a:ext>
            </a:extLst>
          </p:cNvPr>
          <p:cNvSpPr/>
          <p:nvPr/>
        </p:nvSpPr>
        <p:spPr>
          <a:xfrm>
            <a:off x="1059542" y="6245590"/>
            <a:ext cx="4599432" cy="53949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E9D1135-E239-480E-A974-3108301C6027}"/>
              </a:ext>
            </a:extLst>
          </p:cNvPr>
          <p:cNvGrpSpPr/>
          <p:nvPr/>
        </p:nvGrpSpPr>
        <p:grpSpPr>
          <a:xfrm>
            <a:off x="1262744" y="6289132"/>
            <a:ext cx="370683" cy="406908"/>
            <a:chOff x="5849257" y="2133600"/>
            <a:chExt cx="542109" cy="595086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A0F905B-BDC7-4C58-94C1-4372B9771FCD}"/>
                </a:ext>
              </a:extLst>
            </p:cNvPr>
            <p:cNvSpPr/>
            <p:nvPr/>
          </p:nvSpPr>
          <p:spPr>
            <a:xfrm>
              <a:off x="5979886" y="2133600"/>
              <a:ext cx="411480" cy="411480"/>
            </a:xfrm>
            <a:prstGeom prst="ellipse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0612E26-94AD-443B-B30A-8CF01604A9CF}"/>
                </a:ext>
              </a:extLst>
            </p:cNvPr>
            <p:cNvCxnSpPr>
              <a:stCxn id="14" idx="3"/>
            </p:cNvCxnSpPr>
            <p:nvPr/>
          </p:nvCxnSpPr>
          <p:spPr>
            <a:xfrm flipH="1">
              <a:off x="5849257" y="2484820"/>
              <a:ext cx="190889" cy="243866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8344E647-F5A2-4148-B7C8-25D517F6E696}"/>
              </a:ext>
            </a:extLst>
          </p:cNvPr>
          <p:cNvSpPr txBox="1"/>
          <p:nvPr/>
        </p:nvSpPr>
        <p:spPr>
          <a:xfrm>
            <a:off x="1798176" y="6298225"/>
            <a:ext cx="406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Insert Topic Title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EF361A3-C901-4ED5-99B8-10F2F69213D8}"/>
              </a:ext>
            </a:extLst>
          </p:cNvPr>
          <p:cNvSpPr txBox="1"/>
          <p:nvPr/>
        </p:nvSpPr>
        <p:spPr>
          <a:xfrm>
            <a:off x="14514" y="1299871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Introduction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5885550-5204-44FA-BB87-510F4B8B0191}"/>
              </a:ext>
            </a:extLst>
          </p:cNvPr>
          <p:cNvSpPr txBox="1"/>
          <p:nvPr/>
        </p:nvSpPr>
        <p:spPr>
          <a:xfrm>
            <a:off x="134899" y="2731542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Requirements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3FB944F-6B0A-4BF7-8CE7-2290CB52149B}"/>
              </a:ext>
            </a:extLst>
          </p:cNvPr>
          <p:cNvSpPr txBox="1"/>
          <p:nvPr/>
        </p:nvSpPr>
        <p:spPr>
          <a:xfrm>
            <a:off x="-14514" y="4148305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Cases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4762642-6E20-48EA-9008-83529DBC566C}"/>
              </a:ext>
            </a:extLst>
          </p:cNvPr>
          <p:cNvSpPr txBox="1"/>
          <p:nvPr/>
        </p:nvSpPr>
        <p:spPr>
          <a:xfrm>
            <a:off x="-14514" y="5518318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0B176F77-6B02-4C9B-9F32-293730FD55B3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762" y="6182587"/>
            <a:ext cx="647337" cy="647337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345F7672-3C4D-4105-A4CE-8E93A2868B12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052585" y="6210723"/>
            <a:ext cx="531250" cy="531250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A9F4AF43-442B-4D1D-B0E9-F0F988D9DFE6}"/>
              </a:ext>
            </a:extLst>
          </p:cNvPr>
          <p:cNvSpPr txBox="1"/>
          <p:nvPr/>
        </p:nvSpPr>
        <p:spPr>
          <a:xfrm>
            <a:off x="10834914" y="6182587"/>
            <a:ext cx="16981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A8D7D9"/>
                </a:solidFill>
                <a:latin typeface="Century Gothic" panose="020B0502020202020204" pitchFamily="34" charset="0"/>
              </a:rPr>
              <a:t>11:00 AM</a:t>
            </a:r>
          </a:p>
          <a:p>
            <a:r>
              <a:rPr lang="en-US" dirty="0">
                <a:solidFill>
                  <a:srgbClr val="A8D7D9"/>
                </a:solidFill>
                <a:latin typeface="Century Gothic" panose="020B0502020202020204" pitchFamily="34" charset="0"/>
              </a:rPr>
              <a:t>6/17/2023</a:t>
            </a:r>
          </a:p>
          <a:p>
            <a:endParaRPr lang="en-US" dirty="0">
              <a:solidFill>
                <a:srgbClr val="A8D7D9"/>
              </a:solidFill>
              <a:latin typeface="Century Gothic" panose="020B0502020202020204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38A0ED7-FFDB-4B55-B911-B3309F026846}"/>
              </a:ext>
            </a:extLst>
          </p:cNvPr>
          <p:cNvSpPr/>
          <p:nvPr/>
        </p:nvSpPr>
        <p:spPr>
          <a:xfrm>
            <a:off x="2332175" y="218227"/>
            <a:ext cx="8887968" cy="5724144"/>
          </a:xfrm>
          <a:prstGeom prst="rect">
            <a:avLst/>
          </a:prstGeom>
          <a:solidFill>
            <a:srgbClr val="A8D7D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0FD01A9-29FD-4954-A838-331A904D704B}"/>
              </a:ext>
            </a:extLst>
          </p:cNvPr>
          <p:cNvCxnSpPr/>
          <p:nvPr/>
        </p:nvCxnSpPr>
        <p:spPr>
          <a:xfrm>
            <a:off x="2336711" y="963592"/>
            <a:ext cx="8869680" cy="0"/>
          </a:xfrm>
          <a:prstGeom prst="line">
            <a:avLst/>
          </a:prstGeom>
          <a:ln w="38100">
            <a:solidFill>
              <a:srgbClr val="3C79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7E1A7F22-9925-419D-B073-05570914BF11}"/>
              </a:ext>
            </a:extLst>
          </p:cNvPr>
          <p:cNvSpPr/>
          <p:nvPr/>
        </p:nvSpPr>
        <p:spPr>
          <a:xfrm>
            <a:off x="2593419" y="270055"/>
            <a:ext cx="3473991" cy="574462"/>
          </a:xfrm>
          <a:prstGeom prst="roundRect">
            <a:avLst/>
          </a:prstGeom>
          <a:solidFill>
            <a:srgbClr val="4D7F8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67B7B88F-F5A5-4E6C-8462-38977E774899}"/>
              </a:ext>
            </a:extLst>
          </p:cNvPr>
          <p:cNvSpPr/>
          <p:nvPr/>
        </p:nvSpPr>
        <p:spPr>
          <a:xfrm>
            <a:off x="8631014" y="319257"/>
            <a:ext cx="402336" cy="402336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0EEBFC1B-DB37-4454-B18E-8B6BC31302F2}"/>
              </a:ext>
            </a:extLst>
          </p:cNvPr>
          <p:cNvSpPr/>
          <p:nvPr/>
        </p:nvSpPr>
        <p:spPr>
          <a:xfrm>
            <a:off x="9289201" y="329355"/>
            <a:ext cx="402336" cy="402336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C7C51A9-DCDA-4471-A0AB-F5CE581B9002}"/>
              </a:ext>
            </a:extLst>
          </p:cNvPr>
          <p:cNvSpPr/>
          <p:nvPr/>
        </p:nvSpPr>
        <p:spPr>
          <a:xfrm>
            <a:off x="9947388" y="329355"/>
            <a:ext cx="402336" cy="40233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5E52A16-C723-454F-AEA0-253EFCE43DF9}"/>
              </a:ext>
            </a:extLst>
          </p:cNvPr>
          <p:cNvSpPr txBox="1"/>
          <p:nvPr/>
        </p:nvSpPr>
        <p:spPr>
          <a:xfrm>
            <a:off x="10647683" y="164889"/>
            <a:ext cx="816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3C79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en-US" sz="2800" dirty="0">
              <a:solidFill>
                <a:srgbClr val="3C797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5" name="Picture 74">
            <a:hlinkClick r:id="rId4" action="ppaction://hlinksldjump"/>
            <a:extLst>
              <a:ext uri="{FF2B5EF4-FFF2-40B4-BE49-F238E27FC236}">
                <a16:creationId xmlns:a16="http://schemas.microsoft.com/office/drawing/2014/main" id="{2D0B0A56-C393-4554-B75F-D717918A12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401745"/>
            <a:ext cx="816935" cy="865707"/>
          </a:xfrm>
          <a:prstGeom prst="rect">
            <a:avLst/>
          </a:prstGeom>
        </p:spPr>
      </p:pic>
      <p:pic>
        <p:nvPicPr>
          <p:cNvPr id="76" name="Picture 75">
            <a:hlinkClick r:id="rId6" action="ppaction://hlinksldjump"/>
            <a:extLst>
              <a:ext uri="{FF2B5EF4-FFF2-40B4-BE49-F238E27FC236}">
                <a16:creationId xmlns:a16="http://schemas.microsoft.com/office/drawing/2014/main" id="{BA06B267-A5A0-4851-84BD-85AEA6B06A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1892943"/>
            <a:ext cx="816935" cy="865707"/>
          </a:xfrm>
          <a:prstGeom prst="rect">
            <a:avLst/>
          </a:prstGeom>
        </p:spPr>
      </p:pic>
      <p:pic>
        <p:nvPicPr>
          <p:cNvPr id="77" name="Picture 76">
            <a:hlinkClick r:id="rId7" action="ppaction://hlinksldjump"/>
            <a:extLst>
              <a:ext uri="{FF2B5EF4-FFF2-40B4-BE49-F238E27FC236}">
                <a16:creationId xmlns:a16="http://schemas.microsoft.com/office/drawing/2014/main" id="{0F6405F1-6BAB-4F4A-8637-22E612F7C5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3300952"/>
            <a:ext cx="816935" cy="865707"/>
          </a:xfrm>
          <a:prstGeom prst="rect">
            <a:avLst/>
          </a:prstGeom>
        </p:spPr>
      </p:pic>
      <p:pic>
        <p:nvPicPr>
          <p:cNvPr id="78" name="Picture 77">
            <a:hlinkClick r:id="rId8" action="ppaction://hlinksldjump"/>
            <a:extLst>
              <a:ext uri="{FF2B5EF4-FFF2-40B4-BE49-F238E27FC236}">
                <a16:creationId xmlns:a16="http://schemas.microsoft.com/office/drawing/2014/main" id="{43EBAB53-4FA0-4026-9A21-129437060F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4708961"/>
            <a:ext cx="816935" cy="865707"/>
          </a:xfrm>
          <a:prstGeom prst="rect">
            <a:avLst/>
          </a:prstGeom>
        </p:spPr>
      </p:pic>
      <p:pic>
        <p:nvPicPr>
          <p:cNvPr id="3" name="Picture 2">
            <a:hlinkClick r:id="rId9" action="ppaction://hlinksldjump"/>
            <a:extLst>
              <a:ext uri="{FF2B5EF4-FFF2-40B4-BE49-F238E27FC236}">
                <a16:creationId xmlns:a16="http://schemas.microsoft.com/office/drawing/2014/main" id="{28A192F0-7E22-499C-9825-0D936406E09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28" y="6186216"/>
            <a:ext cx="676715" cy="66452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397D3BA-CB79-48AB-A185-FDD1AE5550A7}"/>
              </a:ext>
            </a:extLst>
          </p:cNvPr>
          <p:cNvSpPr txBox="1"/>
          <p:nvPr/>
        </p:nvSpPr>
        <p:spPr>
          <a:xfrm>
            <a:off x="2497166" y="1909020"/>
            <a:ext cx="7997680" cy="38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 the main window, we draw the columns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3D77AF8F-752C-4735-9834-2D8EDDC53DBA}"/>
              </a:ext>
            </a:extLst>
          </p:cNvPr>
          <p:cNvPicPr/>
          <p:nvPr/>
        </p:nvPicPr>
        <p:blipFill>
          <a:blip r:embed="rId11"/>
          <a:stretch>
            <a:fillRect/>
          </a:stretch>
        </p:blipFill>
        <p:spPr>
          <a:xfrm>
            <a:off x="4091220" y="2637146"/>
            <a:ext cx="5943600" cy="209169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03A3BFF-20E8-43F6-A41E-6D8A095FE3D0}"/>
              </a:ext>
            </a:extLst>
          </p:cNvPr>
          <p:cNvSpPr/>
          <p:nvPr/>
        </p:nvSpPr>
        <p:spPr>
          <a:xfrm>
            <a:off x="5862176" y="4332971"/>
            <a:ext cx="2539894" cy="3958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051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6" grpId="0" animBg="1"/>
      <p:bldP spid="57" grpId="0" animBg="1"/>
      <p:bldP spid="58" grpId="0" animBg="1"/>
      <p:bldP spid="59" grpId="0" animBg="1"/>
      <p:bldP spid="6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9C2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Document 1">
            <a:extLst>
              <a:ext uri="{FF2B5EF4-FFF2-40B4-BE49-F238E27FC236}">
                <a16:creationId xmlns:a16="http://schemas.microsoft.com/office/drawing/2014/main" id="{F2A10B2D-B757-4389-BE7B-9738A1C89FDE}"/>
              </a:ext>
            </a:extLst>
          </p:cNvPr>
          <p:cNvSpPr/>
          <p:nvPr/>
        </p:nvSpPr>
        <p:spPr>
          <a:xfrm flipH="1">
            <a:off x="0" y="0"/>
            <a:ext cx="12192000" cy="1538513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0 h 20868"/>
              <a:gd name="connsiteX1" fmla="*/ 21600 w 21600"/>
              <a:gd name="connsiteY1" fmla="*/ 0 h 20868"/>
              <a:gd name="connsiteX2" fmla="*/ 21600 w 21600"/>
              <a:gd name="connsiteY2" fmla="*/ 17322 h 20868"/>
              <a:gd name="connsiteX3" fmla="*/ 13061 w 21600"/>
              <a:gd name="connsiteY3" fmla="*/ 13920 h 20868"/>
              <a:gd name="connsiteX4" fmla="*/ 0 w 21600"/>
              <a:gd name="connsiteY4" fmla="*/ 20172 h 20868"/>
              <a:gd name="connsiteX5" fmla="*/ 0 w 21600"/>
              <a:gd name="connsiteY5" fmla="*/ 0 h 20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600" h="20868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9913" y="20549"/>
                  <a:pt x="16661" y="13445"/>
                  <a:pt x="13061" y="13920"/>
                </a:cubicBezTo>
                <a:cubicBezTo>
                  <a:pt x="9461" y="14395"/>
                  <a:pt x="1913" y="23399"/>
                  <a:pt x="0" y="20172"/>
                </a:cubicBezTo>
                <a:lnTo>
                  <a:pt x="0" y="0"/>
                </a:lnTo>
                <a:close/>
              </a:path>
            </a:pathLst>
          </a:custGeom>
          <a:solidFill>
            <a:srgbClr val="3C797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A4FA26-355C-45FB-A556-8FF36C9DE136}"/>
              </a:ext>
            </a:extLst>
          </p:cNvPr>
          <p:cNvSpPr/>
          <p:nvPr/>
        </p:nvSpPr>
        <p:spPr>
          <a:xfrm>
            <a:off x="0" y="6147816"/>
            <a:ext cx="12192000" cy="713232"/>
          </a:xfrm>
          <a:prstGeom prst="rect">
            <a:avLst/>
          </a:prstGeom>
          <a:solidFill>
            <a:srgbClr val="3C79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FB8EF91-ED71-4C79-A137-2E851C445510}"/>
              </a:ext>
            </a:extLst>
          </p:cNvPr>
          <p:cNvSpPr/>
          <p:nvPr/>
        </p:nvSpPr>
        <p:spPr>
          <a:xfrm>
            <a:off x="1059542" y="6245590"/>
            <a:ext cx="4599432" cy="53949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E9D1135-E239-480E-A974-3108301C6027}"/>
              </a:ext>
            </a:extLst>
          </p:cNvPr>
          <p:cNvGrpSpPr/>
          <p:nvPr/>
        </p:nvGrpSpPr>
        <p:grpSpPr>
          <a:xfrm>
            <a:off x="1262744" y="6289132"/>
            <a:ext cx="370683" cy="406908"/>
            <a:chOff x="5849257" y="2133600"/>
            <a:chExt cx="542109" cy="595086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A0F905B-BDC7-4C58-94C1-4372B9771FCD}"/>
                </a:ext>
              </a:extLst>
            </p:cNvPr>
            <p:cNvSpPr/>
            <p:nvPr/>
          </p:nvSpPr>
          <p:spPr>
            <a:xfrm>
              <a:off x="5979886" y="2133600"/>
              <a:ext cx="411480" cy="411480"/>
            </a:xfrm>
            <a:prstGeom prst="ellipse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0612E26-94AD-443B-B30A-8CF01604A9CF}"/>
                </a:ext>
              </a:extLst>
            </p:cNvPr>
            <p:cNvCxnSpPr>
              <a:stCxn id="14" idx="3"/>
            </p:cNvCxnSpPr>
            <p:nvPr/>
          </p:nvCxnSpPr>
          <p:spPr>
            <a:xfrm flipH="1">
              <a:off x="5849257" y="2484820"/>
              <a:ext cx="190889" cy="243866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8344E647-F5A2-4148-B7C8-25D517F6E696}"/>
              </a:ext>
            </a:extLst>
          </p:cNvPr>
          <p:cNvSpPr txBox="1"/>
          <p:nvPr/>
        </p:nvSpPr>
        <p:spPr>
          <a:xfrm>
            <a:off x="1798176" y="6298225"/>
            <a:ext cx="406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Insert Topic Title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EF361A3-C901-4ED5-99B8-10F2F69213D8}"/>
              </a:ext>
            </a:extLst>
          </p:cNvPr>
          <p:cNvSpPr txBox="1"/>
          <p:nvPr/>
        </p:nvSpPr>
        <p:spPr>
          <a:xfrm>
            <a:off x="14514" y="1299871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Introduction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5885550-5204-44FA-BB87-510F4B8B0191}"/>
              </a:ext>
            </a:extLst>
          </p:cNvPr>
          <p:cNvSpPr txBox="1"/>
          <p:nvPr/>
        </p:nvSpPr>
        <p:spPr>
          <a:xfrm>
            <a:off x="134899" y="2731542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Requirements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3FB944F-6B0A-4BF7-8CE7-2290CB52149B}"/>
              </a:ext>
            </a:extLst>
          </p:cNvPr>
          <p:cNvSpPr txBox="1"/>
          <p:nvPr/>
        </p:nvSpPr>
        <p:spPr>
          <a:xfrm>
            <a:off x="-14514" y="4148305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Cases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4762642-6E20-48EA-9008-83529DBC566C}"/>
              </a:ext>
            </a:extLst>
          </p:cNvPr>
          <p:cNvSpPr txBox="1"/>
          <p:nvPr/>
        </p:nvSpPr>
        <p:spPr>
          <a:xfrm>
            <a:off x="-14514" y="5518318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0B176F77-6B02-4C9B-9F32-293730FD55B3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762" y="6182587"/>
            <a:ext cx="647337" cy="647337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345F7672-3C4D-4105-A4CE-8E93A2868B12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052585" y="6210723"/>
            <a:ext cx="531250" cy="531250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A9F4AF43-442B-4D1D-B0E9-F0F988D9DFE6}"/>
              </a:ext>
            </a:extLst>
          </p:cNvPr>
          <p:cNvSpPr txBox="1"/>
          <p:nvPr/>
        </p:nvSpPr>
        <p:spPr>
          <a:xfrm>
            <a:off x="10834914" y="6182587"/>
            <a:ext cx="1698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A8D7D9"/>
                </a:solidFill>
                <a:latin typeface="Century Gothic" panose="020B0502020202020204" pitchFamily="34" charset="0"/>
              </a:rPr>
              <a:t>11:00 AM</a:t>
            </a:r>
          </a:p>
          <a:p>
            <a:r>
              <a:rPr lang="en-US" dirty="0">
                <a:solidFill>
                  <a:srgbClr val="A8D7D9"/>
                </a:solidFill>
                <a:latin typeface="Century Gothic" panose="020B0502020202020204" pitchFamily="34" charset="0"/>
              </a:rPr>
              <a:t>6/17/2023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38A0ED7-FFDB-4B55-B911-B3309F026846}"/>
              </a:ext>
            </a:extLst>
          </p:cNvPr>
          <p:cNvSpPr/>
          <p:nvPr/>
        </p:nvSpPr>
        <p:spPr>
          <a:xfrm>
            <a:off x="2317661" y="191558"/>
            <a:ext cx="8887968" cy="5724144"/>
          </a:xfrm>
          <a:prstGeom prst="rect">
            <a:avLst/>
          </a:prstGeom>
          <a:solidFill>
            <a:srgbClr val="A8D7D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0FD01A9-29FD-4954-A838-331A904D704B}"/>
              </a:ext>
            </a:extLst>
          </p:cNvPr>
          <p:cNvCxnSpPr/>
          <p:nvPr/>
        </p:nvCxnSpPr>
        <p:spPr>
          <a:xfrm>
            <a:off x="2336711" y="963592"/>
            <a:ext cx="8869680" cy="0"/>
          </a:xfrm>
          <a:prstGeom prst="line">
            <a:avLst/>
          </a:prstGeom>
          <a:ln w="38100">
            <a:solidFill>
              <a:srgbClr val="3C79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7E1A7F22-9925-419D-B073-05570914BF11}"/>
              </a:ext>
            </a:extLst>
          </p:cNvPr>
          <p:cNvSpPr/>
          <p:nvPr/>
        </p:nvSpPr>
        <p:spPr>
          <a:xfrm>
            <a:off x="2593419" y="270055"/>
            <a:ext cx="3473991" cy="574462"/>
          </a:xfrm>
          <a:prstGeom prst="roundRect">
            <a:avLst/>
          </a:prstGeom>
          <a:solidFill>
            <a:srgbClr val="4D7F8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67B7B88F-F5A5-4E6C-8462-38977E774899}"/>
              </a:ext>
            </a:extLst>
          </p:cNvPr>
          <p:cNvSpPr/>
          <p:nvPr/>
        </p:nvSpPr>
        <p:spPr>
          <a:xfrm>
            <a:off x="8631014" y="319257"/>
            <a:ext cx="402336" cy="402336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0EEBFC1B-DB37-4454-B18E-8B6BC31302F2}"/>
              </a:ext>
            </a:extLst>
          </p:cNvPr>
          <p:cNvSpPr/>
          <p:nvPr/>
        </p:nvSpPr>
        <p:spPr>
          <a:xfrm>
            <a:off x="9289201" y="329355"/>
            <a:ext cx="402336" cy="402336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C7C51A9-DCDA-4471-A0AB-F5CE581B9002}"/>
              </a:ext>
            </a:extLst>
          </p:cNvPr>
          <p:cNvSpPr/>
          <p:nvPr/>
        </p:nvSpPr>
        <p:spPr>
          <a:xfrm>
            <a:off x="9947388" y="329355"/>
            <a:ext cx="402336" cy="40233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5E52A16-C723-454F-AEA0-253EFCE43DF9}"/>
              </a:ext>
            </a:extLst>
          </p:cNvPr>
          <p:cNvSpPr txBox="1"/>
          <p:nvPr/>
        </p:nvSpPr>
        <p:spPr>
          <a:xfrm>
            <a:off x="10647683" y="164889"/>
            <a:ext cx="816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3C79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en-US" sz="2800" dirty="0">
              <a:solidFill>
                <a:srgbClr val="3C797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5" name="Picture 74">
            <a:hlinkClick r:id="rId4" action="ppaction://hlinksldjump"/>
            <a:extLst>
              <a:ext uri="{FF2B5EF4-FFF2-40B4-BE49-F238E27FC236}">
                <a16:creationId xmlns:a16="http://schemas.microsoft.com/office/drawing/2014/main" id="{2D0B0A56-C393-4554-B75F-D717918A12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401745"/>
            <a:ext cx="816935" cy="865707"/>
          </a:xfrm>
          <a:prstGeom prst="rect">
            <a:avLst/>
          </a:prstGeom>
        </p:spPr>
      </p:pic>
      <p:pic>
        <p:nvPicPr>
          <p:cNvPr id="76" name="Picture 75">
            <a:hlinkClick r:id="rId6" action="ppaction://hlinksldjump"/>
            <a:extLst>
              <a:ext uri="{FF2B5EF4-FFF2-40B4-BE49-F238E27FC236}">
                <a16:creationId xmlns:a16="http://schemas.microsoft.com/office/drawing/2014/main" id="{BA06B267-A5A0-4851-84BD-85AEA6B06A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1892943"/>
            <a:ext cx="816935" cy="865707"/>
          </a:xfrm>
          <a:prstGeom prst="rect">
            <a:avLst/>
          </a:prstGeom>
        </p:spPr>
      </p:pic>
      <p:pic>
        <p:nvPicPr>
          <p:cNvPr id="77" name="Picture 76">
            <a:hlinkClick r:id="rId7" action="ppaction://hlinksldjump"/>
            <a:extLst>
              <a:ext uri="{FF2B5EF4-FFF2-40B4-BE49-F238E27FC236}">
                <a16:creationId xmlns:a16="http://schemas.microsoft.com/office/drawing/2014/main" id="{0F6405F1-6BAB-4F4A-8637-22E612F7C5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3300952"/>
            <a:ext cx="816935" cy="865707"/>
          </a:xfrm>
          <a:prstGeom prst="rect">
            <a:avLst/>
          </a:prstGeom>
        </p:spPr>
      </p:pic>
      <p:pic>
        <p:nvPicPr>
          <p:cNvPr id="78" name="Picture 77">
            <a:hlinkClick r:id="rId8" action="ppaction://hlinksldjump"/>
            <a:extLst>
              <a:ext uri="{FF2B5EF4-FFF2-40B4-BE49-F238E27FC236}">
                <a16:creationId xmlns:a16="http://schemas.microsoft.com/office/drawing/2014/main" id="{43EBAB53-4FA0-4026-9A21-129437060F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4708961"/>
            <a:ext cx="816935" cy="865707"/>
          </a:xfrm>
          <a:prstGeom prst="rect">
            <a:avLst/>
          </a:prstGeom>
        </p:spPr>
      </p:pic>
      <p:pic>
        <p:nvPicPr>
          <p:cNvPr id="3" name="Picture 2">
            <a:hlinkClick r:id="rId9" action="ppaction://hlinksldjump"/>
            <a:extLst>
              <a:ext uri="{FF2B5EF4-FFF2-40B4-BE49-F238E27FC236}">
                <a16:creationId xmlns:a16="http://schemas.microsoft.com/office/drawing/2014/main" id="{28A192F0-7E22-499C-9825-0D936406E09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28" y="6186216"/>
            <a:ext cx="676715" cy="66452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397D3BA-CB79-48AB-A185-FDD1AE5550A7}"/>
              </a:ext>
            </a:extLst>
          </p:cNvPr>
          <p:cNvSpPr txBox="1"/>
          <p:nvPr/>
        </p:nvSpPr>
        <p:spPr>
          <a:xfrm>
            <a:off x="2769067" y="2417141"/>
            <a:ext cx="3065555" cy="1272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Next on the header we created a table line and each line we created a text.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EC7F229A-47FA-4DC1-A09A-37DD4E81396C}"/>
              </a:ext>
            </a:extLst>
          </p:cNvPr>
          <p:cNvPicPr/>
          <p:nvPr/>
        </p:nvPicPr>
        <p:blipFill>
          <a:blip r:embed="rId11"/>
          <a:stretch>
            <a:fillRect/>
          </a:stretch>
        </p:blipFill>
        <p:spPr>
          <a:xfrm>
            <a:off x="6623344" y="2014009"/>
            <a:ext cx="2867025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144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6" grpId="0" animBg="1"/>
      <p:bldP spid="57" grpId="0" animBg="1"/>
      <p:bldP spid="58" grpId="0" animBg="1"/>
      <p:bldP spid="59" grpId="0" animBg="1"/>
      <p:bldP spid="6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9C2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Document 1">
            <a:extLst>
              <a:ext uri="{FF2B5EF4-FFF2-40B4-BE49-F238E27FC236}">
                <a16:creationId xmlns:a16="http://schemas.microsoft.com/office/drawing/2014/main" id="{F2A10B2D-B757-4389-BE7B-9738A1C89FDE}"/>
              </a:ext>
            </a:extLst>
          </p:cNvPr>
          <p:cNvSpPr/>
          <p:nvPr/>
        </p:nvSpPr>
        <p:spPr>
          <a:xfrm flipH="1">
            <a:off x="0" y="0"/>
            <a:ext cx="12192000" cy="1538513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0 h 20868"/>
              <a:gd name="connsiteX1" fmla="*/ 21600 w 21600"/>
              <a:gd name="connsiteY1" fmla="*/ 0 h 20868"/>
              <a:gd name="connsiteX2" fmla="*/ 21600 w 21600"/>
              <a:gd name="connsiteY2" fmla="*/ 17322 h 20868"/>
              <a:gd name="connsiteX3" fmla="*/ 13061 w 21600"/>
              <a:gd name="connsiteY3" fmla="*/ 13920 h 20868"/>
              <a:gd name="connsiteX4" fmla="*/ 0 w 21600"/>
              <a:gd name="connsiteY4" fmla="*/ 20172 h 20868"/>
              <a:gd name="connsiteX5" fmla="*/ 0 w 21600"/>
              <a:gd name="connsiteY5" fmla="*/ 0 h 20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600" h="20868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9913" y="20549"/>
                  <a:pt x="16661" y="13445"/>
                  <a:pt x="13061" y="13920"/>
                </a:cubicBezTo>
                <a:cubicBezTo>
                  <a:pt x="9461" y="14395"/>
                  <a:pt x="1913" y="23399"/>
                  <a:pt x="0" y="20172"/>
                </a:cubicBezTo>
                <a:lnTo>
                  <a:pt x="0" y="0"/>
                </a:lnTo>
                <a:close/>
              </a:path>
            </a:pathLst>
          </a:custGeom>
          <a:solidFill>
            <a:srgbClr val="3C797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A4FA26-355C-45FB-A556-8FF36C9DE136}"/>
              </a:ext>
            </a:extLst>
          </p:cNvPr>
          <p:cNvSpPr/>
          <p:nvPr/>
        </p:nvSpPr>
        <p:spPr>
          <a:xfrm>
            <a:off x="0" y="6147816"/>
            <a:ext cx="12192000" cy="713232"/>
          </a:xfrm>
          <a:prstGeom prst="rect">
            <a:avLst/>
          </a:prstGeom>
          <a:solidFill>
            <a:srgbClr val="3C79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FB8EF91-ED71-4C79-A137-2E851C445510}"/>
              </a:ext>
            </a:extLst>
          </p:cNvPr>
          <p:cNvSpPr/>
          <p:nvPr/>
        </p:nvSpPr>
        <p:spPr>
          <a:xfrm>
            <a:off x="1059542" y="6245590"/>
            <a:ext cx="4599432" cy="53949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E9D1135-E239-480E-A974-3108301C6027}"/>
              </a:ext>
            </a:extLst>
          </p:cNvPr>
          <p:cNvGrpSpPr/>
          <p:nvPr/>
        </p:nvGrpSpPr>
        <p:grpSpPr>
          <a:xfrm>
            <a:off x="1262744" y="6289132"/>
            <a:ext cx="370683" cy="406908"/>
            <a:chOff x="5849257" y="2133600"/>
            <a:chExt cx="542109" cy="595086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A0F905B-BDC7-4C58-94C1-4372B9771FCD}"/>
                </a:ext>
              </a:extLst>
            </p:cNvPr>
            <p:cNvSpPr/>
            <p:nvPr/>
          </p:nvSpPr>
          <p:spPr>
            <a:xfrm>
              <a:off x="5979886" y="2133600"/>
              <a:ext cx="411480" cy="411480"/>
            </a:xfrm>
            <a:prstGeom prst="ellipse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0612E26-94AD-443B-B30A-8CF01604A9CF}"/>
                </a:ext>
              </a:extLst>
            </p:cNvPr>
            <p:cNvCxnSpPr>
              <a:stCxn id="14" idx="3"/>
            </p:cNvCxnSpPr>
            <p:nvPr/>
          </p:nvCxnSpPr>
          <p:spPr>
            <a:xfrm flipH="1">
              <a:off x="5849257" y="2484820"/>
              <a:ext cx="190889" cy="243866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8344E647-F5A2-4148-B7C8-25D517F6E696}"/>
              </a:ext>
            </a:extLst>
          </p:cNvPr>
          <p:cNvSpPr txBox="1"/>
          <p:nvPr/>
        </p:nvSpPr>
        <p:spPr>
          <a:xfrm>
            <a:off x="1798176" y="6298225"/>
            <a:ext cx="406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Insert Topic Title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EF361A3-C901-4ED5-99B8-10F2F69213D8}"/>
              </a:ext>
            </a:extLst>
          </p:cNvPr>
          <p:cNvSpPr txBox="1"/>
          <p:nvPr/>
        </p:nvSpPr>
        <p:spPr>
          <a:xfrm>
            <a:off x="14514" y="1299871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Introduction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5885550-5204-44FA-BB87-510F4B8B0191}"/>
              </a:ext>
            </a:extLst>
          </p:cNvPr>
          <p:cNvSpPr txBox="1"/>
          <p:nvPr/>
        </p:nvSpPr>
        <p:spPr>
          <a:xfrm>
            <a:off x="134899" y="2731542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Requirements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3FB944F-6B0A-4BF7-8CE7-2290CB52149B}"/>
              </a:ext>
            </a:extLst>
          </p:cNvPr>
          <p:cNvSpPr txBox="1"/>
          <p:nvPr/>
        </p:nvSpPr>
        <p:spPr>
          <a:xfrm>
            <a:off x="-14514" y="4148305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Cases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4762642-6E20-48EA-9008-83529DBC566C}"/>
              </a:ext>
            </a:extLst>
          </p:cNvPr>
          <p:cNvSpPr txBox="1"/>
          <p:nvPr/>
        </p:nvSpPr>
        <p:spPr>
          <a:xfrm>
            <a:off x="-14514" y="5518318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0B176F77-6B02-4C9B-9F32-293730FD55B3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762" y="6182587"/>
            <a:ext cx="647337" cy="647337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345F7672-3C4D-4105-A4CE-8E93A2868B12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052585" y="6210723"/>
            <a:ext cx="531250" cy="531250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A9F4AF43-442B-4D1D-B0E9-F0F988D9DFE6}"/>
              </a:ext>
            </a:extLst>
          </p:cNvPr>
          <p:cNvSpPr txBox="1"/>
          <p:nvPr/>
        </p:nvSpPr>
        <p:spPr>
          <a:xfrm>
            <a:off x="10834914" y="6182587"/>
            <a:ext cx="16981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A8D7D9"/>
                </a:solidFill>
                <a:latin typeface="Century Gothic" panose="020B0502020202020204" pitchFamily="34" charset="0"/>
              </a:rPr>
              <a:t>11:00 AM</a:t>
            </a:r>
          </a:p>
          <a:p>
            <a:r>
              <a:rPr lang="en-US" dirty="0">
                <a:solidFill>
                  <a:srgbClr val="A8D7D9"/>
                </a:solidFill>
                <a:latin typeface="Century Gothic" panose="020B0502020202020204" pitchFamily="34" charset="0"/>
              </a:rPr>
              <a:t>6/17/2023</a:t>
            </a:r>
          </a:p>
          <a:p>
            <a:endParaRPr lang="en-US" dirty="0">
              <a:solidFill>
                <a:srgbClr val="A8D7D9"/>
              </a:solidFill>
              <a:latin typeface="Century Gothic" panose="020B0502020202020204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38A0ED7-FFDB-4B55-B911-B3309F026846}"/>
              </a:ext>
            </a:extLst>
          </p:cNvPr>
          <p:cNvSpPr/>
          <p:nvPr/>
        </p:nvSpPr>
        <p:spPr>
          <a:xfrm>
            <a:off x="2317661" y="199579"/>
            <a:ext cx="8887968" cy="5724144"/>
          </a:xfrm>
          <a:prstGeom prst="rect">
            <a:avLst/>
          </a:prstGeom>
          <a:solidFill>
            <a:srgbClr val="A8D7D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0FD01A9-29FD-4954-A838-331A904D704B}"/>
              </a:ext>
            </a:extLst>
          </p:cNvPr>
          <p:cNvCxnSpPr/>
          <p:nvPr/>
        </p:nvCxnSpPr>
        <p:spPr>
          <a:xfrm>
            <a:off x="2336711" y="963592"/>
            <a:ext cx="8869680" cy="0"/>
          </a:xfrm>
          <a:prstGeom prst="line">
            <a:avLst/>
          </a:prstGeom>
          <a:ln w="38100">
            <a:solidFill>
              <a:srgbClr val="3C79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7E1A7F22-9925-419D-B073-05570914BF11}"/>
              </a:ext>
            </a:extLst>
          </p:cNvPr>
          <p:cNvSpPr/>
          <p:nvPr/>
        </p:nvSpPr>
        <p:spPr>
          <a:xfrm>
            <a:off x="2593419" y="270055"/>
            <a:ext cx="3473991" cy="574462"/>
          </a:xfrm>
          <a:prstGeom prst="roundRect">
            <a:avLst/>
          </a:prstGeom>
          <a:solidFill>
            <a:srgbClr val="4D7F8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67B7B88F-F5A5-4E6C-8462-38977E774899}"/>
              </a:ext>
            </a:extLst>
          </p:cNvPr>
          <p:cNvSpPr/>
          <p:nvPr/>
        </p:nvSpPr>
        <p:spPr>
          <a:xfrm>
            <a:off x="8631014" y="319257"/>
            <a:ext cx="402336" cy="402336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0EEBFC1B-DB37-4454-B18E-8B6BC31302F2}"/>
              </a:ext>
            </a:extLst>
          </p:cNvPr>
          <p:cNvSpPr/>
          <p:nvPr/>
        </p:nvSpPr>
        <p:spPr>
          <a:xfrm>
            <a:off x="9289201" y="329355"/>
            <a:ext cx="402336" cy="402336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C7C51A9-DCDA-4471-A0AB-F5CE581B9002}"/>
              </a:ext>
            </a:extLst>
          </p:cNvPr>
          <p:cNvSpPr/>
          <p:nvPr/>
        </p:nvSpPr>
        <p:spPr>
          <a:xfrm>
            <a:off x="9947388" y="329355"/>
            <a:ext cx="402336" cy="40233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5E52A16-C723-454F-AEA0-253EFCE43DF9}"/>
              </a:ext>
            </a:extLst>
          </p:cNvPr>
          <p:cNvSpPr txBox="1"/>
          <p:nvPr/>
        </p:nvSpPr>
        <p:spPr>
          <a:xfrm>
            <a:off x="10647683" y="164889"/>
            <a:ext cx="816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3C79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en-US" sz="2800" dirty="0">
              <a:solidFill>
                <a:srgbClr val="3C797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5" name="Picture 74">
            <a:hlinkClick r:id="rId4" action="ppaction://hlinksldjump"/>
            <a:extLst>
              <a:ext uri="{FF2B5EF4-FFF2-40B4-BE49-F238E27FC236}">
                <a16:creationId xmlns:a16="http://schemas.microsoft.com/office/drawing/2014/main" id="{2D0B0A56-C393-4554-B75F-D717918A12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401745"/>
            <a:ext cx="816935" cy="865707"/>
          </a:xfrm>
          <a:prstGeom prst="rect">
            <a:avLst/>
          </a:prstGeom>
        </p:spPr>
      </p:pic>
      <p:pic>
        <p:nvPicPr>
          <p:cNvPr id="76" name="Picture 75">
            <a:hlinkClick r:id="rId6" action="ppaction://hlinksldjump"/>
            <a:extLst>
              <a:ext uri="{FF2B5EF4-FFF2-40B4-BE49-F238E27FC236}">
                <a16:creationId xmlns:a16="http://schemas.microsoft.com/office/drawing/2014/main" id="{BA06B267-A5A0-4851-84BD-85AEA6B06A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1892943"/>
            <a:ext cx="816935" cy="865707"/>
          </a:xfrm>
          <a:prstGeom prst="rect">
            <a:avLst/>
          </a:prstGeom>
        </p:spPr>
      </p:pic>
      <p:pic>
        <p:nvPicPr>
          <p:cNvPr id="77" name="Picture 76">
            <a:hlinkClick r:id="rId7" action="ppaction://hlinksldjump"/>
            <a:extLst>
              <a:ext uri="{FF2B5EF4-FFF2-40B4-BE49-F238E27FC236}">
                <a16:creationId xmlns:a16="http://schemas.microsoft.com/office/drawing/2014/main" id="{0F6405F1-6BAB-4F4A-8637-22E612F7C5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3300952"/>
            <a:ext cx="816935" cy="865707"/>
          </a:xfrm>
          <a:prstGeom prst="rect">
            <a:avLst/>
          </a:prstGeom>
        </p:spPr>
      </p:pic>
      <p:pic>
        <p:nvPicPr>
          <p:cNvPr id="78" name="Picture 77">
            <a:hlinkClick r:id="rId8" action="ppaction://hlinksldjump"/>
            <a:extLst>
              <a:ext uri="{FF2B5EF4-FFF2-40B4-BE49-F238E27FC236}">
                <a16:creationId xmlns:a16="http://schemas.microsoft.com/office/drawing/2014/main" id="{43EBAB53-4FA0-4026-9A21-129437060F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4708961"/>
            <a:ext cx="816935" cy="865707"/>
          </a:xfrm>
          <a:prstGeom prst="rect">
            <a:avLst/>
          </a:prstGeom>
        </p:spPr>
      </p:pic>
      <p:pic>
        <p:nvPicPr>
          <p:cNvPr id="3" name="Picture 2">
            <a:hlinkClick r:id="rId9" action="ppaction://hlinksldjump"/>
            <a:extLst>
              <a:ext uri="{FF2B5EF4-FFF2-40B4-BE49-F238E27FC236}">
                <a16:creationId xmlns:a16="http://schemas.microsoft.com/office/drawing/2014/main" id="{28A192F0-7E22-499C-9825-0D936406E09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28" y="6186216"/>
            <a:ext cx="676715" cy="66452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397D3BA-CB79-48AB-A185-FDD1AE5550A7}"/>
              </a:ext>
            </a:extLst>
          </p:cNvPr>
          <p:cNvSpPr txBox="1"/>
          <p:nvPr/>
        </p:nvSpPr>
        <p:spPr>
          <a:xfrm>
            <a:off x="2593419" y="1189485"/>
            <a:ext cx="4801991" cy="1272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We have done the same for the main-area but on the main Area we have called the data from the tables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F60F666D-63B8-4701-A294-8C6F4D07D08B}"/>
              </a:ext>
            </a:extLst>
          </p:cNvPr>
          <p:cNvPicPr/>
          <p:nvPr/>
        </p:nvPicPr>
        <p:blipFill>
          <a:blip r:embed="rId11"/>
          <a:stretch>
            <a:fillRect/>
          </a:stretch>
        </p:blipFill>
        <p:spPr>
          <a:xfrm>
            <a:off x="4111975" y="2368125"/>
            <a:ext cx="5925185" cy="78105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1E3E36F5-A676-4F88-B936-6DAA69B08430}"/>
              </a:ext>
            </a:extLst>
          </p:cNvPr>
          <p:cNvPicPr/>
          <p:nvPr/>
        </p:nvPicPr>
        <p:blipFill>
          <a:blip r:embed="rId12"/>
          <a:stretch>
            <a:fillRect/>
          </a:stretch>
        </p:blipFill>
        <p:spPr>
          <a:xfrm>
            <a:off x="4152432" y="3424064"/>
            <a:ext cx="582041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474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6" grpId="0" animBg="1"/>
      <p:bldP spid="57" grpId="0" animBg="1"/>
      <p:bldP spid="58" grpId="0" animBg="1"/>
      <p:bldP spid="59" grpId="0" animBg="1"/>
      <p:bldP spid="6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9C2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Document 1">
            <a:extLst>
              <a:ext uri="{FF2B5EF4-FFF2-40B4-BE49-F238E27FC236}">
                <a16:creationId xmlns:a16="http://schemas.microsoft.com/office/drawing/2014/main" id="{F2A10B2D-B757-4389-BE7B-9738A1C89FDE}"/>
              </a:ext>
            </a:extLst>
          </p:cNvPr>
          <p:cNvSpPr/>
          <p:nvPr/>
        </p:nvSpPr>
        <p:spPr>
          <a:xfrm flipH="1">
            <a:off x="0" y="0"/>
            <a:ext cx="12192000" cy="1538513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0 h 20868"/>
              <a:gd name="connsiteX1" fmla="*/ 21600 w 21600"/>
              <a:gd name="connsiteY1" fmla="*/ 0 h 20868"/>
              <a:gd name="connsiteX2" fmla="*/ 21600 w 21600"/>
              <a:gd name="connsiteY2" fmla="*/ 17322 h 20868"/>
              <a:gd name="connsiteX3" fmla="*/ 13061 w 21600"/>
              <a:gd name="connsiteY3" fmla="*/ 13920 h 20868"/>
              <a:gd name="connsiteX4" fmla="*/ 0 w 21600"/>
              <a:gd name="connsiteY4" fmla="*/ 20172 h 20868"/>
              <a:gd name="connsiteX5" fmla="*/ 0 w 21600"/>
              <a:gd name="connsiteY5" fmla="*/ 0 h 20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600" h="20868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9913" y="20549"/>
                  <a:pt x="16661" y="13445"/>
                  <a:pt x="13061" y="13920"/>
                </a:cubicBezTo>
                <a:cubicBezTo>
                  <a:pt x="9461" y="14395"/>
                  <a:pt x="1913" y="23399"/>
                  <a:pt x="0" y="20172"/>
                </a:cubicBezTo>
                <a:lnTo>
                  <a:pt x="0" y="0"/>
                </a:lnTo>
                <a:close/>
              </a:path>
            </a:pathLst>
          </a:custGeom>
          <a:solidFill>
            <a:srgbClr val="3C797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A4FA26-355C-45FB-A556-8FF36C9DE136}"/>
              </a:ext>
            </a:extLst>
          </p:cNvPr>
          <p:cNvSpPr/>
          <p:nvPr/>
        </p:nvSpPr>
        <p:spPr>
          <a:xfrm>
            <a:off x="0" y="6147816"/>
            <a:ext cx="12192000" cy="713232"/>
          </a:xfrm>
          <a:prstGeom prst="rect">
            <a:avLst/>
          </a:prstGeom>
          <a:solidFill>
            <a:srgbClr val="3C79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FB8EF91-ED71-4C79-A137-2E851C445510}"/>
              </a:ext>
            </a:extLst>
          </p:cNvPr>
          <p:cNvSpPr/>
          <p:nvPr/>
        </p:nvSpPr>
        <p:spPr>
          <a:xfrm>
            <a:off x="1059542" y="6245590"/>
            <a:ext cx="4599432" cy="53949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E9D1135-E239-480E-A974-3108301C6027}"/>
              </a:ext>
            </a:extLst>
          </p:cNvPr>
          <p:cNvGrpSpPr/>
          <p:nvPr/>
        </p:nvGrpSpPr>
        <p:grpSpPr>
          <a:xfrm>
            <a:off x="1262744" y="6289132"/>
            <a:ext cx="370683" cy="406908"/>
            <a:chOff x="5849257" y="2133600"/>
            <a:chExt cx="542109" cy="595086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A0F905B-BDC7-4C58-94C1-4372B9771FCD}"/>
                </a:ext>
              </a:extLst>
            </p:cNvPr>
            <p:cNvSpPr/>
            <p:nvPr/>
          </p:nvSpPr>
          <p:spPr>
            <a:xfrm>
              <a:off x="5979886" y="2133600"/>
              <a:ext cx="411480" cy="411480"/>
            </a:xfrm>
            <a:prstGeom prst="ellipse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0612E26-94AD-443B-B30A-8CF01604A9CF}"/>
                </a:ext>
              </a:extLst>
            </p:cNvPr>
            <p:cNvCxnSpPr>
              <a:stCxn id="14" idx="3"/>
            </p:cNvCxnSpPr>
            <p:nvPr/>
          </p:nvCxnSpPr>
          <p:spPr>
            <a:xfrm flipH="1">
              <a:off x="5849257" y="2484820"/>
              <a:ext cx="190889" cy="243866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8344E647-F5A2-4148-B7C8-25D517F6E696}"/>
              </a:ext>
            </a:extLst>
          </p:cNvPr>
          <p:cNvSpPr txBox="1"/>
          <p:nvPr/>
        </p:nvSpPr>
        <p:spPr>
          <a:xfrm>
            <a:off x="1798176" y="6298225"/>
            <a:ext cx="406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Insert Topic Title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EF361A3-C901-4ED5-99B8-10F2F69213D8}"/>
              </a:ext>
            </a:extLst>
          </p:cNvPr>
          <p:cNvSpPr txBox="1"/>
          <p:nvPr/>
        </p:nvSpPr>
        <p:spPr>
          <a:xfrm>
            <a:off x="14514" y="1299871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Introduction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5885550-5204-44FA-BB87-510F4B8B0191}"/>
              </a:ext>
            </a:extLst>
          </p:cNvPr>
          <p:cNvSpPr txBox="1"/>
          <p:nvPr/>
        </p:nvSpPr>
        <p:spPr>
          <a:xfrm>
            <a:off x="134899" y="2731542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Requirements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3FB944F-6B0A-4BF7-8CE7-2290CB52149B}"/>
              </a:ext>
            </a:extLst>
          </p:cNvPr>
          <p:cNvSpPr txBox="1"/>
          <p:nvPr/>
        </p:nvSpPr>
        <p:spPr>
          <a:xfrm>
            <a:off x="-14514" y="4148305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Cases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4762642-6E20-48EA-9008-83529DBC566C}"/>
              </a:ext>
            </a:extLst>
          </p:cNvPr>
          <p:cNvSpPr txBox="1"/>
          <p:nvPr/>
        </p:nvSpPr>
        <p:spPr>
          <a:xfrm>
            <a:off x="-14514" y="5518318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0B176F77-6B02-4C9B-9F32-293730FD55B3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762" y="6182587"/>
            <a:ext cx="647337" cy="647337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345F7672-3C4D-4105-A4CE-8E93A2868B12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052585" y="6210723"/>
            <a:ext cx="531250" cy="531250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A9F4AF43-442B-4D1D-B0E9-F0F988D9DFE6}"/>
              </a:ext>
            </a:extLst>
          </p:cNvPr>
          <p:cNvSpPr txBox="1"/>
          <p:nvPr/>
        </p:nvSpPr>
        <p:spPr>
          <a:xfrm>
            <a:off x="10834914" y="6182587"/>
            <a:ext cx="1698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A8D7D9"/>
                </a:solidFill>
                <a:latin typeface="Century Gothic" panose="020B0502020202020204" pitchFamily="34" charset="0"/>
              </a:rPr>
              <a:t>11:00 AM</a:t>
            </a:r>
          </a:p>
          <a:p>
            <a:r>
              <a:rPr lang="en-US" dirty="0">
                <a:solidFill>
                  <a:srgbClr val="A8D7D9"/>
                </a:solidFill>
                <a:latin typeface="Century Gothic" panose="020B0502020202020204" pitchFamily="34" charset="0"/>
              </a:rPr>
              <a:t>6/17/2023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38A0ED7-FFDB-4B55-B911-B3309F026846}"/>
              </a:ext>
            </a:extLst>
          </p:cNvPr>
          <p:cNvSpPr/>
          <p:nvPr/>
        </p:nvSpPr>
        <p:spPr>
          <a:xfrm>
            <a:off x="2317661" y="191558"/>
            <a:ext cx="8887968" cy="5724144"/>
          </a:xfrm>
          <a:prstGeom prst="rect">
            <a:avLst/>
          </a:prstGeom>
          <a:solidFill>
            <a:srgbClr val="A8D7D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0FD01A9-29FD-4954-A838-331A904D704B}"/>
              </a:ext>
            </a:extLst>
          </p:cNvPr>
          <p:cNvCxnSpPr/>
          <p:nvPr/>
        </p:nvCxnSpPr>
        <p:spPr>
          <a:xfrm>
            <a:off x="2336711" y="963592"/>
            <a:ext cx="8869680" cy="0"/>
          </a:xfrm>
          <a:prstGeom prst="line">
            <a:avLst/>
          </a:prstGeom>
          <a:ln w="38100">
            <a:solidFill>
              <a:srgbClr val="3C79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7E1A7F22-9925-419D-B073-05570914BF11}"/>
              </a:ext>
            </a:extLst>
          </p:cNvPr>
          <p:cNvSpPr/>
          <p:nvPr/>
        </p:nvSpPr>
        <p:spPr>
          <a:xfrm>
            <a:off x="2593419" y="270055"/>
            <a:ext cx="3473991" cy="574462"/>
          </a:xfrm>
          <a:prstGeom prst="roundRect">
            <a:avLst/>
          </a:prstGeom>
          <a:solidFill>
            <a:srgbClr val="4D7F8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67B7B88F-F5A5-4E6C-8462-38977E774899}"/>
              </a:ext>
            </a:extLst>
          </p:cNvPr>
          <p:cNvSpPr/>
          <p:nvPr/>
        </p:nvSpPr>
        <p:spPr>
          <a:xfrm>
            <a:off x="8631014" y="319257"/>
            <a:ext cx="402336" cy="402336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0EEBFC1B-DB37-4454-B18E-8B6BC31302F2}"/>
              </a:ext>
            </a:extLst>
          </p:cNvPr>
          <p:cNvSpPr/>
          <p:nvPr/>
        </p:nvSpPr>
        <p:spPr>
          <a:xfrm>
            <a:off x="9289201" y="329355"/>
            <a:ext cx="402336" cy="402336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C7C51A9-DCDA-4471-A0AB-F5CE581B9002}"/>
              </a:ext>
            </a:extLst>
          </p:cNvPr>
          <p:cNvSpPr/>
          <p:nvPr/>
        </p:nvSpPr>
        <p:spPr>
          <a:xfrm>
            <a:off x="9947388" y="329355"/>
            <a:ext cx="402336" cy="40233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5E52A16-C723-454F-AEA0-253EFCE43DF9}"/>
              </a:ext>
            </a:extLst>
          </p:cNvPr>
          <p:cNvSpPr txBox="1"/>
          <p:nvPr/>
        </p:nvSpPr>
        <p:spPr>
          <a:xfrm>
            <a:off x="10647683" y="164889"/>
            <a:ext cx="816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3C79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en-US" sz="2800" dirty="0">
              <a:solidFill>
                <a:srgbClr val="3C797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5" name="Picture 74">
            <a:hlinkClick r:id="rId4" action="ppaction://hlinksldjump"/>
            <a:extLst>
              <a:ext uri="{FF2B5EF4-FFF2-40B4-BE49-F238E27FC236}">
                <a16:creationId xmlns:a16="http://schemas.microsoft.com/office/drawing/2014/main" id="{2D0B0A56-C393-4554-B75F-D717918A12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401745"/>
            <a:ext cx="816935" cy="865707"/>
          </a:xfrm>
          <a:prstGeom prst="rect">
            <a:avLst/>
          </a:prstGeom>
        </p:spPr>
      </p:pic>
      <p:pic>
        <p:nvPicPr>
          <p:cNvPr id="76" name="Picture 75">
            <a:hlinkClick r:id="rId6" action="ppaction://hlinksldjump"/>
            <a:extLst>
              <a:ext uri="{FF2B5EF4-FFF2-40B4-BE49-F238E27FC236}">
                <a16:creationId xmlns:a16="http://schemas.microsoft.com/office/drawing/2014/main" id="{BA06B267-A5A0-4851-84BD-85AEA6B06A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1892943"/>
            <a:ext cx="816935" cy="865707"/>
          </a:xfrm>
          <a:prstGeom prst="rect">
            <a:avLst/>
          </a:prstGeom>
        </p:spPr>
      </p:pic>
      <p:pic>
        <p:nvPicPr>
          <p:cNvPr id="77" name="Picture 76">
            <a:hlinkClick r:id="rId7" action="ppaction://hlinksldjump"/>
            <a:extLst>
              <a:ext uri="{FF2B5EF4-FFF2-40B4-BE49-F238E27FC236}">
                <a16:creationId xmlns:a16="http://schemas.microsoft.com/office/drawing/2014/main" id="{0F6405F1-6BAB-4F4A-8637-22E612F7C5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3300952"/>
            <a:ext cx="816935" cy="865707"/>
          </a:xfrm>
          <a:prstGeom prst="rect">
            <a:avLst/>
          </a:prstGeom>
        </p:spPr>
      </p:pic>
      <p:pic>
        <p:nvPicPr>
          <p:cNvPr id="78" name="Picture 77">
            <a:hlinkClick r:id="rId8" action="ppaction://hlinksldjump"/>
            <a:extLst>
              <a:ext uri="{FF2B5EF4-FFF2-40B4-BE49-F238E27FC236}">
                <a16:creationId xmlns:a16="http://schemas.microsoft.com/office/drawing/2014/main" id="{43EBAB53-4FA0-4026-9A21-129437060F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4708961"/>
            <a:ext cx="816935" cy="865707"/>
          </a:xfrm>
          <a:prstGeom prst="rect">
            <a:avLst/>
          </a:prstGeom>
        </p:spPr>
      </p:pic>
      <p:pic>
        <p:nvPicPr>
          <p:cNvPr id="3" name="Picture 2">
            <a:hlinkClick r:id="rId9" action="ppaction://hlinksldjump"/>
            <a:extLst>
              <a:ext uri="{FF2B5EF4-FFF2-40B4-BE49-F238E27FC236}">
                <a16:creationId xmlns:a16="http://schemas.microsoft.com/office/drawing/2014/main" id="{28A192F0-7E22-499C-9825-0D936406E09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28" y="6186216"/>
            <a:ext cx="676715" cy="66452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397D3BA-CB79-48AB-A185-FDD1AE5550A7}"/>
              </a:ext>
            </a:extLst>
          </p:cNvPr>
          <p:cNvSpPr txBox="1"/>
          <p:nvPr/>
        </p:nvSpPr>
        <p:spPr>
          <a:xfrm>
            <a:off x="2593419" y="1405654"/>
            <a:ext cx="3065555" cy="4297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Then go to SAP Editor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First, we declare the table that we are going to use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Next, is the data from the table we have created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Then, the input parameter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And the Selection for the data retrieval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10E1A5B4-36E6-4579-8CC9-2A2D906EDE62}"/>
              </a:ext>
            </a:extLst>
          </p:cNvPr>
          <p:cNvPicPr/>
          <p:nvPr/>
        </p:nvPicPr>
        <p:blipFill>
          <a:blip r:embed="rId11"/>
          <a:stretch>
            <a:fillRect/>
          </a:stretch>
        </p:blipFill>
        <p:spPr>
          <a:xfrm>
            <a:off x="5862176" y="1625880"/>
            <a:ext cx="4937829" cy="3528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469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6" grpId="0" animBg="1"/>
      <p:bldP spid="57" grpId="0" animBg="1"/>
      <p:bldP spid="58" grpId="0" animBg="1"/>
      <p:bldP spid="59" grpId="0" animBg="1"/>
      <p:bldP spid="6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9C2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Document 1">
            <a:extLst>
              <a:ext uri="{FF2B5EF4-FFF2-40B4-BE49-F238E27FC236}">
                <a16:creationId xmlns:a16="http://schemas.microsoft.com/office/drawing/2014/main" id="{F2A10B2D-B757-4389-BE7B-9738A1C89FDE}"/>
              </a:ext>
            </a:extLst>
          </p:cNvPr>
          <p:cNvSpPr/>
          <p:nvPr/>
        </p:nvSpPr>
        <p:spPr>
          <a:xfrm flipH="1">
            <a:off x="0" y="0"/>
            <a:ext cx="12192000" cy="1538513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0 h 20868"/>
              <a:gd name="connsiteX1" fmla="*/ 21600 w 21600"/>
              <a:gd name="connsiteY1" fmla="*/ 0 h 20868"/>
              <a:gd name="connsiteX2" fmla="*/ 21600 w 21600"/>
              <a:gd name="connsiteY2" fmla="*/ 17322 h 20868"/>
              <a:gd name="connsiteX3" fmla="*/ 13061 w 21600"/>
              <a:gd name="connsiteY3" fmla="*/ 13920 h 20868"/>
              <a:gd name="connsiteX4" fmla="*/ 0 w 21600"/>
              <a:gd name="connsiteY4" fmla="*/ 20172 h 20868"/>
              <a:gd name="connsiteX5" fmla="*/ 0 w 21600"/>
              <a:gd name="connsiteY5" fmla="*/ 0 h 20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600" h="20868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9913" y="20549"/>
                  <a:pt x="16661" y="13445"/>
                  <a:pt x="13061" y="13920"/>
                </a:cubicBezTo>
                <a:cubicBezTo>
                  <a:pt x="9461" y="14395"/>
                  <a:pt x="1913" y="23399"/>
                  <a:pt x="0" y="20172"/>
                </a:cubicBezTo>
                <a:lnTo>
                  <a:pt x="0" y="0"/>
                </a:lnTo>
                <a:close/>
              </a:path>
            </a:pathLst>
          </a:custGeom>
          <a:solidFill>
            <a:srgbClr val="3C797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A4FA26-355C-45FB-A556-8FF36C9DE136}"/>
              </a:ext>
            </a:extLst>
          </p:cNvPr>
          <p:cNvSpPr/>
          <p:nvPr/>
        </p:nvSpPr>
        <p:spPr>
          <a:xfrm>
            <a:off x="0" y="6147816"/>
            <a:ext cx="12192000" cy="713232"/>
          </a:xfrm>
          <a:prstGeom prst="rect">
            <a:avLst/>
          </a:prstGeom>
          <a:solidFill>
            <a:srgbClr val="3C79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FB8EF91-ED71-4C79-A137-2E851C445510}"/>
              </a:ext>
            </a:extLst>
          </p:cNvPr>
          <p:cNvSpPr/>
          <p:nvPr/>
        </p:nvSpPr>
        <p:spPr>
          <a:xfrm>
            <a:off x="1059542" y="6245590"/>
            <a:ext cx="4599432" cy="53949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E9D1135-E239-480E-A974-3108301C6027}"/>
              </a:ext>
            </a:extLst>
          </p:cNvPr>
          <p:cNvGrpSpPr/>
          <p:nvPr/>
        </p:nvGrpSpPr>
        <p:grpSpPr>
          <a:xfrm>
            <a:off x="1262744" y="6289132"/>
            <a:ext cx="370683" cy="406908"/>
            <a:chOff x="5849257" y="2133600"/>
            <a:chExt cx="542109" cy="595086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A0F905B-BDC7-4C58-94C1-4372B9771FCD}"/>
                </a:ext>
              </a:extLst>
            </p:cNvPr>
            <p:cNvSpPr/>
            <p:nvPr/>
          </p:nvSpPr>
          <p:spPr>
            <a:xfrm>
              <a:off x="5979886" y="2133600"/>
              <a:ext cx="411480" cy="411480"/>
            </a:xfrm>
            <a:prstGeom prst="ellipse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0612E26-94AD-443B-B30A-8CF01604A9CF}"/>
                </a:ext>
              </a:extLst>
            </p:cNvPr>
            <p:cNvCxnSpPr>
              <a:stCxn id="14" idx="3"/>
            </p:cNvCxnSpPr>
            <p:nvPr/>
          </p:nvCxnSpPr>
          <p:spPr>
            <a:xfrm flipH="1">
              <a:off x="5849257" y="2484820"/>
              <a:ext cx="190889" cy="243866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8344E647-F5A2-4148-B7C8-25D517F6E696}"/>
              </a:ext>
            </a:extLst>
          </p:cNvPr>
          <p:cNvSpPr txBox="1"/>
          <p:nvPr/>
        </p:nvSpPr>
        <p:spPr>
          <a:xfrm>
            <a:off x="1798176" y="6298225"/>
            <a:ext cx="406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Insert Topic Title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EF361A3-C901-4ED5-99B8-10F2F69213D8}"/>
              </a:ext>
            </a:extLst>
          </p:cNvPr>
          <p:cNvSpPr txBox="1"/>
          <p:nvPr/>
        </p:nvSpPr>
        <p:spPr>
          <a:xfrm>
            <a:off x="14514" y="1299871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Introduction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5885550-5204-44FA-BB87-510F4B8B0191}"/>
              </a:ext>
            </a:extLst>
          </p:cNvPr>
          <p:cNvSpPr txBox="1"/>
          <p:nvPr/>
        </p:nvSpPr>
        <p:spPr>
          <a:xfrm>
            <a:off x="134899" y="2731542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Requirements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3FB944F-6B0A-4BF7-8CE7-2290CB52149B}"/>
              </a:ext>
            </a:extLst>
          </p:cNvPr>
          <p:cNvSpPr txBox="1"/>
          <p:nvPr/>
        </p:nvSpPr>
        <p:spPr>
          <a:xfrm>
            <a:off x="-14514" y="4148305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Cases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4762642-6E20-48EA-9008-83529DBC566C}"/>
              </a:ext>
            </a:extLst>
          </p:cNvPr>
          <p:cNvSpPr txBox="1"/>
          <p:nvPr/>
        </p:nvSpPr>
        <p:spPr>
          <a:xfrm>
            <a:off x="-14514" y="5518318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0B176F77-6B02-4C9B-9F32-293730FD55B3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762" y="6182587"/>
            <a:ext cx="647337" cy="647337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345F7672-3C4D-4105-A4CE-8E93A2868B12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052585" y="6210723"/>
            <a:ext cx="531250" cy="531250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A9F4AF43-442B-4D1D-B0E9-F0F988D9DFE6}"/>
              </a:ext>
            </a:extLst>
          </p:cNvPr>
          <p:cNvSpPr txBox="1"/>
          <p:nvPr/>
        </p:nvSpPr>
        <p:spPr>
          <a:xfrm>
            <a:off x="10834914" y="6182587"/>
            <a:ext cx="1698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A8D7D9"/>
                </a:solidFill>
                <a:latin typeface="Century Gothic" panose="020B0502020202020204" pitchFamily="34" charset="0"/>
              </a:rPr>
              <a:t>11:00 AM</a:t>
            </a:r>
          </a:p>
          <a:p>
            <a:r>
              <a:rPr lang="en-US" dirty="0">
                <a:solidFill>
                  <a:srgbClr val="A8D7D9"/>
                </a:solidFill>
                <a:latin typeface="Century Gothic" panose="020B0502020202020204" pitchFamily="34" charset="0"/>
              </a:rPr>
              <a:t>6/17/2023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38A0ED7-FFDB-4B55-B911-B3309F026846}"/>
              </a:ext>
            </a:extLst>
          </p:cNvPr>
          <p:cNvSpPr/>
          <p:nvPr/>
        </p:nvSpPr>
        <p:spPr>
          <a:xfrm>
            <a:off x="2317661" y="191558"/>
            <a:ext cx="8887968" cy="5724144"/>
          </a:xfrm>
          <a:prstGeom prst="rect">
            <a:avLst/>
          </a:prstGeom>
          <a:solidFill>
            <a:srgbClr val="A8D7D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0FD01A9-29FD-4954-A838-331A904D704B}"/>
              </a:ext>
            </a:extLst>
          </p:cNvPr>
          <p:cNvCxnSpPr/>
          <p:nvPr/>
        </p:nvCxnSpPr>
        <p:spPr>
          <a:xfrm>
            <a:off x="2336711" y="963592"/>
            <a:ext cx="8869680" cy="0"/>
          </a:xfrm>
          <a:prstGeom prst="line">
            <a:avLst/>
          </a:prstGeom>
          <a:ln w="38100">
            <a:solidFill>
              <a:srgbClr val="3C79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7E1A7F22-9925-419D-B073-05570914BF11}"/>
              </a:ext>
            </a:extLst>
          </p:cNvPr>
          <p:cNvSpPr/>
          <p:nvPr/>
        </p:nvSpPr>
        <p:spPr>
          <a:xfrm>
            <a:off x="2593419" y="270055"/>
            <a:ext cx="3473991" cy="574462"/>
          </a:xfrm>
          <a:prstGeom prst="roundRect">
            <a:avLst/>
          </a:prstGeom>
          <a:solidFill>
            <a:srgbClr val="4D7F8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67B7B88F-F5A5-4E6C-8462-38977E774899}"/>
              </a:ext>
            </a:extLst>
          </p:cNvPr>
          <p:cNvSpPr/>
          <p:nvPr/>
        </p:nvSpPr>
        <p:spPr>
          <a:xfrm>
            <a:off x="8631014" y="319257"/>
            <a:ext cx="402336" cy="402336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0EEBFC1B-DB37-4454-B18E-8B6BC31302F2}"/>
              </a:ext>
            </a:extLst>
          </p:cNvPr>
          <p:cNvSpPr/>
          <p:nvPr/>
        </p:nvSpPr>
        <p:spPr>
          <a:xfrm>
            <a:off x="9289201" y="329355"/>
            <a:ext cx="402336" cy="402336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C7C51A9-DCDA-4471-A0AB-F5CE581B9002}"/>
              </a:ext>
            </a:extLst>
          </p:cNvPr>
          <p:cNvSpPr/>
          <p:nvPr/>
        </p:nvSpPr>
        <p:spPr>
          <a:xfrm>
            <a:off x="9947388" y="329355"/>
            <a:ext cx="402336" cy="40233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5E52A16-C723-454F-AEA0-253EFCE43DF9}"/>
              </a:ext>
            </a:extLst>
          </p:cNvPr>
          <p:cNvSpPr txBox="1"/>
          <p:nvPr/>
        </p:nvSpPr>
        <p:spPr>
          <a:xfrm>
            <a:off x="10647683" y="164889"/>
            <a:ext cx="816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3C79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en-US" sz="2800" dirty="0">
              <a:solidFill>
                <a:srgbClr val="3C797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5" name="Picture 74">
            <a:hlinkClick r:id="rId4" action="ppaction://hlinksldjump"/>
            <a:extLst>
              <a:ext uri="{FF2B5EF4-FFF2-40B4-BE49-F238E27FC236}">
                <a16:creationId xmlns:a16="http://schemas.microsoft.com/office/drawing/2014/main" id="{2D0B0A56-C393-4554-B75F-D717918A12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401745"/>
            <a:ext cx="816935" cy="865707"/>
          </a:xfrm>
          <a:prstGeom prst="rect">
            <a:avLst/>
          </a:prstGeom>
        </p:spPr>
      </p:pic>
      <p:pic>
        <p:nvPicPr>
          <p:cNvPr id="76" name="Picture 75">
            <a:hlinkClick r:id="rId6" action="ppaction://hlinksldjump"/>
            <a:extLst>
              <a:ext uri="{FF2B5EF4-FFF2-40B4-BE49-F238E27FC236}">
                <a16:creationId xmlns:a16="http://schemas.microsoft.com/office/drawing/2014/main" id="{BA06B267-A5A0-4851-84BD-85AEA6B06A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1892943"/>
            <a:ext cx="816935" cy="865707"/>
          </a:xfrm>
          <a:prstGeom prst="rect">
            <a:avLst/>
          </a:prstGeom>
        </p:spPr>
      </p:pic>
      <p:pic>
        <p:nvPicPr>
          <p:cNvPr id="77" name="Picture 76">
            <a:hlinkClick r:id="rId7" action="ppaction://hlinksldjump"/>
            <a:extLst>
              <a:ext uri="{FF2B5EF4-FFF2-40B4-BE49-F238E27FC236}">
                <a16:creationId xmlns:a16="http://schemas.microsoft.com/office/drawing/2014/main" id="{0F6405F1-6BAB-4F4A-8637-22E612F7C5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3300952"/>
            <a:ext cx="816935" cy="865707"/>
          </a:xfrm>
          <a:prstGeom prst="rect">
            <a:avLst/>
          </a:prstGeom>
        </p:spPr>
      </p:pic>
      <p:pic>
        <p:nvPicPr>
          <p:cNvPr id="78" name="Picture 77">
            <a:hlinkClick r:id="rId8" action="ppaction://hlinksldjump"/>
            <a:extLst>
              <a:ext uri="{FF2B5EF4-FFF2-40B4-BE49-F238E27FC236}">
                <a16:creationId xmlns:a16="http://schemas.microsoft.com/office/drawing/2014/main" id="{43EBAB53-4FA0-4026-9A21-129437060F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4708961"/>
            <a:ext cx="816935" cy="865707"/>
          </a:xfrm>
          <a:prstGeom prst="rect">
            <a:avLst/>
          </a:prstGeom>
        </p:spPr>
      </p:pic>
      <p:pic>
        <p:nvPicPr>
          <p:cNvPr id="3" name="Picture 2">
            <a:hlinkClick r:id="rId9" action="ppaction://hlinksldjump"/>
            <a:extLst>
              <a:ext uri="{FF2B5EF4-FFF2-40B4-BE49-F238E27FC236}">
                <a16:creationId xmlns:a16="http://schemas.microsoft.com/office/drawing/2014/main" id="{28A192F0-7E22-499C-9825-0D936406E09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28" y="6186216"/>
            <a:ext cx="676715" cy="66452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397D3BA-CB79-48AB-A185-FDD1AE5550A7}"/>
              </a:ext>
            </a:extLst>
          </p:cNvPr>
          <p:cNvSpPr txBox="1"/>
          <p:nvPr/>
        </p:nvSpPr>
        <p:spPr>
          <a:xfrm>
            <a:off x="2593419" y="2414337"/>
            <a:ext cx="3065555" cy="1272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Then we will click on pattern, and call function of the form we have just created.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BAE65608-DCAC-4493-AFDA-CE73625A6C3F}"/>
              </a:ext>
            </a:extLst>
          </p:cNvPr>
          <p:cNvPicPr/>
          <p:nvPr/>
        </p:nvPicPr>
        <p:blipFill rotWithShape="1">
          <a:blip r:embed="rId11"/>
          <a:srcRect b="58348"/>
          <a:stretch/>
        </p:blipFill>
        <p:spPr bwMode="auto">
          <a:xfrm>
            <a:off x="6428855" y="1948349"/>
            <a:ext cx="3838575" cy="23050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7831148D-F744-4626-8CD7-510BA088A24D}"/>
              </a:ext>
            </a:extLst>
          </p:cNvPr>
          <p:cNvSpPr/>
          <p:nvPr/>
        </p:nvSpPr>
        <p:spPr>
          <a:xfrm>
            <a:off x="7947459" y="2443558"/>
            <a:ext cx="2258443" cy="3004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864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6" grpId="0" animBg="1"/>
      <p:bldP spid="57" grpId="0" animBg="1"/>
      <p:bldP spid="58" grpId="0" animBg="1"/>
      <p:bldP spid="59" grpId="0" animBg="1"/>
      <p:bldP spid="6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9C2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Document 1">
            <a:extLst>
              <a:ext uri="{FF2B5EF4-FFF2-40B4-BE49-F238E27FC236}">
                <a16:creationId xmlns:a16="http://schemas.microsoft.com/office/drawing/2014/main" id="{F2A10B2D-B757-4389-BE7B-9738A1C89FDE}"/>
              </a:ext>
            </a:extLst>
          </p:cNvPr>
          <p:cNvSpPr/>
          <p:nvPr/>
        </p:nvSpPr>
        <p:spPr>
          <a:xfrm flipH="1">
            <a:off x="0" y="0"/>
            <a:ext cx="12192000" cy="1538513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0 h 20868"/>
              <a:gd name="connsiteX1" fmla="*/ 21600 w 21600"/>
              <a:gd name="connsiteY1" fmla="*/ 0 h 20868"/>
              <a:gd name="connsiteX2" fmla="*/ 21600 w 21600"/>
              <a:gd name="connsiteY2" fmla="*/ 17322 h 20868"/>
              <a:gd name="connsiteX3" fmla="*/ 13061 w 21600"/>
              <a:gd name="connsiteY3" fmla="*/ 13920 h 20868"/>
              <a:gd name="connsiteX4" fmla="*/ 0 w 21600"/>
              <a:gd name="connsiteY4" fmla="*/ 20172 h 20868"/>
              <a:gd name="connsiteX5" fmla="*/ 0 w 21600"/>
              <a:gd name="connsiteY5" fmla="*/ 0 h 20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600" h="20868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9913" y="20549"/>
                  <a:pt x="16661" y="13445"/>
                  <a:pt x="13061" y="13920"/>
                </a:cubicBezTo>
                <a:cubicBezTo>
                  <a:pt x="9461" y="14395"/>
                  <a:pt x="1913" y="23399"/>
                  <a:pt x="0" y="20172"/>
                </a:cubicBezTo>
                <a:lnTo>
                  <a:pt x="0" y="0"/>
                </a:lnTo>
                <a:close/>
              </a:path>
            </a:pathLst>
          </a:custGeom>
          <a:solidFill>
            <a:srgbClr val="3C797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A4FA26-355C-45FB-A556-8FF36C9DE136}"/>
              </a:ext>
            </a:extLst>
          </p:cNvPr>
          <p:cNvSpPr/>
          <p:nvPr/>
        </p:nvSpPr>
        <p:spPr>
          <a:xfrm>
            <a:off x="0" y="6147816"/>
            <a:ext cx="12192000" cy="713232"/>
          </a:xfrm>
          <a:prstGeom prst="rect">
            <a:avLst/>
          </a:prstGeom>
          <a:solidFill>
            <a:srgbClr val="3C79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FB8EF91-ED71-4C79-A137-2E851C445510}"/>
              </a:ext>
            </a:extLst>
          </p:cNvPr>
          <p:cNvSpPr/>
          <p:nvPr/>
        </p:nvSpPr>
        <p:spPr>
          <a:xfrm>
            <a:off x="1059542" y="6245590"/>
            <a:ext cx="4599432" cy="53949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E9D1135-E239-480E-A974-3108301C6027}"/>
              </a:ext>
            </a:extLst>
          </p:cNvPr>
          <p:cNvGrpSpPr/>
          <p:nvPr/>
        </p:nvGrpSpPr>
        <p:grpSpPr>
          <a:xfrm>
            <a:off x="1262744" y="6289132"/>
            <a:ext cx="370683" cy="406908"/>
            <a:chOff x="5849257" y="2133600"/>
            <a:chExt cx="542109" cy="595086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A0F905B-BDC7-4C58-94C1-4372B9771FCD}"/>
                </a:ext>
              </a:extLst>
            </p:cNvPr>
            <p:cNvSpPr/>
            <p:nvPr/>
          </p:nvSpPr>
          <p:spPr>
            <a:xfrm>
              <a:off x="5979886" y="2133600"/>
              <a:ext cx="411480" cy="411480"/>
            </a:xfrm>
            <a:prstGeom prst="ellipse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0612E26-94AD-443B-B30A-8CF01604A9CF}"/>
                </a:ext>
              </a:extLst>
            </p:cNvPr>
            <p:cNvCxnSpPr>
              <a:stCxn id="14" idx="3"/>
            </p:cNvCxnSpPr>
            <p:nvPr/>
          </p:nvCxnSpPr>
          <p:spPr>
            <a:xfrm flipH="1">
              <a:off x="5849257" y="2484820"/>
              <a:ext cx="190889" cy="243866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8344E647-F5A2-4148-B7C8-25D517F6E696}"/>
              </a:ext>
            </a:extLst>
          </p:cNvPr>
          <p:cNvSpPr txBox="1"/>
          <p:nvPr/>
        </p:nvSpPr>
        <p:spPr>
          <a:xfrm>
            <a:off x="1798176" y="6298225"/>
            <a:ext cx="406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Insert Topic Title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EF361A3-C901-4ED5-99B8-10F2F69213D8}"/>
              </a:ext>
            </a:extLst>
          </p:cNvPr>
          <p:cNvSpPr txBox="1"/>
          <p:nvPr/>
        </p:nvSpPr>
        <p:spPr>
          <a:xfrm>
            <a:off x="14514" y="1299871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Introduction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5885550-5204-44FA-BB87-510F4B8B0191}"/>
              </a:ext>
            </a:extLst>
          </p:cNvPr>
          <p:cNvSpPr txBox="1"/>
          <p:nvPr/>
        </p:nvSpPr>
        <p:spPr>
          <a:xfrm>
            <a:off x="134899" y="2731542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Requirements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3FB944F-6B0A-4BF7-8CE7-2290CB52149B}"/>
              </a:ext>
            </a:extLst>
          </p:cNvPr>
          <p:cNvSpPr txBox="1"/>
          <p:nvPr/>
        </p:nvSpPr>
        <p:spPr>
          <a:xfrm>
            <a:off x="-14514" y="4148305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Cases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4762642-6E20-48EA-9008-83529DBC566C}"/>
              </a:ext>
            </a:extLst>
          </p:cNvPr>
          <p:cNvSpPr txBox="1"/>
          <p:nvPr/>
        </p:nvSpPr>
        <p:spPr>
          <a:xfrm>
            <a:off x="-14514" y="5518318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0B176F77-6B02-4C9B-9F32-293730FD55B3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762" y="6182587"/>
            <a:ext cx="647337" cy="647337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345F7672-3C4D-4105-A4CE-8E93A2868B12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052585" y="6210723"/>
            <a:ext cx="531250" cy="531250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A9F4AF43-442B-4D1D-B0E9-F0F988D9DFE6}"/>
              </a:ext>
            </a:extLst>
          </p:cNvPr>
          <p:cNvSpPr txBox="1"/>
          <p:nvPr/>
        </p:nvSpPr>
        <p:spPr>
          <a:xfrm>
            <a:off x="10834914" y="6182587"/>
            <a:ext cx="16981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A8D7D9"/>
                </a:solidFill>
                <a:latin typeface="Century Gothic" panose="020B0502020202020204" pitchFamily="34" charset="0"/>
              </a:rPr>
              <a:t>11:00 AM</a:t>
            </a:r>
          </a:p>
          <a:p>
            <a:r>
              <a:rPr lang="en-US" dirty="0">
                <a:solidFill>
                  <a:srgbClr val="A8D7D9"/>
                </a:solidFill>
                <a:latin typeface="Century Gothic" panose="020B0502020202020204" pitchFamily="34" charset="0"/>
              </a:rPr>
              <a:t>6/17/2023</a:t>
            </a:r>
          </a:p>
          <a:p>
            <a:endParaRPr lang="en-US" dirty="0">
              <a:solidFill>
                <a:srgbClr val="A8D7D9"/>
              </a:solidFill>
              <a:latin typeface="Century Gothic" panose="020B0502020202020204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38A0ED7-FFDB-4B55-B911-B3309F026846}"/>
              </a:ext>
            </a:extLst>
          </p:cNvPr>
          <p:cNvSpPr/>
          <p:nvPr/>
        </p:nvSpPr>
        <p:spPr>
          <a:xfrm>
            <a:off x="2317661" y="191558"/>
            <a:ext cx="8887968" cy="5724144"/>
          </a:xfrm>
          <a:prstGeom prst="rect">
            <a:avLst/>
          </a:prstGeom>
          <a:solidFill>
            <a:srgbClr val="A8D7D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0FD01A9-29FD-4954-A838-331A904D704B}"/>
              </a:ext>
            </a:extLst>
          </p:cNvPr>
          <p:cNvCxnSpPr/>
          <p:nvPr/>
        </p:nvCxnSpPr>
        <p:spPr>
          <a:xfrm>
            <a:off x="2336711" y="963592"/>
            <a:ext cx="8869680" cy="0"/>
          </a:xfrm>
          <a:prstGeom prst="line">
            <a:avLst/>
          </a:prstGeom>
          <a:ln w="38100">
            <a:solidFill>
              <a:srgbClr val="3C79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7E1A7F22-9925-419D-B073-05570914BF11}"/>
              </a:ext>
            </a:extLst>
          </p:cNvPr>
          <p:cNvSpPr/>
          <p:nvPr/>
        </p:nvSpPr>
        <p:spPr>
          <a:xfrm>
            <a:off x="2593419" y="270055"/>
            <a:ext cx="3473991" cy="574462"/>
          </a:xfrm>
          <a:prstGeom prst="roundRect">
            <a:avLst/>
          </a:prstGeom>
          <a:solidFill>
            <a:srgbClr val="4D7F8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67B7B88F-F5A5-4E6C-8462-38977E774899}"/>
              </a:ext>
            </a:extLst>
          </p:cNvPr>
          <p:cNvSpPr/>
          <p:nvPr/>
        </p:nvSpPr>
        <p:spPr>
          <a:xfrm>
            <a:off x="8631014" y="319257"/>
            <a:ext cx="402336" cy="402336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0EEBFC1B-DB37-4454-B18E-8B6BC31302F2}"/>
              </a:ext>
            </a:extLst>
          </p:cNvPr>
          <p:cNvSpPr/>
          <p:nvPr/>
        </p:nvSpPr>
        <p:spPr>
          <a:xfrm>
            <a:off x="9289201" y="329355"/>
            <a:ext cx="402336" cy="402336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C7C51A9-DCDA-4471-A0AB-F5CE581B9002}"/>
              </a:ext>
            </a:extLst>
          </p:cNvPr>
          <p:cNvSpPr/>
          <p:nvPr/>
        </p:nvSpPr>
        <p:spPr>
          <a:xfrm>
            <a:off x="9947388" y="329355"/>
            <a:ext cx="402336" cy="40233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5E52A16-C723-454F-AEA0-253EFCE43DF9}"/>
              </a:ext>
            </a:extLst>
          </p:cNvPr>
          <p:cNvSpPr txBox="1"/>
          <p:nvPr/>
        </p:nvSpPr>
        <p:spPr>
          <a:xfrm>
            <a:off x="10647683" y="164889"/>
            <a:ext cx="816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3C79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en-US" sz="2800" dirty="0">
              <a:solidFill>
                <a:srgbClr val="3C797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5" name="Picture 74">
            <a:hlinkClick r:id="rId4" action="ppaction://hlinksldjump"/>
            <a:extLst>
              <a:ext uri="{FF2B5EF4-FFF2-40B4-BE49-F238E27FC236}">
                <a16:creationId xmlns:a16="http://schemas.microsoft.com/office/drawing/2014/main" id="{2D0B0A56-C393-4554-B75F-D717918A12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401745"/>
            <a:ext cx="816935" cy="865707"/>
          </a:xfrm>
          <a:prstGeom prst="rect">
            <a:avLst/>
          </a:prstGeom>
        </p:spPr>
      </p:pic>
      <p:pic>
        <p:nvPicPr>
          <p:cNvPr id="76" name="Picture 75">
            <a:hlinkClick r:id="rId6" action="ppaction://hlinksldjump"/>
            <a:extLst>
              <a:ext uri="{FF2B5EF4-FFF2-40B4-BE49-F238E27FC236}">
                <a16:creationId xmlns:a16="http://schemas.microsoft.com/office/drawing/2014/main" id="{BA06B267-A5A0-4851-84BD-85AEA6B06A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1892943"/>
            <a:ext cx="816935" cy="865707"/>
          </a:xfrm>
          <a:prstGeom prst="rect">
            <a:avLst/>
          </a:prstGeom>
        </p:spPr>
      </p:pic>
      <p:pic>
        <p:nvPicPr>
          <p:cNvPr id="77" name="Picture 76">
            <a:hlinkClick r:id="rId7" action="ppaction://hlinksldjump"/>
            <a:extLst>
              <a:ext uri="{FF2B5EF4-FFF2-40B4-BE49-F238E27FC236}">
                <a16:creationId xmlns:a16="http://schemas.microsoft.com/office/drawing/2014/main" id="{0F6405F1-6BAB-4F4A-8637-22E612F7C5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3300952"/>
            <a:ext cx="816935" cy="865707"/>
          </a:xfrm>
          <a:prstGeom prst="rect">
            <a:avLst/>
          </a:prstGeom>
        </p:spPr>
      </p:pic>
      <p:pic>
        <p:nvPicPr>
          <p:cNvPr id="78" name="Picture 77">
            <a:hlinkClick r:id="rId8" action="ppaction://hlinksldjump"/>
            <a:extLst>
              <a:ext uri="{FF2B5EF4-FFF2-40B4-BE49-F238E27FC236}">
                <a16:creationId xmlns:a16="http://schemas.microsoft.com/office/drawing/2014/main" id="{43EBAB53-4FA0-4026-9A21-129437060F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4708961"/>
            <a:ext cx="816935" cy="865707"/>
          </a:xfrm>
          <a:prstGeom prst="rect">
            <a:avLst/>
          </a:prstGeom>
        </p:spPr>
      </p:pic>
      <p:pic>
        <p:nvPicPr>
          <p:cNvPr id="3" name="Picture 2">
            <a:hlinkClick r:id="rId9" action="ppaction://hlinksldjump"/>
            <a:extLst>
              <a:ext uri="{FF2B5EF4-FFF2-40B4-BE49-F238E27FC236}">
                <a16:creationId xmlns:a16="http://schemas.microsoft.com/office/drawing/2014/main" id="{28A192F0-7E22-499C-9825-0D936406E09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28" y="6186216"/>
            <a:ext cx="676715" cy="66452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397D3BA-CB79-48AB-A185-FDD1AE5550A7}"/>
              </a:ext>
            </a:extLst>
          </p:cNvPr>
          <p:cNvSpPr txBox="1"/>
          <p:nvPr/>
        </p:nvSpPr>
        <p:spPr>
          <a:xfrm>
            <a:off x="2593419" y="2414337"/>
            <a:ext cx="3065555" cy="1569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 The tables section, we will put the data we have declare on the DATA above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994A4806-7F19-4A68-8366-8393F7405266}"/>
              </a:ext>
            </a:extLst>
          </p:cNvPr>
          <p:cNvPicPr/>
          <p:nvPr/>
        </p:nvPicPr>
        <p:blipFill>
          <a:blip r:embed="rId11"/>
          <a:stretch>
            <a:fillRect/>
          </a:stretch>
        </p:blipFill>
        <p:spPr>
          <a:xfrm>
            <a:off x="5862176" y="1042689"/>
            <a:ext cx="4048125" cy="4763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0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6" grpId="0" animBg="1"/>
      <p:bldP spid="57" grpId="0" animBg="1"/>
      <p:bldP spid="58" grpId="0" animBg="1"/>
      <p:bldP spid="59" grpId="0" animBg="1"/>
      <p:bldP spid="6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9C2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 hidden="1">
            <a:extLst>
              <a:ext uri="{FF2B5EF4-FFF2-40B4-BE49-F238E27FC236}">
                <a16:creationId xmlns:a16="http://schemas.microsoft.com/office/drawing/2014/main" id="{6F212920-BDE8-48BE-A557-FE5A081F70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4460" y="6281953"/>
            <a:ext cx="484145" cy="484145"/>
          </a:xfrm>
          <a:prstGeom prst="rect">
            <a:avLst/>
          </a:prstGeom>
        </p:spPr>
      </p:pic>
      <p:sp>
        <p:nvSpPr>
          <p:cNvPr id="49" name="Flowchart: Document 1">
            <a:extLst>
              <a:ext uri="{FF2B5EF4-FFF2-40B4-BE49-F238E27FC236}">
                <a16:creationId xmlns:a16="http://schemas.microsoft.com/office/drawing/2014/main" id="{A71A93C9-62D0-401E-A60E-8EDCE248EC81}"/>
              </a:ext>
            </a:extLst>
          </p:cNvPr>
          <p:cNvSpPr/>
          <p:nvPr/>
        </p:nvSpPr>
        <p:spPr>
          <a:xfrm flipH="1">
            <a:off x="0" y="0"/>
            <a:ext cx="12192000" cy="1538513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0 h 20868"/>
              <a:gd name="connsiteX1" fmla="*/ 21600 w 21600"/>
              <a:gd name="connsiteY1" fmla="*/ 0 h 20868"/>
              <a:gd name="connsiteX2" fmla="*/ 21600 w 21600"/>
              <a:gd name="connsiteY2" fmla="*/ 17322 h 20868"/>
              <a:gd name="connsiteX3" fmla="*/ 13061 w 21600"/>
              <a:gd name="connsiteY3" fmla="*/ 13920 h 20868"/>
              <a:gd name="connsiteX4" fmla="*/ 0 w 21600"/>
              <a:gd name="connsiteY4" fmla="*/ 20172 h 20868"/>
              <a:gd name="connsiteX5" fmla="*/ 0 w 21600"/>
              <a:gd name="connsiteY5" fmla="*/ 0 h 20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600" h="20868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9913" y="20549"/>
                  <a:pt x="16661" y="13445"/>
                  <a:pt x="13061" y="13920"/>
                </a:cubicBezTo>
                <a:cubicBezTo>
                  <a:pt x="9461" y="14395"/>
                  <a:pt x="1913" y="23399"/>
                  <a:pt x="0" y="20172"/>
                </a:cubicBezTo>
                <a:lnTo>
                  <a:pt x="0" y="0"/>
                </a:lnTo>
                <a:close/>
              </a:path>
            </a:pathLst>
          </a:custGeom>
          <a:solidFill>
            <a:srgbClr val="3C797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A4FA26-355C-45FB-A556-8FF36C9DE136}"/>
              </a:ext>
            </a:extLst>
          </p:cNvPr>
          <p:cNvSpPr/>
          <p:nvPr/>
        </p:nvSpPr>
        <p:spPr>
          <a:xfrm>
            <a:off x="0" y="6147816"/>
            <a:ext cx="12192000" cy="713232"/>
          </a:xfrm>
          <a:prstGeom prst="rect">
            <a:avLst/>
          </a:prstGeom>
          <a:solidFill>
            <a:srgbClr val="3C79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7291F2A-2054-4D48-BB1C-6CBAF1D4E8EC}"/>
              </a:ext>
            </a:extLst>
          </p:cNvPr>
          <p:cNvGrpSpPr/>
          <p:nvPr/>
        </p:nvGrpSpPr>
        <p:grpSpPr>
          <a:xfrm>
            <a:off x="203200" y="6223777"/>
            <a:ext cx="569976" cy="561309"/>
            <a:chOff x="4586514" y="2554514"/>
            <a:chExt cx="569976" cy="56130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0EAE53D-59E2-4586-B17D-6265C8B8433E}"/>
                </a:ext>
              </a:extLst>
            </p:cNvPr>
            <p:cNvSpPr/>
            <p:nvPr/>
          </p:nvSpPr>
          <p:spPr>
            <a:xfrm>
              <a:off x="4586514" y="2554514"/>
              <a:ext cx="265176" cy="2651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8FA8B5C-DB58-40BD-8B69-4B46BE32F607}"/>
                </a:ext>
              </a:extLst>
            </p:cNvPr>
            <p:cNvSpPr/>
            <p:nvPr/>
          </p:nvSpPr>
          <p:spPr>
            <a:xfrm>
              <a:off x="4891314" y="2554514"/>
              <a:ext cx="265176" cy="2651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DCAC940-584B-41A8-8EF5-05040CE00A5D}"/>
                </a:ext>
              </a:extLst>
            </p:cNvPr>
            <p:cNvSpPr/>
            <p:nvPr/>
          </p:nvSpPr>
          <p:spPr>
            <a:xfrm>
              <a:off x="4586514" y="2850647"/>
              <a:ext cx="265176" cy="2651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8F23931-4A67-4828-8E14-E9923F3C07AC}"/>
                </a:ext>
              </a:extLst>
            </p:cNvPr>
            <p:cNvSpPr/>
            <p:nvPr/>
          </p:nvSpPr>
          <p:spPr>
            <a:xfrm>
              <a:off x="4891314" y="2850647"/>
              <a:ext cx="265176" cy="2651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FB8EF91-ED71-4C79-A137-2E851C445510}"/>
              </a:ext>
            </a:extLst>
          </p:cNvPr>
          <p:cNvSpPr/>
          <p:nvPr/>
        </p:nvSpPr>
        <p:spPr>
          <a:xfrm>
            <a:off x="1059542" y="6245590"/>
            <a:ext cx="4599432" cy="53949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E9D1135-E239-480E-A974-3108301C6027}"/>
              </a:ext>
            </a:extLst>
          </p:cNvPr>
          <p:cNvGrpSpPr/>
          <p:nvPr/>
        </p:nvGrpSpPr>
        <p:grpSpPr>
          <a:xfrm>
            <a:off x="1262744" y="6289132"/>
            <a:ext cx="370683" cy="406908"/>
            <a:chOff x="5849257" y="2133600"/>
            <a:chExt cx="542109" cy="595086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A0F905B-BDC7-4C58-94C1-4372B9771FCD}"/>
                </a:ext>
              </a:extLst>
            </p:cNvPr>
            <p:cNvSpPr/>
            <p:nvPr/>
          </p:nvSpPr>
          <p:spPr>
            <a:xfrm>
              <a:off x="5979886" y="2133600"/>
              <a:ext cx="411480" cy="411480"/>
            </a:xfrm>
            <a:prstGeom prst="ellipse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0612E26-94AD-443B-B30A-8CF01604A9CF}"/>
                </a:ext>
              </a:extLst>
            </p:cNvPr>
            <p:cNvCxnSpPr>
              <a:stCxn id="14" idx="3"/>
            </p:cNvCxnSpPr>
            <p:nvPr/>
          </p:nvCxnSpPr>
          <p:spPr>
            <a:xfrm flipH="1">
              <a:off x="5849257" y="2484820"/>
              <a:ext cx="190889" cy="243866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8344E647-F5A2-4148-B7C8-25D517F6E696}"/>
              </a:ext>
            </a:extLst>
          </p:cNvPr>
          <p:cNvSpPr txBox="1"/>
          <p:nvPr/>
        </p:nvSpPr>
        <p:spPr>
          <a:xfrm>
            <a:off x="1798176" y="6298225"/>
            <a:ext cx="406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Insert Topic Title</a:t>
            </a:r>
          </a:p>
        </p:txBody>
      </p:sp>
      <p:pic>
        <p:nvPicPr>
          <p:cNvPr id="30" name="Picture 29">
            <a:hlinkClick r:id="rId3" action="ppaction://hlinksldjump"/>
            <a:extLst>
              <a:ext uri="{FF2B5EF4-FFF2-40B4-BE49-F238E27FC236}">
                <a16:creationId xmlns:a16="http://schemas.microsoft.com/office/drawing/2014/main" id="{848CEEAC-9744-4256-BFB5-9448F75BC9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401745"/>
            <a:ext cx="816935" cy="865707"/>
          </a:xfrm>
          <a:prstGeom prst="rect">
            <a:avLst/>
          </a:prstGeom>
        </p:spPr>
      </p:pic>
      <p:pic>
        <p:nvPicPr>
          <p:cNvPr id="31" name="Picture 30">
            <a:hlinkClick r:id="rId5" action="ppaction://hlinksldjump"/>
            <a:extLst>
              <a:ext uri="{FF2B5EF4-FFF2-40B4-BE49-F238E27FC236}">
                <a16:creationId xmlns:a16="http://schemas.microsoft.com/office/drawing/2014/main" id="{FE2CB8AF-F676-471F-A9BC-4C003F2CBA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1892943"/>
            <a:ext cx="816935" cy="865707"/>
          </a:xfrm>
          <a:prstGeom prst="rect">
            <a:avLst/>
          </a:prstGeom>
        </p:spPr>
      </p:pic>
      <p:pic>
        <p:nvPicPr>
          <p:cNvPr id="32" name="Picture 31">
            <a:hlinkClick r:id="rId6" action="ppaction://hlinksldjump"/>
            <a:extLst>
              <a:ext uri="{FF2B5EF4-FFF2-40B4-BE49-F238E27FC236}">
                <a16:creationId xmlns:a16="http://schemas.microsoft.com/office/drawing/2014/main" id="{14D2F4CE-38CB-4D8A-A616-92DC4FA8B1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3300952"/>
            <a:ext cx="816935" cy="865707"/>
          </a:xfrm>
          <a:prstGeom prst="rect">
            <a:avLst/>
          </a:prstGeom>
        </p:spPr>
      </p:pic>
      <p:pic>
        <p:nvPicPr>
          <p:cNvPr id="33" name="Picture 32">
            <a:hlinkClick r:id="rId7" action="ppaction://hlinksldjump"/>
            <a:extLst>
              <a:ext uri="{FF2B5EF4-FFF2-40B4-BE49-F238E27FC236}">
                <a16:creationId xmlns:a16="http://schemas.microsoft.com/office/drawing/2014/main" id="{C9EB841D-90D3-4A50-B4FA-2CCE2D61C0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4708961"/>
            <a:ext cx="816935" cy="865707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CEF361A3-C901-4ED5-99B8-10F2F69213D8}"/>
              </a:ext>
            </a:extLst>
          </p:cNvPr>
          <p:cNvSpPr txBox="1"/>
          <p:nvPr/>
        </p:nvSpPr>
        <p:spPr>
          <a:xfrm>
            <a:off x="14514" y="1299871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Introduction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5885550-5204-44FA-BB87-510F4B8B0191}"/>
              </a:ext>
            </a:extLst>
          </p:cNvPr>
          <p:cNvSpPr txBox="1"/>
          <p:nvPr/>
        </p:nvSpPr>
        <p:spPr>
          <a:xfrm>
            <a:off x="134899" y="2731542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Requirements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3FB944F-6B0A-4BF7-8CE7-2290CB52149B}"/>
              </a:ext>
            </a:extLst>
          </p:cNvPr>
          <p:cNvSpPr txBox="1"/>
          <p:nvPr/>
        </p:nvSpPr>
        <p:spPr>
          <a:xfrm>
            <a:off x="-14514" y="4148305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Cases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4762642-6E20-48EA-9008-83529DBC566C}"/>
              </a:ext>
            </a:extLst>
          </p:cNvPr>
          <p:cNvSpPr txBox="1"/>
          <p:nvPr/>
        </p:nvSpPr>
        <p:spPr>
          <a:xfrm>
            <a:off x="-14514" y="5518318"/>
            <a:ext cx="1849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</a:p>
          <a:p>
            <a:pPr algn="ctr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Rectangle: Folded Corner 37">
            <a:extLst>
              <a:ext uri="{FF2B5EF4-FFF2-40B4-BE49-F238E27FC236}">
                <a16:creationId xmlns:a16="http://schemas.microsoft.com/office/drawing/2014/main" id="{81A32555-ED5B-42E7-9399-1A0E1AF9A7B2}"/>
              </a:ext>
            </a:extLst>
          </p:cNvPr>
          <p:cNvSpPr/>
          <p:nvPr/>
        </p:nvSpPr>
        <p:spPr>
          <a:xfrm rot="21139533">
            <a:off x="4245160" y="2136479"/>
            <a:ext cx="2331720" cy="2670048"/>
          </a:xfrm>
          <a:prstGeom prst="foldedCorner">
            <a:avLst/>
          </a:prstGeom>
          <a:solidFill>
            <a:srgbClr val="519B9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: Folded Corner 38">
            <a:extLst>
              <a:ext uri="{FF2B5EF4-FFF2-40B4-BE49-F238E27FC236}">
                <a16:creationId xmlns:a16="http://schemas.microsoft.com/office/drawing/2014/main" id="{2D8F7C69-6E91-4A1C-8E18-9F9D6DA39624}"/>
              </a:ext>
            </a:extLst>
          </p:cNvPr>
          <p:cNvSpPr/>
          <p:nvPr/>
        </p:nvSpPr>
        <p:spPr>
          <a:xfrm rot="178181">
            <a:off x="7478508" y="1533797"/>
            <a:ext cx="3017520" cy="3456432"/>
          </a:xfrm>
          <a:prstGeom prst="foldedCorner">
            <a:avLst/>
          </a:prstGeom>
          <a:solidFill>
            <a:srgbClr val="519B9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DB7129B9-1BE5-462B-9173-EA7E0951566D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7839">
            <a:off x="8054521" y="468469"/>
            <a:ext cx="2140086" cy="214008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902F81BD-E247-4B42-850A-CC9E2CB05C0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337" y="2081754"/>
            <a:ext cx="297705" cy="425293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464E6147-4E12-4735-8D1C-EA68915805A7}"/>
              </a:ext>
            </a:extLst>
          </p:cNvPr>
          <p:cNvSpPr txBox="1"/>
          <p:nvPr/>
        </p:nvSpPr>
        <p:spPr>
          <a:xfrm rot="21172409">
            <a:off x="4373817" y="2495811"/>
            <a:ext cx="20701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CASES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ALV Report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Form Creation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Domain Upload and Creation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Dialog Programming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89C65F0-38CB-449D-8F8E-357C200BAFE6}"/>
              </a:ext>
            </a:extLst>
          </p:cNvPr>
          <p:cNvSpPr txBox="1"/>
          <p:nvPr/>
        </p:nvSpPr>
        <p:spPr>
          <a:xfrm rot="168124">
            <a:off x="7417081" y="2814542"/>
            <a:ext cx="310839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Introduction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TECHNICAL (ABAP) CASE STUDY</a:t>
            </a:r>
          </a:p>
          <a:p>
            <a:pPr algn="ctr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8AA9BC78-88F7-4679-8514-CE887D6DA451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762" y="6182587"/>
            <a:ext cx="647337" cy="647337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3DBD000B-C4CC-4CB4-B1A4-5DC5D2F3A85C}"/>
              </a:ext>
            </a:extLst>
          </p:cNvPr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052585" y="6210723"/>
            <a:ext cx="531250" cy="531250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E13F72F2-F0E3-498F-9AE2-19E82531C280}"/>
              </a:ext>
            </a:extLst>
          </p:cNvPr>
          <p:cNvSpPr txBox="1"/>
          <p:nvPr/>
        </p:nvSpPr>
        <p:spPr>
          <a:xfrm>
            <a:off x="10834914" y="6182587"/>
            <a:ext cx="1698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A8D7D9"/>
                </a:solidFill>
                <a:latin typeface="Century Gothic" panose="020B0502020202020204" pitchFamily="34" charset="0"/>
              </a:rPr>
              <a:t>11:00 AM</a:t>
            </a:r>
          </a:p>
          <a:p>
            <a:r>
              <a:rPr lang="en-US" dirty="0">
                <a:solidFill>
                  <a:srgbClr val="A8D7D9"/>
                </a:solidFill>
                <a:latin typeface="Century Gothic" panose="020B0502020202020204" pitchFamily="34" charset="0"/>
              </a:rPr>
              <a:t>6/17/2023</a:t>
            </a:r>
          </a:p>
        </p:txBody>
      </p:sp>
    </p:spTree>
    <p:extLst>
      <p:ext uri="{BB962C8B-B14F-4D97-AF65-F5344CB8AC3E}">
        <p14:creationId xmlns:p14="http://schemas.microsoft.com/office/powerpoint/2010/main" val="2215629964"/>
      </p:ext>
    </p:extLst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9C2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Document 1">
            <a:extLst>
              <a:ext uri="{FF2B5EF4-FFF2-40B4-BE49-F238E27FC236}">
                <a16:creationId xmlns:a16="http://schemas.microsoft.com/office/drawing/2014/main" id="{F2A10B2D-B757-4389-BE7B-9738A1C89FDE}"/>
              </a:ext>
            </a:extLst>
          </p:cNvPr>
          <p:cNvSpPr/>
          <p:nvPr/>
        </p:nvSpPr>
        <p:spPr>
          <a:xfrm flipH="1">
            <a:off x="0" y="0"/>
            <a:ext cx="12192000" cy="1538513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0 h 20868"/>
              <a:gd name="connsiteX1" fmla="*/ 21600 w 21600"/>
              <a:gd name="connsiteY1" fmla="*/ 0 h 20868"/>
              <a:gd name="connsiteX2" fmla="*/ 21600 w 21600"/>
              <a:gd name="connsiteY2" fmla="*/ 17322 h 20868"/>
              <a:gd name="connsiteX3" fmla="*/ 13061 w 21600"/>
              <a:gd name="connsiteY3" fmla="*/ 13920 h 20868"/>
              <a:gd name="connsiteX4" fmla="*/ 0 w 21600"/>
              <a:gd name="connsiteY4" fmla="*/ 20172 h 20868"/>
              <a:gd name="connsiteX5" fmla="*/ 0 w 21600"/>
              <a:gd name="connsiteY5" fmla="*/ 0 h 20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600" h="20868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9913" y="20549"/>
                  <a:pt x="16661" y="13445"/>
                  <a:pt x="13061" y="13920"/>
                </a:cubicBezTo>
                <a:cubicBezTo>
                  <a:pt x="9461" y="14395"/>
                  <a:pt x="1913" y="23399"/>
                  <a:pt x="0" y="20172"/>
                </a:cubicBezTo>
                <a:lnTo>
                  <a:pt x="0" y="0"/>
                </a:lnTo>
                <a:close/>
              </a:path>
            </a:pathLst>
          </a:custGeom>
          <a:solidFill>
            <a:srgbClr val="3C797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A4FA26-355C-45FB-A556-8FF36C9DE136}"/>
              </a:ext>
            </a:extLst>
          </p:cNvPr>
          <p:cNvSpPr/>
          <p:nvPr/>
        </p:nvSpPr>
        <p:spPr>
          <a:xfrm>
            <a:off x="0" y="6147816"/>
            <a:ext cx="12192000" cy="713232"/>
          </a:xfrm>
          <a:prstGeom prst="rect">
            <a:avLst/>
          </a:prstGeom>
          <a:solidFill>
            <a:srgbClr val="3C79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FB8EF91-ED71-4C79-A137-2E851C445510}"/>
              </a:ext>
            </a:extLst>
          </p:cNvPr>
          <p:cNvSpPr/>
          <p:nvPr/>
        </p:nvSpPr>
        <p:spPr>
          <a:xfrm>
            <a:off x="1059542" y="6245590"/>
            <a:ext cx="4599432" cy="53949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E9D1135-E239-480E-A974-3108301C6027}"/>
              </a:ext>
            </a:extLst>
          </p:cNvPr>
          <p:cNvGrpSpPr/>
          <p:nvPr/>
        </p:nvGrpSpPr>
        <p:grpSpPr>
          <a:xfrm>
            <a:off x="1262744" y="6289132"/>
            <a:ext cx="370683" cy="406908"/>
            <a:chOff x="5849257" y="2133600"/>
            <a:chExt cx="542109" cy="595086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A0F905B-BDC7-4C58-94C1-4372B9771FCD}"/>
                </a:ext>
              </a:extLst>
            </p:cNvPr>
            <p:cNvSpPr/>
            <p:nvPr/>
          </p:nvSpPr>
          <p:spPr>
            <a:xfrm>
              <a:off x="5979886" y="2133600"/>
              <a:ext cx="411480" cy="411480"/>
            </a:xfrm>
            <a:prstGeom prst="ellipse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0612E26-94AD-443B-B30A-8CF01604A9CF}"/>
                </a:ext>
              </a:extLst>
            </p:cNvPr>
            <p:cNvCxnSpPr>
              <a:stCxn id="14" idx="3"/>
            </p:cNvCxnSpPr>
            <p:nvPr/>
          </p:nvCxnSpPr>
          <p:spPr>
            <a:xfrm flipH="1">
              <a:off x="5849257" y="2484820"/>
              <a:ext cx="190889" cy="243866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8344E647-F5A2-4148-B7C8-25D517F6E696}"/>
              </a:ext>
            </a:extLst>
          </p:cNvPr>
          <p:cNvSpPr txBox="1"/>
          <p:nvPr/>
        </p:nvSpPr>
        <p:spPr>
          <a:xfrm>
            <a:off x="1798176" y="6298225"/>
            <a:ext cx="406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Insert Topic Title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EF361A3-C901-4ED5-99B8-10F2F69213D8}"/>
              </a:ext>
            </a:extLst>
          </p:cNvPr>
          <p:cNvSpPr txBox="1"/>
          <p:nvPr/>
        </p:nvSpPr>
        <p:spPr>
          <a:xfrm>
            <a:off x="14514" y="1299871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Introduction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5885550-5204-44FA-BB87-510F4B8B0191}"/>
              </a:ext>
            </a:extLst>
          </p:cNvPr>
          <p:cNvSpPr txBox="1"/>
          <p:nvPr/>
        </p:nvSpPr>
        <p:spPr>
          <a:xfrm>
            <a:off x="134899" y="2731542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Requirements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3FB944F-6B0A-4BF7-8CE7-2290CB52149B}"/>
              </a:ext>
            </a:extLst>
          </p:cNvPr>
          <p:cNvSpPr txBox="1"/>
          <p:nvPr/>
        </p:nvSpPr>
        <p:spPr>
          <a:xfrm>
            <a:off x="-14514" y="4148305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Cases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4762642-6E20-48EA-9008-83529DBC566C}"/>
              </a:ext>
            </a:extLst>
          </p:cNvPr>
          <p:cNvSpPr txBox="1"/>
          <p:nvPr/>
        </p:nvSpPr>
        <p:spPr>
          <a:xfrm>
            <a:off x="-14514" y="5518318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0B176F77-6B02-4C9B-9F32-293730FD55B3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762" y="6182587"/>
            <a:ext cx="647337" cy="647337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345F7672-3C4D-4105-A4CE-8E93A2868B12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052585" y="6210723"/>
            <a:ext cx="531250" cy="531250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A9F4AF43-442B-4D1D-B0E9-F0F988D9DFE6}"/>
              </a:ext>
            </a:extLst>
          </p:cNvPr>
          <p:cNvSpPr txBox="1"/>
          <p:nvPr/>
        </p:nvSpPr>
        <p:spPr>
          <a:xfrm>
            <a:off x="10834914" y="6182587"/>
            <a:ext cx="16981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A8D7D9"/>
                </a:solidFill>
                <a:latin typeface="Century Gothic" panose="020B0502020202020204" pitchFamily="34" charset="0"/>
              </a:rPr>
              <a:t>11:00 AM</a:t>
            </a:r>
          </a:p>
          <a:p>
            <a:r>
              <a:rPr lang="en-US" dirty="0">
                <a:solidFill>
                  <a:srgbClr val="A8D7D9"/>
                </a:solidFill>
                <a:latin typeface="Century Gothic" panose="020B0502020202020204" pitchFamily="34" charset="0"/>
              </a:rPr>
              <a:t>6/17/2023</a:t>
            </a:r>
          </a:p>
          <a:p>
            <a:endParaRPr lang="en-US" dirty="0">
              <a:solidFill>
                <a:srgbClr val="A8D7D9"/>
              </a:solidFill>
              <a:latin typeface="Century Gothic" panose="020B0502020202020204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38A0ED7-FFDB-4B55-B911-B3309F026846}"/>
              </a:ext>
            </a:extLst>
          </p:cNvPr>
          <p:cNvSpPr/>
          <p:nvPr/>
        </p:nvSpPr>
        <p:spPr>
          <a:xfrm>
            <a:off x="2317661" y="191558"/>
            <a:ext cx="8887968" cy="5724144"/>
          </a:xfrm>
          <a:prstGeom prst="rect">
            <a:avLst/>
          </a:prstGeom>
          <a:solidFill>
            <a:srgbClr val="A8D7D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0FD01A9-29FD-4954-A838-331A904D704B}"/>
              </a:ext>
            </a:extLst>
          </p:cNvPr>
          <p:cNvCxnSpPr/>
          <p:nvPr/>
        </p:nvCxnSpPr>
        <p:spPr>
          <a:xfrm>
            <a:off x="2336711" y="963592"/>
            <a:ext cx="8869680" cy="0"/>
          </a:xfrm>
          <a:prstGeom prst="line">
            <a:avLst/>
          </a:prstGeom>
          <a:ln w="38100">
            <a:solidFill>
              <a:srgbClr val="3C79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7E1A7F22-9925-419D-B073-05570914BF11}"/>
              </a:ext>
            </a:extLst>
          </p:cNvPr>
          <p:cNvSpPr/>
          <p:nvPr/>
        </p:nvSpPr>
        <p:spPr>
          <a:xfrm>
            <a:off x="2593419" y="270055"/>
            <a:ext cx="3473991" cy="574462"/>
          </a:xfrm>
          <a:prstGeom prst="roundRect">
            <a:avLst/>
          </a:prstGeom>
          <a:solidFill>
            <a:srgbClr val="4D7F8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67B7B88F-F5A5-4E6C-8462-38977E774899}"/>
              </a:ext>
            </a:extLst>
          </p:cNvPr>
          <p:cNvSpPr/>
          <p:nvPr/>
        </p:nvSpPr>
        <p:spPr>
          <a:xfrm>
            <a:off x="8631014" y="319257"/>
            <a:ext cx="402336" cy="402336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0EEBFC1B-DB37-4454-B18E-8B6BC31302F2}"/>
              </a:ext>
            </a:extLst>
          </p:cNvPr>
          <p:cNvSpPr/>
          <p:nvPr/>
        </p:nvSpPr>
        <p:spPr>
          <a:xfrm>
            <a:off x="9289201" y="329355"/>
            <a:ext cx="402336" cy="402336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C7C51A9-DCDA-4471-A0AB-F5CE581B9002}"/>
              </a:ext>
            </a:extLst>
          </p:cNvPr>
          <p:cNvSpPr/>
          <p:nvPr/>
        </p:nvSpPr>
        <p:spPr>
          <a:xfrm>
            <a:off x="9947388" y="329355"/>
            <a:ext cx="402336" cy="40233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5E52A16-C723-454F-AEA0-253EFCE43DF9}"/>
              </a:ext>
            </a:extLst>
          </p:cNvPr>
          <p:cNvSpPr txBox="1"/>
          <p:nvPr/>
        </p:nvSpPr>
        <p:spPr>
          <a:xfrm>
            <a:off x="10647683" y="164889"/>
            <a:ext cx="816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3C79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en-US" sz="2800" dirty="0">
              <a:solidFill>
                <a:srgbClr val="3C797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5" name="Picture 74">
            <a:hlinkClick r:id="rId4" action="ppaction://hlinksldjump"/>
            <a:extLst>
              <a:ext uri="{FF2B5EF4-FFF2-40B4-BE49-F238E27FC236}">
                <a16:creationId xmlns:a16="http://schemas.microsoft.com/office/drawing/2014/main" id="{2D0B0A56-C393-4554-B75F-D717918A12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401745"/>
            <a:ext cx="816935" cy="865707"/>
          </a:xfrm>
          <a:prstGeom prst="rect">
            <a:avLst/>
          </a:prstGeom>
        </p:spPr>
      </p:pic>
      <p:pic>
        <p:nvPicPr>
          <p:cNvPr id="76" name="Picture 75">
            <a:hlinkClick r:id="rId6" action="ppaction://hlinksldjump"/>
            <a:extLst>
              <a:ext uri="{FF2B5EF4-FFF2-40B4-BE49-F238E27FC236}">
                <a16:creationId xmlns:a16="http://schemas.microsoft.com/office/drawing/2014/main" id="{BA06B267-A5A0-4851-84BD-85AEA6B06A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1892943"/>
            <a:ext cx="816935" cy="865707"/>
          </a:xfrm>
          <a:prstGeom prst="rect">
            <a:avLst/>
          </a:prstGeom>
        </p:spPr>
      </p:pic>
      <p:pic>
        <p:nvPicPr>
          <p:cNvPr id="77" name="Picture 76">
            <a:hlinkClick r:id="rId7" action="ppaction://hlinksldjump"/>
            <a:extLst>
              <a:ext uri="{FF2B5EF4-FFF2-40B4-BE49-F238E27FC236}">
                <a16:creationId xmlns:a16="http://schemas.microsoft.com/office/drawing/2014/main" id="{0F6405F1-6BAB-4F4A-8637-22E612F7C5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3300952"/>
            <a:ext cx="816935" cy="865707"/>
          </a:xfrm>
          <a:prstGeom prst="rect">
            <a:avLst/>
          </a:prstGeom>
        </p:spPr>
      </p:pic>
      <p:pic>
        <p:nvPicPr>
          <p:cNvPr id="78" name="Picture 77">
            <a:hlinkClick r:id="rId8" action="ppaction://hlinksldjump"/>
            <a:extLst>
              <a:ext uri="{FF2B5EF4-FFF2-40B4-BE49-F238E27FC236}">
                <a16:creationId xmlns:a16="http://schemas.microsoft.com/office/drawing/2014/main" id="{43EBAB53-4FA0-4026-9A21-129437060F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4708961"/>
            <a:ext cx="816935" cy="865707"/>
          </a:xfrm>
          <a:prstGeom prst="rect">
            <a:avLst/>
          </a:prstGeom>
        </p:spPr>
      </p:pic>
      <p:pic>
        <p:nvPicPr>
          <p:cNvPr id="3" name="Picture 2">
            <a:hlinkClick r:id="rId9" action="ppaction://hlinksldjump"/>
            <a:extLst>
              <a:ext uri="{FF2B5EF4-FFF2-40B4-BE49-F238E27FC236}">
                <a16:creationId xmlns:a16="http://schemas.microsoft.com/office/drawing/2014/main" id="{28A192F0-7E22-499C-9825-0D936406E09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28" y="6186216"/>
            <a:ext cx="676715" cy="66452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397D3BA-CB79-48AB-A185-FDD1AE5550A7}"/>
              </a:ext>
            </a:extLst>
          </p:cNvPr>
          <p:cNvSpPr txBox="1"/>
          <p:nvPr/>
        </p:nvSpPr>
        <p:spPr>
          <a:xfrm>
            <a:off x="2593419" y="1725218"/>
            <a:ext cx="3065555" cy="976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We will click save and activate, and now we can execute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D1C8979A-954A-46B7-BC24-F1A045595612}"/>
              </a:ext>
            </a:extLst>
          </p:cNvPr>
          <p:cNvPicPr/>
          <p:nvPr/>
        </p:nvPicPr>
        <p:blipFill>
          <a:blip r:embed="rId11"/>
          <a:stretch>
            <a:fillRect/>
          </a:stretch>
        </p:blipFill>
        <p:spPr>
          <a:xfrm>
            <a:off x="4330414" y="2858281"/>
            <a:ext cx="5943600" cy="1191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719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6" grpId="0" animBg="1"/>
      <p:bldP spid="57" grpId="0" animBg="1"/>
      <p:bldP spid="58" grpId="0" animBg="1"/>
      <p:bldP spid="59" grpId="0" animBg="1"/>
      <p:bldP spid="6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9C2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Document 1">
            <a:extLst>
              <a:ext uri="{FF2B5EF4-FFF2-40B4-BE49-F238E27FC236}">
                <a16:creationId xmlns:a16="http://schemas.microsoft.com/office/drawing/2014/main" id="{F2A10B2D-B757-4389-BE7B-9738A1C89FDE}"/>
              </a:ext>
            </a:extLst>
          </p:cNvPr>
          <p:cNvSpPr/>
          <p:nvPr/>
        </p:nvSpPr>
        <p:spPr>
          <a:xfrm flipH="1">
            <a:off x="0" y="0"/>
            <a:ext cx="12192000" cy="1538513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0 h 20868"/>
              <a:gd name="connsiteX1" fmla="*/ 21600 w 21600"/>
              <a:gd name="connsiteY1" fmla="*/ 0 h 20868"/>
              <a:gd name="connsiteX2" fmla="*/ 21600 w 21600"/>
              <a:gd name="connsiteY2" fmla="*/ 17322 h 20868"/>
              <a:gd name="connsiteX3" fmla="*/ 13061 w 21600"/>
              <a:gd name="connsiteY3" fmla="*/ 13920 h 20868"/>
              <a:gd name="connsiteX4" fmla="*/ 0 w 21600"/>
              <a:gd name="connsiteY4" fmla="*/ 20172 h 20868"/>
              <a:gd name="connsiteX5" fmla="*/ 0 w 21600"/>
              <a:gd name="connsiteY5" fmla="*/ 0 h 20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600" h="20868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9913" y="20549"/>
                  <a:pt x="16661" y="13445"/>
                  <a:pt x="13061" y="13920"/>
                </a:cubicBezTo>
                <a:cubicBezTo>
                  <a:pt x="9461" y="14395"/>
                  <a:pt x="1913" y="23399"/>
                  <a:pt x="0" y="20172"/>
                </a:cubicBezTo>
                <a:lnTo>
                  <a:pt x="0" y="0"/>
                </a:lnTo>
                <a:close/>
              </a:path>
            </a:pathLst>
          </a:custGeom>
          <a:solidFill>
            <a:srgbClr val="3C797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A4FA26-355C-45FB-A556-8FF36C9DE136}"/>
              </a:ext>
            </a:extLst>
          </p:cNvPr>
          <p:cNvSpPr/>
          <p:nvPr/>
        </p:nvSpPr>
        <p:spPr>
          <a:xfrm>
            <a:off x="0" y="6147816"/>
            <a:ext cx="12192000" cy="713232"/>
          </a:xfrm>
          <a:prstGeom prst="rect">
            <a:avLst/>
          </a:prstGeom>
          <a:solidFill>
            <a:srgbClr val="3C79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FB8EF91-ED71-4C79-A137-2E851C445510}"/>
              </a:ext>
            </a:extLst>
          </p:cNvPr>
          <p:cNvSpPr/>
          <p:nvPr/>
        </p:nvSpPr>
        <p:spPr>
          <a:xfrm>
            <a:off x="1059542" y="6245590"/>
            <a:ext cx="4599432" cy="53949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E9D1135-E239-480E-A974-3108301C6027}"/>
              </a:ext>
            </a:extLst>
          </p:cNvPr>
          <p:cNvGrpSpPr/>
          <p:nvPr/>
        </p:nvGrpSpPr>
        <p:grpSpPr>
          <a:xfrm>
            <a:off x="1262744" y="6289132"/>
            <a:ext cx="370683" cy="406908"/>
            <a:chOff x="5849257" y="2133600"/>
            <a:chExt cx="542109" cy="595086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A0F905B-BDC7-4C58-94C1-4372B9771FCD}"/>
                </a:ext>
              </a:extLst>
            </p:cNvPr>
            <p:cNvSpPr/>
            <p:nvPr/>
          </p:nvSpPr>
          <p:spPr>
            <a:xfrm>
              <a:off x="5979886" y="2133600"/>
              <a:ext cx="411480" cy="411480"/>
            </a:xfrm>
            <a:prstGeom prst="ellipse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0612E26-94AD-443B-B30A-8CF01604A9CF}"/>
                </a:ext>
              </a:extLst>
            </p:cNvPr>
            <p:cNvCxnSpPr>
              <a:stCxn id="14" idx="3"/>
            </p:cNvCxnSpPr>
            <p:nvPr/>
          </p:nvCxnSpPr>
          <p:spPr>
            <a:xfrm flipH="1">
              <a:off x="5849257" y="2484820"/>
              <a:ext cx="190889" cy="243866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8344E647-F5A2-4148-B7C8-25D517F6E696}"/>
              </a:ext>
            </a:extLst>
          </p:cNvPr>
          <p:cNvSpPr txBox="1"/>
          <p:nvPr/>
        </p:nvSpPr>
        <p:spPr>
          <a:xfrm>
            <a:off x="1798176" y="6298225"/>
            <a:ext cx="406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Insert Topic Title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EF361A3-C901-4ED5-99B8-10F2F69213D8}"/>
              </a:ext>
            </a:extLst>
          </p:cNvPr>
          <p:cNvSpPr txBox="1"/>
          <p:nvPr/>
        </p:nvSpPr>
        <p:spPr>
          <a:xfrm>
            <a:off x="14514" y="1299871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Introduction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5885550-5204-44FA-BB87-510F4B8B0191}"/>
              </a:ext>
            </a:extLst>
          </p:cNvPr>
          <p:cNvSpPr txBox="1"/>
          <p:nvPr/>
        </p:nvSpPr>
        <p:spPr>
          <a:xfrm>
            <a:off x="134899" y="2731542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Requirements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3FB944F-6B0A-4BF7-8CE7-2290CB52149B}"/>
              </a:ext>
            </a:extLst>
          </p:cNvPr>
          <p:cNvSpPr txBox="1"/>
          <p:nvPr/>
        </p:nvSpPr>
        <p:spPr>
          <a:xfrm>
            <a:off x="-14514" y="4148305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Cases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4762642-6E20-48EA-9008-83529DBC566C}"/>
              </a:ext>
            </a:extLst>
          </p:cNvPr>
          <p:cNvSpPr txBox="1"/>
          <p:nvPr/>
        </p:nvSpPr>
        <p:spPr>
          <a:xfrm>
            <a:off x="-14514" y="5518318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0B176F77-6B02-4C9B-9F32-293730FD55B3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762" y="6182587"/>
            <a:ext cx="647337" cy="647337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345F7672-3C4D-4105-A4CE-8E93A2868B12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052585" y="6210723"/>
            <a:ext cx="531250" cy="531250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A9F4AF43-442B-4D1D-B0E9-F0F988D9DFE6}"/>
              </a:ext>
            </a:extLst>
          </p:cNvPr>
          <p:cNvSpPr txBox="1"/>
          <p:nvPr/>
        </p:nvSpPr>
        <p:spPr>
          <a:xfrm>
            <a:off x="10834914" y="6182587"/>
            <a:ext cx="1698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A8D7D9"/>
                </a:solidFill>
                <a:latin typeface="Century Gothic" panose="020B0502020202020204" pitchFamily="34" charset="0"/>
              </a:rPr>
              <a:t>11:00 AM</a:t>
            </a:r>
          </a:p>
          <a:p>
            <a:r>
              <a:rPr lang="en-US" dirty="0">
                <a:solidFill>
                  <a:srgbClr val="A8D7D9"/>
                </a:solidFill>
                <a:latin typeface="Century Gothic" panose="020B0502020202020204" pitchFamily="34" charset="0"/>
              </a:rPr>
              <a:t>6/17/2023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38A0ED7-FFDB-4B55-B911-B3309F026846}"/>
              </a:ext>
            </a:extLst>
          </p:cNvPr>
          <p:cNvSpPr/>
          <p:nvPr/>
        </p:nvSpPr>
        <p:spPr>
          <a:xfrm>
            <a:off x="2317661" y="191558"/>
            <a:ext cx="8887968" cy="5724144"/>
          </a:xfrm>
          <a:prstGeom prst="rect">
            <a:avLst/>
          </a:prstGeom>
          <a:solidFill>
            <a:srgbClr val="A8D7D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0FD01A9-29FD-4954-A838-331A904D704B}"/>
              </a:ext>
            </a:extLst>
          </p:cNvPr>
          <p:cNvCxnSpPr/>
          <p:nvPr/>
        </p:nvCxnSpPr>
        <p:spPr>
          <a:xfrm>
            <a:off x="2336711" y="963592"/>
            <a:ext cx="8869680" cy="0"/>
          </a:xfrm>
          <a:prstGeom prst="line">
            <a:avLst/>
          </a:prstGeom>
          <a:ln w="38100">
            <a:solidFill>
              <a:srgbClr val="3C79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7E1A7F22-9925-419D-B073-05570914BF11}"/>
              </a:ext>
            </a:extLst>
          </p:cNvPr>
          <p:cNvSpPr/>
          <p:nvPr/>
        </p:nvSpPr>
        <p:spPr>
          <a:xfrm>
            <a:off x="2593419" y="270055"/>
            <a:ext cx="3473991" cy="574462"/>
          </a:xfrm>
          <a:prstGeom prst="roundRect">
            <a:avLst/>
          </a:prstGeom>
          <a:solidFill>
            <a:srgbClr val="4D7F8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67B7B88F-F5A5-4E6C-8462-38977E774899}"/>
              </a:ext>
            </a:extLst>
          </p:cNvPr>
          <p:cNvSpPr/>
          <p:nvPr/>
        </p:nvSpPr>
        <p:spPr>
          <a:xfrm>
            <a:off x="8631014" y="319257"/>
            <a:ext cx="402336" cy="402336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0EEBFC1B-DB37-4454-B18E-8B6BC31302F2}"/>
              </a:ext>
            </a:extLst>
          </p:cNvPr>
          <p:cNvSpPr/>
          <p:nvPr/>
        </p:nvSpPr>
        <p:spPr>
          <a:xfrm>
            <a:off x="9289201" y="329355"/>
            <a:ext cx="402336" cy="402336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C7C51A9-DCDA-4471-A0AB-F5CE581B9002}"/>
              </a:ext>
            </a:extLst>
          </p:cNvPr>
          <p:cNvSpPr/>
          <p:nvPr/>
        </p:nvSpPr>
        <p:spPr>
          <a:xfrm>
            <a:off x="9947388" y="329355"/>
            <a:ext cx="402336" cy="40233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5E52A16-C723-454F-AEA0-253EFCE43DF9}"/>
              </a:ext>
            </a:extLst>
          </p:cNvPr>
          <p:cNvSpPr txBox="1"/>
          <p:nvPr/>
        </p:nvSpPr>
        <p:spPr>
          <a:xfrm>
            <a:off x="10647683" y="164889"/>
            <a:ext cx="816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3C79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en-US" sz="2800" dirty="0">
              <a:solidFill>
                <a:srgbClr val="3C797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5" name="Picture 74">
            <a:hlinkClick r:id="rId4" action="ppaction://hlinksldjump"/>
            <a:extLst>
              <a:ext uri="{FF2B5EF4-FFF2-40B4-BE49-F238E27FC236}">
                <a16:creationId xmlns:a16="http://schemas.microsoft.com/office/drawing/2014/main" id="{2D0B0A56-C393-4554-B75F-D717918A12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401745"/>
            <a:ext cx="816935" cy="865707"/>
          </a:xfrm>
          <a:prstGeom prst="rect">
            <a:avLst/>
          </a:prstGeom>
        </p:spPr>
      </p:pic>
      <p:pic>
        <p:nvPicPr>
          <p:cNvPr id="76" name="Picture 75">
            <a:hlinkClick r:id="rId6" action="ppaction://hlinksldjump"/>
            <a:extLst>
              <a:ext uri="{FF2B5EF4-FFF2-40B4-BE49-F238E27FC236}">
                <a16:creationId xmlns:a16="http://schemas.microsoft.com/office/drawing/2014/main" id="{BA06B267-A5A0-4851-84BD-85AEA6B06A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1892943"/>
            <a:ext cx="816935" cy="865707"/>
          </a:xfrm>
          <a:prstGeom prst="rect">
            <a:avLst/>
          </a:prstGeom>
        </p:spPr>
      </p:pic>
      <p:pic>
        <p:nvPicPr>
          <p:cNvPr id="77" name="Picture 76">
            <a:hlinkClick r:id="rId7" action="ppaction://hlinksldjump"/>
            <a:extLst>
              <a:ext uri="{FF2B5EF4-FFF2-40B4-BE49-F238E27FC236}">
                <a16:creationId xmlns:a16="http://schemas.microsoft.com/office/drawing/2014/main" id="{0F6405F1-6BAB-4F4A-8637-22E612F7C5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3300952"/>
            <a:ext cx="816935" cy="865707"/>
          </a:xfrm>
          <a:prstGeom prst="rect">
            <a:avLst/>
          </a:prstGeom>
        </p:spPr>
      </p:pic>
      <p:pic>
        <p:nvPicPr>
          <p:cNvPr id="78" name="Picture 77">
            <a:hlinkClick r:id="rId8" action="ppaction://hlinksldjump"/>
            <a:extLst>
              <a:ext uri="{FF2B5EF4-FFF2-40B4-BE49-F238E27FC236}">
                <a16:creationId xmlns:a16="http://schemas.microsoft.com/office/drawing/2014/main" id="{43EBAB53-4FA0-4026-9A21-129437060F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4708961"/>
            <a:ext cx="816935" cy="865707"/>
          </a:xfrm>
          <a:prstGeom prst="rect">
            <a:avLst/>
          </a:prstGeom>
        </p:spPr>
      </p:pic>
      <p:pic>
        <p:nvPicPr>
          <p:cNvPr id="3" name="Picture 2">
            <a:hlinkClick r:id="rId9" action="ppaction://hlinksldjump"/>
            <a:extLst>
              <a:ext uri="{FF2B5EF4-FFF2-40B4-BE49-F238E27FC236}">
                <a16:creationId xmlns:a16="http://schemas.microsoft.com/office/drawing/2014/main" id="{28A192F0-7E22-499C-9825-0D936406E09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28" y="6186216"/>
            <a:ext cx="676715" cy="66452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397D3BA-CB79-48AB-A185-FDD1AE5550A7}"/>
              </a:ext>
            </a:extLst>
          </p:cNvPr>
          <p:cNvSpPr txBox="1"/>
          <p:nvPr/>
        </p:nvSpPr>
        <p:spPr>
          <a:xfrm>
            <a:off x="2593419" y="1257300"/>
            <a:ext cx="3065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Output: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C16BCF-7B99-4EA2-9AF5-A274553D90D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730634" y="1712106"/>
            <a:ext cx="6538078" cy="3520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634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6" grpId="0" animBg="1"/>
      <p:bldP spid="57" grpId="0" animBg="1"/>
      <p:bldP spid="58" grpId="0" animBg="1"/>
      <p:bldP spid="59" grpId="0" animBg="1"/>
      <p:bldP spid="6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9C2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lowchart: Document 1">
            <a:extLst>
              <a:ext uri="{FF2B5EF4-FFF2-40B4-BE49-F238E27FC236}">
                <a16:creationId xmlns:a16="http://schemas.microsoft.com/office/drawing/2014/main" id="{0918AA61-F00C-4003-9F67-94460713E953}"/>
              </a:ext>
            </a:extLst>
          </p:cNvPr>
          <p:cNvSpPr/>
          <p:nvPr/>
        </p:nvSpPr>
        <p:spPr>
          <a:xfrm flipH="1">
            <a:off x="0" y="0"/>
            <a:ext cx="12192000" cy="1538513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0 h 20868"/>
              <a:gd name="connsiteX1" fmla="*/ 21600 w 21600"/>
              <a:gd name="connsiteY1" fmla="*/ 0 h 20868"/>
              <a:gd name="connsiteX2" fmla="*/ 21600 w 21600"/>
              <a:gd name="connsiteY2" fmla="*/ 17322 h 20868"/>
              <a:gd name="connsiteX3" fmla="*/ 13061 w 21600"/>
              <a:gd name="connsiteY3" fmla="*/ 13920 h 20868"/>
              <a:gd name="connsiteX4" fmla="*/ 0 w 21600"/>
              <a:gd name="connsiteY4" fmla="*/ 20172 h 20868"/>
              <a:gd name="connsiteX5" fmla="*/ 0 w 21600"/>
              <a:gd name="connsiteY5" fmla="*/ 0 h 20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600" h="20868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9913" y="20549"/>
                  <a:pt x="16661" y="13445"/>
                  <a:pt x="13061" y="13920"/>
                </a:cubicBezTo>
                <a:cubicBezTo>
                  <a:pt x="9461" y="14395"/>
                  <a:pt x="1913" y="23399"/>
                  <a:pt x="0" y="20172"/>
                </a:cubicBezTo>
                <a:lnTo>
                  <a:pt x="0" y="0"/>
                </a:lnTo>
                <a:close/>
              </a:path>
            </a:pathLst>
          </a:custGeom>
          <a:solidFill>
            <a:srgbClr val="3C797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A4FA26-355C-45FB-A556-8FF36C9DE136}"/>
              </a:ext>
            </a:extLst>
          </p:cNvPr>
          <p:cNvSpPr/>
          <p:nvPr/>
        </p:nvSpPr>
        <p:spPr>
          <a:xfrm>
            <a:off x="0" y="6147816"/>
            <a:ext cx="12192000" cy="713232"/>
          </a:xfrm>
          <a:prstGeom prst="rect">
            <a:avLst/>
          </a:prstGeom>
          <a:solidFill>
            <a:srgbClr val="3C79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7291F2A-2054-4D48-BB1C-6CBAF1D4E8EC}"/>
              </a:ext>
            </a:extLst>
          </p:cNvPr>
          <p:cNvGrpSpPr/>
          <p:nvPr/>
        </p:nvGrpSpPr>
        <p:grpSpPr>
          <a:xfrm>
            <a:off x="203200" y="6223777"/>
            <a:ext cx="569976" cy="561309"/>
            <a:chOff x="4586514" y="2554514"/>
            <a:chExt cx="569976" cy="56130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0EAE53D-59E2-4586-B17D-6265C8B8433E}"/>
                </a:ext>
              </a:extLst>
            </p:cNvPr>
            <p:cNvSpPr/>
            <p:nvPr/>
          </p:nvSpPr>
          <p:spPr>
            <a:xfrm>
              <a:off x="4586514" y="2554514"/>
              <a:ext cx="265176" cy="2651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8FA8B5C-DB58-40BD-8B69-4B46BE32F607}"/>
                </a:ext>
              </a:extLst>
            </p:cNvPr>
            <p:cNvSpPr/>
            <p:nvPr/>
          </p:nvSpPr>
          <p:spPr>
            <a:xfrm>
              <a:off x="4891314" y="2554514"/>
              <a:ext cx="265176" cy="2651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DCAC940-584B-41A8-8EF5-05040CE00A5D}"/>
                </a:ext>
              </a:extLst>
            </p:cNvPr>
            <p:cNvSpPr/>
            <p:nvPr/>
          </p:nvSpPr>
          <p:spPr>
            <a:xfrm>
              <a:off x="4586514" y="2850647"/>
              <a:ext cx="265176" cy="2651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8F23931-4A67-4828-8E14-E9923F3C07AC}"/>
                </a:ext>
              </a:extLst>
            </p:cNvPr>
            <p:cNvSpPr/>
            <p:nvPr/>
          </p:nvSpPr>
          <p:spPr>
            <a:xfrm>
              <a:off x="4891314" y="2850647"/>
              <a:ext cx="265176" cy="2651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FB8EF91-ED71-4C79-A137-2E851C445510}"/>
              </a:ext>
            </a:extLst>
          </p:cNvPr>
          <p:cNvSpPr/>
          <p:nvPr/>
        </p:nvSpPr>
        <p:spPr>
          <a:xfrm>
            <a:off x="1059542" y="6245590"/>
            <a:ext cx="4599432" cy="53949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E9D1135-E239-480E-A974-3108301C6027}"/>
              </a:ext>
            </a:extLst>
          </p:cNvPr>
          <p:cNvGrpSpPr/>
          <p:nvPr/>
        </p:nvGrpSpPr>
        <p:grpSpPr>
          <a:xfrm>
            <a:off x="1262744" y="6289132"/>
            <a:ext cx="370683" cy="406908"/>
            <a:chOff x="5849257" y="2133600"/>
            <a:chExt cx="542109" cy="595086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A0F905B-BDC7-4C58-94C1-4372B9771FCD}"/>
                </a:ext>
              </a:extLst>
            </p:cNvPr>
            <p:cNvSpPr/>
            <p:nvPr/>
          </p:nvSpPr>
          <p:spPr>
            <a:xfrm>
              <a:off x="5979886" y="2133600"/>
              <a:ext cx="411480" cy="411480"/>
            </a:xfrm>
            <a:prstGeom prst="ellipse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0612E26-94AD-443B-B30A-8CF01604A9CF}"/>
                </a:ext>
              </a:extLst>
            </p:cNvPr>
            <p:cNvCxnSpPr>
              <a:stCxn id="14" idx="3"/>
            </p:cNvCxnSpPr>
            <p:nvPr/>
          </p:nvCxnSpPr>
          <p:spPr>
            <a:xfrm flipH="1">
              <a:off x="5849257" y="2484820"/>
              <a:ext cx="190889" cy="243866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8344E647-F5A2-4148-B7C8-25D517F6E696}"/>
              </a:ext>
            </a:extLst>
          </p:cNvPr>
          <p:cNvSpPr txBox="1"/>
          <p:nvPr/>
        </p:nvSpPr>
        <p:spPr>
          <a:xfrm>
            <a:off x="1798176" y="6290204"/>
            <a:ext cx="406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Insert Topic Title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EF361A3-C901-4ED5-99B8-10F2F69213D8}"/>
              </a:ext>
            </a:extLst>
          </p:cNvPr>
          <p:cNvSpPr txBox="1"/>
          <p:nvPr/>
        </p:nvSpPr>
        <p:spPr>
          <a:xfrm>
            <a:off x="14514" y="1299871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Introduction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5885550-5204-44FA-BB87-510F4B8B0191}"/>
              </a:ext>
            </a:extLst>
          </p:cNvPr>
          <p:cNvSpPr txBox="1"/>
          <p:nvPr/>
        </p:nvSpPr>
        <p:spPr>
          <a:xfrm>
            <a:off x="134899" y="2731542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Requirements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3FB944F-6B0A-4BF7-8CE7-2290CB52149B}"/>
              </a:ext>
            </a:extLst>
          </p:cNvPr>
          <p:cNvSpPr txBox="1"/>
          <p:nvPr/>
        </p:nvSpPr>
        <p:spPr>
          <a:xfrm>
            <a:off x="-14514" y="4148305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4762642-6E20-48EA-9008-83529DBC566C}"/>
              </a:ext>
            </a:extLst>
          </p:cNvPr>
          <p:cNvSpPr txBox="1"/>
          <p:nvPr/>
        </p:nvSpPr>
        <p:spPr>
          <a:xfrm>
            <a:off x="-14514" y="5518318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2BFF48-AF0A-46A4-AD7F-AD1B2441185E}"/>
              </a:ext>
            </a:extLst>
          </p:cNvPr>
          <p:cNvSpPr/>
          <p:nvPr/>
        </p:nvSpPr>
        <p:spPr>
          <a:xfrm>
            <a:off x="2538984" y="111151"/>
            <a:ext cx="7114032" cy="2606040"/>
          </a:xfrm>
          <a:prstGeom prst="rect">
            <a:avLst/>
          </a:prstGeom>
          <a:solidFill>
            <a:srgbClr val="A8D7D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5C0595F-1CE7-407B-B555-EC043A0295F4}"/>
              </a:ext>
            </a:extLst>
          </p:cNvPr>
          <p:cNvCxnSpPr/>
          <p:nvPr/>
        </p:nvCxnSpPr>
        <p:spPr>
          <a:xfrm>
            <a:off x="2558034" y="883185"/>
            <a:ext cx="7132320" cy="0"/>
          </a:xfrm>
          <a:prstGeom prst="line">
            <a:avLst/>
          </a:prstGeom>
          <a:ln w="38100">
            <a:solidFill>
              <a:srgbClr val="3C79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C3554E0-BC22-42BE-B8DC-52EF1064A59E}"/>
              </a:ext>
            </a:extLst>
          </p:cNvPr>
          <p:cNvSpPr/>
          <p:nvPr/>
        </p:nvSpPr>
        <p:spPr>
          <a:xfrm>
            <a:off x="2814742" y="189648"/>
            <a:ext cx="3473991" cy="574462"/>
          </a:xfrm>
          <a:prstGeom prst="roundRect">
            <a:avLst/>
          </a:prstGeom>
          <a:solidFill>
            <a:srgbClr val="4D7F8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CASES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EF70BCD-CA75-4ABD-AAA9-4FDFDE95C96E}"/>
              </a:ext>
            </a:extLst>
          </p:cNvPr>
          <p:cNvSpPr/>
          <p:nvPr/>
        </p:nvSpPr>
        <p:spPr>
          <a:xfrm>
            <a:off x="7118787" y="238850"/>
            <a:ext cx="402336" cy="402336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CCE503C-A9A9-45A0-BE3F-0D0395A9B0E5}"/>
              </a:ext>
            </a:extLst>
          </p:cNvPr>
          <p:cNvSpPr/>
          <p:nvPr/>
        </p:nvSpPr>
        <p:spPr>
          <a:xfrm>
            <a:off x="7776974" y="248948"/>
            <a:ext cx="402336" cy="402336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6FA0BA3F-7AEE-40BC-84D4-532961801BD1}"/>
              </a:ext>
            </a:extLst>
          </p:cNvPr>
          <p:cNvSpPr/>
          <p:nvPr/>
        </p:nvSpPr>
        <p:spPr>
          <a:xfrm>
            <a:off x="8435161" y="248948"/>
            <a:ext cx="402336" cy="40233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071491A-3A30-44E5-8DC5-7AF4FD401192}"/>
              </a:ext>
            </a:extLst>
          </p:cNvPr>
          <p:cNvSpPr txBox="1"/>
          <p:nvPr/>
        </p:nvSpPr>
        <p:spPr>
          <a:xfrm>
            <a:off x="9135456" y="84482"/>
            <a:ext cx="816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3C79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en-US" sz="2800" dirty="0">
              <a:solidFill>
                <a:srgbClr val="3C797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0B176F77-6B02-4C9B-9F32-293730FD55B3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762" y="6182587"/>
            <a:ext cx="647337" cy="647337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345F7672-3C4D-4105-A4CE-8E93A2868B12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052585" y="6210723"/>
            <a:ext cx="531250" cy="531250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A9F4AF43-442B-4D1D-B0E9-F0F988D9DFE6}"/>
              </a:ext>
            </a:extLst>
          </p:cNvPr>
          <p:cNvSpPr txBox="1"/>
          <p:nvPr/>
        </p:nvSpPr>
        <p:spPr>
          <a:xfrm>
            <a:off x="10834914" y="6182587"/>
            <a:ext cx="1698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A8D7D9"/>
                </a:solidFill>
                <a:latin typeface="Century Gothic" panose="020B0502020202020204" pitchFamily="34" charset="0"/>
              </a:rPr>
              <a:t>11:00 AM</a:t>
            </a:r>
          </a:p>
          <a:p>
            <a:r>
              <a:rPr lang="en-US" dirty="0">
                <a:solidFill>
                  <a:srgbClr val="A8D7D9"/>
                </a:solidFill>
                <a:latin typeface="Century Gothic" panose="020B0502020202020204" pitchFamily="34" charset="0"/>
              </a:rPr>
              <a:t>6/17/2023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F6798C-F2D1-48FF-BB2F-91ADB1817C50}"/>
              </a:ext>
            </a:extLst>
          </p:cNvPr>
          <p:cNvSpPr txBox="1"/>
          <p:nvPr/>
        </p:nvSpPr>
        <p:spPr>
          <a:xfrm>
            <a:off x="2827356" y="2109949"/>
            <a:ext cx="1350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CASE 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6BEC8C0-F60B-486F-98C5-AF410DDC1A08}"/>
              </a:ext>
            </a:extLst>
          </p:cNvPr>
          <p:cNvSpPr txBox="1"/>
          <p:nvPr/>
        </p:nvSpPr>
        <p:spPr>
          <a:xfrm>
            <a:off x="4178214" y="2109949"/>
            <a:ext cx="1350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CASE 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CD5EBB6-9F02-4342-BD09-E2DB1D53A086}"/>
              </a:ext>
            </a:extLst>
          </p:cNvPr>
          <p:cNvSpPr txBox="1"/>
          <p:nvPr/>
        </p:nvSpPr>
        <p:spPr>
          <a:xfrm>
            <a:off x="5504745" y="2109949"/>
            <a:ext cx="1350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CASE 3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6300109-9FC0-4D7A-A005-D82632F79586}"/>
              </a:ext>
            </a:extLst>
          </p:cNvPr>
          <p:cNvSpPr txBox="1"/>
          <p:nvPr/>
        </p:nvSpPr>
        <p:spPr>
          <a:xfrm>
            <a:off x="6854530" y="2109949"/>
            <a:ext cx="1350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CASE 4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38A0ED7-FFDB-4B55-B911-B3309F026846}"/>
              </a:ext>
            </a:extLst>
          </p:cNvPr>
          <p:cNvSpPr/>
          <p:nvPr/>
        </p:nvSpPr>
        <p:spPr>
          <a:xfrm>
            <a:off x="2519934" y="2816251"/>
            <a:ext cx="9226296" cy="3099816"/>
          </a:xfrm>
          <a:prstGeom prst="rect">
            <a:avLst/>
          </a:prstGeom>
          <a:solidFill>
            <a:srgbClr val="A8D7D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0FD01A9-29FD-4954-A838-331A904D704B}"/>
              </a:ext>
            </a:extLst>
          </p:cNvPr>
          <p:cNvCxnSpPr/>
          <p:nvPr/>
        </p:nvCxnSpPr>
        <p:spPr>
          <a:xfrm>
            <a:off x="2538984" y="3588285"/>
            <a:ext cx="9235440" cy="0"/>
          </a:xfrm>
          <a:prstGeom prst="line">
            <a:avLst/>
          </a:prstGeom>
          <a:ln w="38100">
            <a:solidFill>
              <a:srgbClr val="3C79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7E1A7F22-9925-419D-B073-05570914BF11}"/>
              </a:ext>
            </a:extLst>
          </p:cNvPr>
          <p:cNvSpPr/>
          <p:nvPr/>
        </p:nvSpPr>
        <p:spPr>
          <a:xfrm>
            <a:off x="2795692" y="2894748"/>
            <a:ext cx="3473991" cy="574462"/>
          </a:xfrm>
          <a:prstGeom prst="roundRect">
            <a:avLst/>
          </a:prstGeom>
          <a:solidFill>
            <a:srgbClr val="4D7F8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CASE 3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67B7B88F-F5A5-4E6C-8462-38977E774899}"/>
              </a:ext>
            </a:extLst>
          </p:cNvPr>
          <p:cNvSpPr/>
          <p:nvPr/>
        </p:nvSpPr>
        <p:spPr>
          <a:xfrm>
            <a:off x="9214287" y="2943950"/>
            <a:ext cx="402336" cy="402336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0EEBFC1B-DB37-4454-B18E-8B6BC31302F2}"/>
              </a:ext>
            </a:extLst>
          </p:cNvPr>
          <p:cNvSpPr/>
          <p:nvPr/>
        </p:nvSpPr>
        <p:spPr>
          <a:xfrm>
            <a:off x="9872474" y="2954048"/>
            <a:ext cx="402336" cy="402336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C7C51A9-DCDA-4471-A0AB-F5CE581B9002}"/>
              </a:ext>
            </a:extLst>
          </p:cNvPr>
          <p:cNvSpPr/>
          <p:nvPr/>
        </p:nvSpPr>
        <p:spPr>
          <a:xfrm>
            <a:off x="10530661" y="2954048"/>
            <a:ext cx="402336" cy="40233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5E52A16-C723-454F-AEA0-253EFCE43DF9}"/>
              </a:ext>
            </a:extLst>
          </p:cNvPr>
          <p:cNvSpPr txBox="1"/>
          <p:nvPr/>
        </p:nvSpPr>
        <p:spPr>
          <a:xfrm>
            <a:off x="11230956" y="2789582"/>
            <a:ext cx="816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3C79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en-US" sz="2800" dirty="0">
              <a:solidFill>
                <a:srgbClr val="3C797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A289A0-82C7-4174-8C45-47E5069607B7}"/>
              </a:ext>
            </a:extLst>
          </p:cNvPr>
          <p:cNvSpPr txBox="1"/>
          <p:nvPr/>
        </p:nvSpPr>
        <p:spPr>
          <a:xfrm>
            <a:off x="2729484" y="3695700"/>
            <a:ext cx="49630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Create an ABAP program that will let you upload and create Domains from an excel file.</a:t>
            </a:r>
          </a:p>
        </p:txBody>
      </p:sp>
      <p:pic>
        <p:nvPicPr>
          <p:cNvPr id="61" name="Picture 60">
            <a:hlinkClick r:id="rId4" action="ppaction://hlinksldjump"/>
            <a:extLst>
              <a:ext uri="{FF2B5EF4-FFF2-40B4-BE49-F238E27FC236}">
                <a16:creationId xmlns:a16="http://schemas.microsoft.com/office/drawing/2014/main" id="{BACAF903-0149-4D9E-BA03-FE35CD27B3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401745"/>
            <a:ext cx="816935" cy="865707"/>
          </a:xfrm>
          <a:prstGeom prst="rect">
            <a:avLst/>
          </a:prstGeom>
        </p:spPr>
      </p:pic>
      <p:pic>
        <p:nvPicPr>
          <p:cNvPr id="62" name="Picture 61">
            <a:hlinkClick r:id="rId6" action="ppaction://hlinksldjump"/>
            <a:extLst>
              <a:ext uri="{FF2B5EF4-FFF2-40B4-BE49-F238E27FC236}">
                <a16:creationId xmlns:a16="http://schemas.microsoft.com/office/drawing/2014/main" id="{646199F3-C290-491F-860F-7CC3A88164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1892943"/>
            <a:ext cx="816935" cy="865707"/>
          </a:xfrm>
          <a:prstGeom prst="rect">
            <a:avLst/>
          </a:prstGeom>
        </p:spPr>
      </p:pic>
      <p:pic>
        <p:nvPicPr>
          <p:cNvPr id="63" name="Picture 62">
            <a:hlinkClick r:id="rId7" action="ppaction://hlinksldjump"/>
            <a:extLst>
              <a:ext uri="{FF2B5EF4-FFF2-40B4-BE49-F238E27FC236}">
                <a16:creationId xmlns:a16="http://schemas.microsoft.com/office/drawing/2014/main" id="{F72BDD04-A1DA-4B4B-A77B-9085FE97B4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3300952"/>
            <a:ext cx="816935" cy="865707"/>
          </a:xfrm>
          <a:prstGeom prst="rect">
            <a:avLst/>
          </a:prstGeom>
        </p:spPr>
      </p:pic>
      <p:pic>
        <p:nvPicPr>
          <p:cNvPr id="64" name="Picture 63">
            <a:hlinkClick r:id="rId8" action="ppaction://hlinksldjump"/>
            <a:extLst>
              <a:ext uri="{FF2B5EF4-FFF2-40B4-BE49-F238E27FC236}">
                <a16:creationId xmlns:a16="http://schemas.microsoft.com/office/drawing/2014/main" id="{FC8F71A5-C372-4127-B9BA-78E3DF1522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4708961"/>
            <a:ext cx="816935" cy="865707"/>
          </a:xfrm>
          <a:prstGeom prst="rect">
            <a:avLst/>
          </a:prstGeom>
        </p:spPr>
      </p:pic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A49D98CB-B2F5-40D5-AB9F-320109C3E993}"/>
              </a:ext>
            </a:extLst>
          </p:cNvPr>
          <p:cNvCxnSpPr/>
          <p:nvPr/>
        </p:nvCxnSpPr>
        <p:spPr>
          <a:xfrm>
            <a:off x="2558034" y="883185"/>
            <a:ext cx="7132320" cy="0"/>
          </a:xfrm>
          <a:prstGeom prst="line">
            <a:avLst/>
          </a:prstGeom>
          <a:ln w="38100">
            <a:solidFill>
              <a:srgbClr val="3C79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: Folded Corner 65">
            <a:hlinkClick r:id="rId9" action="ppaction://hlinksldjump"/>
            <a:extLst>
              <a:ext uri="{FF2B5EF4-FFF2-40B4-BE49-F238E27FC236}">
                <a16:creationId xmlns:a16="http://schemas.microsoft.com/office/drawing/2014/main" id="{0147294D-B587-4FB6-B45D-40A235856D4D}"/>
              </a:ext>
            </a:extLst>
          </p:cNvPr>
          <p:cNvSpPr/>
          <p:nvPr/>
        </p:nvSpPr>
        <p:spPr>
          <a:xfrm flipV="1">
            <a:off x="2979842" y="1084263"/>
            <a:ext cx="804672" cy="987552"/>
          </a:xfrm>
          <a:prstGeom prst="foldedCorner">
            <a:avLst>
              <a:gd name="adj" fmla="val 30872"/>
            </a:avLst>
          </a:prstGeom>
          <a:solidFill>
            <a:srgbClr val="3C797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: Folded Corner 66">
            <a:hlinkClick r:id="rId10" action="ppaction://hlinksldjump"/>
            <a:extLst>
              <a:ext uri="{FF2B5EF4-FFF2-40B4-BE49-F238E27FC236}">
                <a16:creationId xmlns:a16="http://schemas.microsoft.com/office/drawing/2014/main" id="{5377D058-ECE6-43E1-A932-C37348B3DE47}"/>
              </a:ext>
            </a:extLst>
          </p:cNvPr>
          <p:cNvSpPr/>
          <p:nvPr/>
        </p:nvSpPr>
        <p:spPr>
          <a:xfrm flipV="1">
            <a:off x="4314501" y="1080864"/>
            <a:ext cx="804672" cy="987552"/>
          </a:xfrm>
          <a:prstGeom prst="foldedCorner">
            <a:avLst>
              <a:gd name="adj" fmla="val 30872"/>
            </a:avLst>
          </a:prstGeom>
          <a:solidFill>
            <a:srgbClr val="3C797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Rectangle: Folded Corner 67">
            <a:hlinkClick r:id="rId11" action="ppaction://hlinksldjump"/>
            <a:extLst>
              <a:ext uri="{FF2B5EF4-FFF2-40B4-BE49-F238E27FC236}">
                <a16:creationId xmlns:a16="http://schemas.microsoft.com/office/drawing/2014/main" id="{39147091-238E-4BDE-B6A7-A25DBE1A3B56}"/>
              </a:ext>
            </a:extLst>
          </p:cNvPr>
          <p:cNvSpPr/>
          <p:nvPr/>
        </p:nvSpPr>
        <p:spPr>
          <a:xfrm flipV="1">
            <a:off x="5649161" y="1085134"/>
            <a:ext cx="804672" cy="987552"/>
          </a:xfrm>
          <a:prstGeom prst="foldedCorner">
            <a:avLst>
              <a:gd name="adj" fmla="val 30872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Rectangle: Folded Corner 68">
            <a:hlinkClick r:id="rId12" action="ppaction://hlinksldjump"/>
            <a:extLst>
              <a:ext uri="{FF2B5EF4-FFF2-40B4-BE49-F238E27FC236}">
                <a16:creationId xmlns:a16="http://schemas.microsoft.com/office/drawing/2014/main" id="{D4F939A7-B1A2-488E-9AD3-553284D4EEF9}"/>
              </a:ext>
            </a:extLst>
          </p:cNvPr>
          <p:cNvSpPr/>
          <p:nvPr/>
        </p:nvSpPr>
        <p:spPr>
          <a:xfrm flipV="1">
            <a:off x="6983820" y="1081735"/>
            <a:ext cx="804672" cy="987552"/>
          </a:xfrm>
          <a:prstGeom prst="foldedCorner">
            <a:avLst>
              <a:gd name="adj" fmla="val 30872"/>
            </a:avLst>
          </a:prstGeom>
          <a:solidFill>
            <a:srgbClr val="3C797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7BDDF96A-A0D3-4367-ADDD-2F5FAFD117F6}"/>
              </a:ext>
            </a:extLst>
          </p:cNvPr>
          <p:cNvPicPr/>
          <p:nvPr/>
        </p:nvPicPr>
        <p:blipFill>
          <a:blip r:embed="rId13"/>
          <a:stretch>
            <a:fillRect/>
          </a:stretch>
        </p:blipFill>
        <p:spPr>
          <a:xfrm>
            <a:off x="7726573" y="4002169"/>
            <a:ext cx="3780099" cy="1293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296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6" grpId="0" animBg="1"/>
      <p:bldP spid="57" grpId="0" animBg="1"/>
      <p:bldP spid="58" grpId="0" animBg="1"/>
      <p:bldP spid="59" grpId="0" animBg="1"/>
      <p:bldP spid="60" grpId="0"/>
      <p:bldP spid="1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9C2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Flowchart: Document 1">
            <a:extLst>
              <a:ext uri="{FF2B5EF4-FFF2-40B4-BE49-F238E27FC236}">
                <a16:creationId xmlns:a16="http://schemas.microsoft.com/office/drawing/2014/main" id="{A86A87D6-2F64-42A5-97F3-D097342E0A9E}"/>
              </a:ext>
            </a:extLst>
          </p:cNvPr>
          <p:cNvSpPr/>
          <p:nvPr/>
        </p:nvSpPr>
        <p:spPr>
          <a:xfrm flipH="1">
            <a:off x="0" y="0"/>
            <a:ext cx="12192000" cy="1538513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0 h 20868"/>
              <a:gd name="connsiteX1" fmla="*/ 21600 w 21600"/>
              <a:gd name="connsiteY1" fmla="*/ 0 h 20868"/>
              <a:gd name="connsiteX2" fmla="*/ 21600 w 21600"/>
              <a:gd name="connsiteY2" fmla="*/ 17322 h 20868"/>
              <a:gd name="connsiteX3" fmla="*/ 13061 w 21600"/>
              <a:gd name="connsiteY3" fmla="*/ 13920 h 20868"/>
              <a:gd name="connsiteX4" fmla="*/ 0 w 21600"/>
              <a:gd name="connsiteY4" fmla="*/ 20172 h 20868"/>
              <a:gd name="connsiteX5" fmla="*/ 0 w 21600"/>
              <a:gd name="connsiteY5" fmla="*/ 0 h 20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600" h="20868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9913" y="20549"/>
                  <a:pt x="16661" y="13445"/>
                  <a:pt x="13061" y="13920"/>
                </a:cubicBezTo>
                <a:cubicBezTo>
                  <a:pt x="9461" y="14395"/>
                  <a:pt x="1913" y="23399"/>
                  <a:pt x="0" y="20172"/>
                </a:cubicBezTo>
                <a:lnTo>
                  <a:pt x="0" y="0"/>
                </a:lnTo>
                <a:close/>
              </a:path>
            </a:pathLst>
          </a:custGeom>
          <a:solidFill>
            <a:srgbClr val="3C797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A4FA26-355C-45FB-A556-8FF36C9DE136}"/>
              </a:ext>
            </a:extLst>
          </p:cNvPr>
          <p:cNvSpPr/>
          <p:nvPr/>
        </p:nvSpPr>
        <p:spPr>
          <a:xfrm>
            <a:off x="0" y="6147816"/>
            <a:ext cx="12192000" cy="713232"/>
          </a:xfrm>
          <a:prstGeom prst="rect">
            <a:avLst/>
          </a:prstGeom>
          <a:solidFill>
            <a:srgbClr val="3C79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7291F2A-2054-4D48-BB1C-6CBAF1D4E8EC}"/>
              </a:ext>
            </a:extLst>
          </p:cNvPr>
          <p:cNvGrpSpPr/>
          <p:nvPr/>
        </p:nvGrpSpPr>
        <p:grpSpPr>
          <a:xfrm>
            <a:off x="203200" y="6223777"/>
            <a:ext cx="569976" cy="561309"/>
            <a:chOff x="4586514" y="2554514"/>
            <a:chExt cx="569976" cy="56130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0EAE53D-59E2-4586-B17D-6265C8B8433E}"/>
                </a:ext>
              </a:extLst>
            </p:cNvPr>
            <p:cNvSpPr/>
            <p:nvPr/>
          </p:nvSpPr>
          <p:spPr>
            <a:xfrm>
              <a:off x="4586514" y="2554514"/>
              <a:ext cx="265176" cy="2651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8FA8B5C-DB58-40BD-8B69-4B46BE32F607}"/>
                </a:ext>
              </a:extLst>
            </p:cNvPr>
            <p:cNvSpPr/>
            <p:nvPr/>
          </p:nvSpPr>
          <p:spPr>
            <a:xfrm>
              <a:off x="4891314" y="2554514"/>
              <a:ext cx="265176" cy="2651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DCAC940-584B-41A8-8EF5-05040CE00A5D}"/>
                </a:ext>
              </a:extLst>
            </p:cNvPr>
            <p:cNvSpPr/>
            <p:nvPr/>
          </p:nvSpPr>
          <p:spPr>
            <a:xfrm>
              <a:off x="4586514" y="2850647"/>
              <a:ext cx="265176" cy="2651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8F23931-4A67-4828-8E14-E9923F3C07AC}"/>
                </a:ext>
              </a:extLst>
            </p:cNvPr>
            <p:cNvSpPr/>
            <p:nvPr/>
          </p:nvSpPr>
          <p:spPr>
            <a:xfrm>
              <a:off x="4891314" y="2850647"/>
              <a:ext cx="265176" cy="2651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FB8EF91-ED71-4C79-A137-2E851C445510}"/>
              </a:ext>
            </a:extLst>
          </p:cNvPr>
          <p:cNvSpPr/>
          <p:nvPr/>
        </p:nvSpPr>
        <p:spPr>
          <a:xfrm>
            <a:off x="1059542" y="6245590"/>
            <a:ext cx="4599432" cy="53949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E9D1135-E239-480E-A974-3108301C6027}"/>
              </a:ext>
            </a:extLst>
          </p:cNvPr>
          <p:cNvGrpSpPr/>
          <p:nvPr/>
        </p:nvGrpSpPr>
        <p:grpSpPr>
          <a:xfrm>
            <a:off x="1262744" y="6289132"/>
            <a:ext cx="370683" cy="406908"/>
            <a:chOff x="5849257" y="2133600"/>
            <a:chExt cx="542109" cy="595086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A0F905B-BDC7-4C58-94C1-4372B9771FCD}"/>
                </a:ext>
              </a:extLst>
            </p:cNvPr>
            <p:cNvSpPr/>
            <p:nvPr/>
          </p:nvSpPr>
          <p:spPr>
            <a:xfrm>
              <a:off x="5979886" y="2133600"/>
              <a:ext cx="411480" cy="411480"/>
            </a:xfrm>
            <a:prstGeom prst="ellipse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0612E26-94AD-443B-B30A-8CF01604A9CF}"/>
                </a:ext>
              </a:extLst>
            </p:cNvPr>
            <p:cNvCxnSpPr>
              <a:stCxn id="14" idx="3"/>
            </p:cNvCxnSpPr>
            <p:nvPr/>
          </p:nvCxnSpPr>
          <p:spPr>
            <a:xfrm flipH="1">
              <a:off x="5849257" y="2484820"/>
              <a:ext cx="190889" cy="243866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8344E647-F5A2-4148-B7C8-25D517F6E696}"/>
              </a:ext>
            </a:extLst>
          </p:cNvPr>
          <p:cNvSpPr txBox="1"/>
          <p:nvPr/>
        </p:nvSpPr>
        <p:spPr>
          <a:xfrm>
            <a:off x="1798176" y="6298225"/>
            <a:ext cx="406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Insert Topic Title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EF361A3-C901-4ED5-99B8-10F2F69213D8}"/>
              </a:ext>
            </a:extLst>
          </p:cNvPr>
          <p:cNvSpPr txBox="1"/>
          <p:nvPr/>
        </p:nvSpPr>
        <p:spPr>
          <a:xfrm>
            <a:off x="14514" y="1299871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Introduction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5885550-5204-44FA-BB87-510F4B8B0191}"/>
              </a:ext>
            </a:extLst>
          </p:cNvPr>
          <p:cNvSpPr txBox="1"/>
          <p:nvPr/>
        </p:nvSpPr>
        <p:spPr>
          <a:xfrm>
            <a:off x="134899" y="2731542"/>
            <a:ext cx="1849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Requirements</a:t>
            </a:r>
          </a:p>
          <a:p>
            <a:endParaRPr 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3FB944F-6B0A-4BF7-8CE7-2290CB52149B}"/>
              </a:ext>
            </a:extLst>
          </p:cNvPr>
          <p:cNvSpPr txBox="1"/>
          <p:nvPr/>
        </p:nvSpPr>
        <p:spPr>
          <a:xfrm>
            <a:off x="-14514" y="4148305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Cases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4762642-6E20-48EA-9008-83529DBC566C}"/>
              </a:ext>
            </a:extLst>
          </p:cNvPr>
          <p:cNvSpPr txBox="1"/>
          <p:nvPr/>
        </p:nvSpPr>
        <p:spPr>
          <a:xfrm>
            <a:off x="-14514" y="5518318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2BFF48-AF0A-46A4-AD7F-AD1B2441185E}"/>
              </a:ext>
            </a:extLst>
          </p:cNvPr>
          <p:cNvSpPr/>
          <p:nvPr/>
        </p:nvSpPr>
        <p:spPr>
          <a:xfrm>
            <a:off x="1965699" y="130861"/>
            <a:ext cx="9637776" cy="5897880"/>
          </a:xfrm>
          <a:prstGeom prst="rect">
            <a:avLst/>
          </a:prstGeom>
          <a:solidFill>
            <a:srgbClr val="A8D7D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5C0595F-1CE7-407B-B555-EC043A0295F4}"/>
              </a:ext>
            </a:extLst>
          </p:cNvPr>
          <p:cNvCxnSpPr/>
          <p:nvPr/>
        </p:nvCxnSpPr>
        <p:spPr>
          <a:xfrm>
            <a:off x="1984749" y="902895"/>
            <a:ext cx="9601200" cy="0"/>
          </a:xfrm>
          <a:prstGeom prst="line">
            <a:avLst/>
          </a:prstGeom>
          <a:ln w="38100">
            <a:solidFill>
              <a:srgbClr val="3C79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C3554E0-BC22-42BE-B8DC-52EF1064A59E}"/>
              </a:ext>
            </a:extLst>
          </p:cNvPr>
          <p:cNvSpPr/>
          <p:nvPr/>
        </p:nvSpPr>
        <p:spPr>
          <a:xfrm>
            <a:off x="2241457" y="209358"/>
            <a:ext cx="3473991" cy="574462"/>
          </a:xfrm>
          <a:prstGeom prst="roundRect">
            <a:avLst/>
          </a:prstGeom>
          <a:solidFill>
            <a:srgbClr val="4D7F8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Requirements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EF70BCD-CA75-4ABD-AAA9-4FDFDE95C96E}"/>
              </a:ext>
            </a:extLst>
          </p:cNvPr>
          <p:cNvSpPr/>
          <p:nvPr/>
        </p:nvSpPr>
        <p:spPr>
          <a:xfrm>
            <a:off x="9022002" y="258560"/>
            <a:ext cx="402336" cy="402336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CCE503C-A9A9-45A0-BE3F-0D0395A9B0E5}"/>
              </a:ext>
            </a:extLst>
          </p:cNvPr>
          <p:cNvSpPr/>
          <p:nvPr/>
        </p:nvSpPr>
        <p:spPr>
          <a:xfrm>
            <a:off x="9680189" y="268658"/>
            <a:ext cx="402336" cy="402336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6FA0BA3F-7AEE-40BC-84D4-532961801BD1}"/>
              </a:ext>
            </a:extLst>
          </p:cNvPr>
          <p:cNvSpPr/>
          <p:nvPr/>
        </p:nvSpPr>
        <p:spPr>
          <a:xfrm>
            <a:off x="10338376" y="268658"/>
            <a:ext cx="402336" cy="40233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071491A-3A30-44E5-8DC5-7AF4FD401192}"/>
              </a:ext>
            </a:extLst>
          </p:cNvPr>
          <p:cNvSpPr txBox="1"/>
          <p:nvPr/>
        </p:nvSpPr>
        <p:spPr>
          <a:xfrm>
            <a:off x="11038671" y="104192"/>
            <a:ext cx="816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3C79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en-US" sz="2800" dirty="0">
              <a:solidFill>
                <a:srgbClr val="3C797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885DF35-159E-4F18-B900-05CA4E8E2EEF}"/>
              </a:ext>
            </a:extLst>
          </p:cNvPr>
          <p:cNvSpPr txBox="1"/>
          <p:nvPr/>
        </p:nvSpPr>
        <p:spPr>
          <a:xfrm>
            <a:off x="2642416" y="1163062"/>
            <a:ext cx="830282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Create an ABAP Program to read an excel file.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The ABAP program will mass create Domain in SE11 and save it a local package ($TMP)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Fields in the excel must contain the following: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Domain Name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Description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 Type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No. of Characters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Decimal Places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You may record using the SHDB transaction for the BDC (Batch Input Session)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 each loop in the records show a log after. You can use WRITE commands or show the report in other output methods.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0B176F77-6B02-4C9B-9F32-293730FD55B3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762" y="6182587"/>
            <a:ext cx="647337" cy="647337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345F7672-3C4D-4105-A4CE-8E93A2868B12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052585" y="6210723"/>
            <a:ext cx="531250" cy="531250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A9F4AF43-442B-4D1D-B0E9-F0F988D9DFE6}"/>
              </a:ext>
            </a:extLst>
          </p:cNvPr>
          <p:cNvSpPr txBox="1"/>
          <p:nvPr/>
        </p:nvSpPr>
        <p:spPr>
          <a:xfrm>
            <a:off x="10834914" y="6182587"/>
            <a:ext cx="16981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A8D7D9"/>
                </a:solidFill>
                <a:latin typeface="Century Gothic" panose="020B0502020202020204" pitchFamily="34" charset="0"/>
              </a:rPr>
              <a:t>11:00 AM</a:t>
            </a:r>
          </a:p>
          <a:p>
            <a:r>
              <a:rPr lang="en-US" dirty="0">
                <a:solidFill>
                  <a:srgbClr val="A8D7D9"/>
                </a:solidFill>
                <a:latin typeface="Century Gothic" panose="020B0502020202020204" pitchFamily="34" charset="0"/>
              </a:rPr>
              <a:t>6/17/2023</a:t>
            </a:r>
          </a:p>
          <a:p>
            <a:endParaRPr lang="en-US" dirty="0">
              <a:solidFill>
                <a:srgbClr val="A8D7D9"/>
              </a:solidFill>
              <a:latin typeface="Century Gothic" panose="020B0502020202020204" pitchFamily="34" charset="0"/>
            </a:endParaRPr>
          </a:p>
        </p:txBody>
      </p:sp>
      <p:pic>
        <p:nvPicPr>
          <p:cNvPr id="44" name="Picture 43">
            <a:hlinkClick r:id="rId4" action="ppaction://hlinksldjump"/>
            <a:extLst>
              <a:ext uri="{FF2B5EF4-FFF2-40B4-BE49-F238E27FC236}">
                <a16:creationId xmlns:a16="http://schemas.microsoft.com/office/drawing/2014/main" id="{527912AF-0297-4A46-960B-FC8257E1FE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401745"/>
            <a:ext cx="816935" cy="865707"/>
          </a:xfrm>
          <a:prstGeom prst="rect">
            <a:avLst/>
          </a:prstGeom>
        </p:spPr>
      </p:pic>
      <p:pic>
        <p:nvPicPr>
          <p:cNvPr id="45" name="Picture 44">
            <a:hlinkClick r:id="rId6" action="ppaction://hlinksldjump"/>
            <a:extLst>
              <a:ext uri="{FF2B5EF4-FFF2-40B4-BE49-F238E27FC236}">
                <a16:creationId xmlns:a16="http://schemas.microsoft.com/office/drawing/2014/main" id="{9D32DB75-CD60-44E6-9D01-12B4FA6AC8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1892943"/>
            <a:ext cx="816935" cy="865707"/>
          </a:xfrm>
          <a:prstGeom prst="rect">
            <a:avLst/>
          </a:prstGeom>
        </p:spPr>
      </p:pic>
      <p:pic>
        <p:nvPicPr>
          <p:cNvPr id="49" name="Picture 48">
            <a:hlinkClick r:id="rId7" action="ppaction://hlinksldjump"/>
            <a:extLst>
              <a:ext uri="{FF2B5EF4-FFF2-40B4-BE49-F238E27FC236}">
                <a16:creationId xmlns:a16="http://schemas.microsoft.com/office/drawing/2014/main" id="{4B823403-67FC-470D-AB7A-FA66A62A75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3300952"/>
            <a:ext cx="816935" cy="865707"/>
          </a:xfrm>
          <a:prstGeom prst="rect">
            <a:avLst/>
          </a:prstGeom>
        </p:spPr>
      </p:pic>
      <p:pic>
        <p:nvPicPr>
          <p:cNvPr id="50" name="Picture 49">
            <a:hlinkClick r:id="rId8" action="ppaction://hlinksldjump"/>
            <a:extLst>
              <a:ext uri="{FF2B5EF4-FFF2-40B4-BE49-F238E27FC236}">
                <a16:creationId xmlns:a16="http://schemas.microsoft.com/office/drawing/2014/main" id="{8829692F-040C-4647-A3EE-57261E387B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4708961"/>
            <a:ext cx="816935" cy="865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382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0" grpId="0" animBg="1"/>
      <p:bldP spid="21" grpId="0" animBg="1"/>
      <p:bldP spid="40" grpId="0" animBg="1"/>
      <p:bldP spid="42" grpId="0" animBg="1"/>
      <p:bldP spid="22" grpId="0"/>
      <p:bldP spid="2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9C2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Document 1">
            <a:extLst>
              <a:ext uri="{FF2B5EF4-FFF2-40B4-BE49-F238E27FC236}">
                <a16:creationId xmlns:a16="http://schemas.microsoft.com/office/drawing/2014/main" id="{F2A10B2D-B757-4389-BE7B-9738A1C89FDE}"/>
              </a:ext>
            </a:extLst>
          </p:cNvPr>
          <p:cNvSpPr/>
          <p:nvPr/>
        </p:nvSpPr>
        <p:spPr>
          <a:xfrm flipH="1">
            <a:off x="0" y="0"/>
            <a:ext cx="12192000" cy="1538513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0 h 20868"/>
              <a:gd name="connsiteX1" fmla="*/ 21600 w 21600"/>
              <a:gd name="connsiteY1" fmla="*/ 0 h 20868"/>
              <a:gd name="connsiteX2" fmla="*/ 21600 w 21600"/>
              <a:gd name="connsiteY2" fmla="*/ 17322 h 20868"/>
              <a:gd name="connsiteX3" fmla="*/ 13061 w 21600"/>
              <a:gd name="connsiteY3" fmla="*/ 13920 h 20868"/>
              <a:gd name="connsiteX4" fmla="*/ 0 w 21600"/>
              <a:gd name="connsiteY4" fmla="*/ 20172 h 20868"/>
              <a:gd name="connsiteX5" fmla="*/ 0 w 21600"/>
              <a:gd name="connsiteY5" fmla="*/ 0 h 20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600" h="20868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9913" y="20549"/>
                  <a:pt x="16661" y="13445"/>
                  <a:pt x="13061" y="13920"/>
                </a:cubicBezTo>
                <a:cubicBezTo>
                  <a:pt x="9461" y="14395"/>
                  <a:pt x="1913" y="23399"/>
                  <a:pt x="0" y="20172"/>
                </a:cubicBezTo>
                <a:lnTo>
                  <a:pt x="0" y="0"/>
                </a:lnTo>
                <a:close/>
              </a:path>
            </a:pathLst>
          </a:custGeom>
          <a:solidFill>
            <a:srgbClr val="3C797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A4FA26-355C-45FB-A556-8FF36C9DE136}"/>
              </a:ext>
            </a:extLst>
          </p:cNvPr>
          <p:cNvSpPr/>
          <p:nvPr/>
        </p:nvSpPr>
        <p:spPr>
          <a:xfrm>
            <a:off x="0" y="6147816"/>
            <a:ext cx="12192000" cy="713232"/>
          </a:xfrm>
          <a:prstGeom prst="rect">
            <a:avLst/>
          </a:prstGeom>
          <a:solidFill>
            <a:srgbClr val="3C79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FB8EF91-ED71-4C79-A137-2E851C445510}"/>
              </a:ext>
            </a:extLst>
          </p:cNvPr>
          <p:cNvSpPr/>
          <p:nvPr/>
        </p:nvSpPr>
        <p:spPr>
          <a:xfrm>
            <a:off x="1059542" y="6245590"/>
            <a:ext cx="4599432" cy="53949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E9D1135-E239-480E-A974-3108301C6027}"/>
              </a:ext>
            </a:extLst>
          </p:cNvPr>
          <p:cNvGrpSpPr/>
          <p:nvPr/>
        </p:nvGrpSpPr>
        <p:grpSpPr>
          <a:xfrm>
            <a:off x="1262744" y="6289132"/>
            <a:ext cx="370683" cy="406908"/>
            <a:chOff x="5849257" y="2133600"/>
            <a:chExt cx="542109" cy="595086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A0F905B-BDC7-4C58-94C1-4372B9771FCD}"/>
                </a:ext>
              </a:extLst>
            </p:cNvPr>
            <p:cNvSpPr/>
            <p:nvPr/>
          </p:nvSpPr>
          <p:spPr>
            <a:xfrm>
              <a:off x="5979886" y="2133600"/>
              <a:ext cx="411480" cy="411480"/>
            </a:xfrm>
            <a:prstGeom prst="ellipse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0612E26-94AD-443B-B30A-8CF01604A9CF}"/>
                </a:ext>
              </a:extLst>
            </p:cNvPr>
            <p:cNvCxnSpPr>
              <a:stCxn id="14" idx="3"/>
            </p:cNvCxnSpPr>
            <p:nvPr/>
          </p:nvCxnSpPr>
          <p:spPr>
            <a:xfrm flipH="1">
              <a:off x="5849257" y="2484820"/>
              <a:ext cx="190889" cy="243866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8344E647-F5A2-4148-B7C8-25D517F6E696}"/>
              </a:ext>
            </a:extLst>
          </p:cNvPr>
          <p:cNvSpPr txBox="1"/>
          <p:nvPr/>
        </p:nvSpPr>
        <p:spPr>
          <a:xfrm>
            <a:off x="1798176" y="6298225"/>
            <a:ext cx="406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Insert Topic Title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EF361A3-C901-4ED5-99B8-10F2F69213D8}"/>
              </a:ext>
            </a:extLst>
          </p:cNvPr>
          <p:cNvSpPr txBox="1"/>
          <p:nvPr/>
        </p:nvSpPr>
        <p:spPr>
          <a:xfrm>
            <a:off x="14514" y="1299871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Introduction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5885550-5204-44FA-BB87-510F4B8B0191}"/>
              </a:ext>
            </a:extLst>
          </p:cNvPr>
          <p:cNvSpPr txBox="1"/>
          <p:nvPr/>
        </p:nvSpPr>
        <p:spPr>
          <a:xfrm>
            <a:off x="134899" y="2731542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Requirements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3FB944F-6B0A-4BF7-8CE7-2290CB52149B}"/>
              </a:ext>
            </a:extLst>
          </p:cNvPr>
          <p:cNvSpPr txBox="1"/>
          <p:nvPr/>
        </p:nvSpPr>
        <p:spPr>
          <a:xfrm>
            <a:off x="-14514" y="4148305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Cases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4762642-6E20-48EA-9008-83529DBC566C}"/>
              </a:ext>
            </a:extLst>
          </p:cNvPr>
          <p:cNvSpPr txBox="1"/>
          <p:nvPr/>
        </p:nvSpPr>
        <p:spPr>
          <a:xfrm>
            <a:off x="-14514" y="5518318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0B176F77-6B02-4C9B-9F32-293730FD55B3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762" y="6182587"/>
            <a:ext cx="647337" cy="647337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345F7672-3C4D-4105-A4CE-8E93A2868B12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052585" y="6210723"/>
            <a:ext cx="531250" cy="531250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A9F4AF43-442B-4D1D-B0E9-F0F988D9DFE6}"/>
              </a:ext>
            </a:extLst>
          </p:cNvPr>
          <p:cNvSpPr txBox="1"/>
          <p:nvPr/>
        </p:nvSpPr>
        <p:spPr>
          <a:xfrm>
            <a:off x="10834914" y="6182587"/>
            <a:ext cx="16981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A8D7D9"/>
                </a:solidFill>
                <a:latin typeface="Century Gothic" panose="020B0502020202020204" pitchFamily="34" charset="0"/>
              </a:rPr>
              <a:t>11:00 AM</a:t>
            </a:r>
          </a:p>
          <a:p>
            <a:r>
              <a:rPr lang="en-US" dirty="0">
                <a:solidFill>
                  <a:srgbClr val="A8D7D9"/>
                </a:solidFill>
                <a:latin typeface="Century Gothic" panose="020B0502020202020204" pitchFamily="34" charset="0"/>
              </a:rPr>
              <a:t>6/17/2023</a:t>
            </a:r>
          </a:p>
          <a:p>
            <a:endParaRPr lang="en-US" dirty="0">
              <a:solidFill>
                <a:srgbClr val="A8D7D9"/>
              </a:solidFill>
              <a:latin typeface="Century Gothic" panose="020B0502020202020204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38A0ED7-FFDB-4B55-B911-B3309F026846}"/>
              </a:ext>
            </a:extLst>
          </p:cNvPr>
          <p:cNvSpPr/>
          <p:nvPr/>
        </p:nvSpPr>
        <p:spPr>
          <a:xfrm>
            <a:off x="2317661" y="191558"/>
            <a:ext cx="8887968" cy="5724144"/>
          </a:xfrm>
          <a:prstGeom prst="rect">
            <a:avLst/>
          </a:prstGeom>
          <a:solidFill>
            <a:srgbClr val="A8D7D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0FD01A9-29FD-4954-A838-331A904D704B}"/>
              </a:ext>
            </a:extLst>
          </p:cNvPr>
          <p:cNvCxnSpPr/>
          <p:nvPr/>
        </p:nvCxnSpPr>
        <p:spPr>
          <a:xfrm>
            <a:off x="2336711" y="963592"/>
            <a:ext cx="8869680" cy="0"/>
          </a:xfrm>
          <a:prstGeom prst="line">
            <a:avLst/>
          </a:prstGeom>
          <a:ln w="38100">
            <a:solidFill>
              <a:srgbClr val="3C79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7E1A7F22-9925-419D-B073-05570914BF11}"/>
              </a:ext>
            </a:extLst>
          </p:cNvPr>
          <p:cNvSpPr/>
          <p:nvPr/>
        </p:nvSpPr>
        <p:spPr>
          <a:xfrm>
            <a:off x="2593419" y="270055"/>
            <a:ext cx="3473991" cy="574462"/>
          </a:xfrm>
          <a:prstGeom prst="roundRect">
            <a:avLst/>
          </a:prstGeom>
          <a:solidFill>
            <a:srgbClr val="4D7F8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67B7B88F-F5A5-4E6C-8462-38977E774899}"/>
              </a:ext>
            </a:extLst>
          </p:cNvPr>
          <p:cNvSpPr/>
          <p:nvPr/>
        </p:nvSpPr>
        <p:spPr>
          <a:xfrm>
            <a:off x="8631014" y="319257"/>
            <a:ext cx="402336" cy="402336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0EEBFC1B-DB37-4454-B18E-8B6BC31302F2}"/>
              </a:ext>
            </a:extLst>
          </p:cNvPr>
          <p:cNvSpPr/>
          <p:nvPr/>
        </p:nvSpPr>
        <p:spPr>
          <a:xfrm>
            <a:off x="9289201" y="329355"/>
            <a:ext cx="402336" cy="402336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C7C51A9-DCDA-4471-A0AB-F5CE581B9002}"/>
              </a:ext>
            </a:extLst>
          </p:cNvPr>
          <p:cNvSpPr/>
          <p:nvPr/>
        </p:nvSpPr>
        <p:spPr>
          <a:xfrm>
            <a:off x="9947388" y="329355"/>
            <a:ext cx="402336" cy="40233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5E52A16-C723-454F-AEA0-253EFCE43DF9}"/>
              </a:ext>
            </a:extLst>
          </p:cNvPr>
          <p:cNvSpPr txBox="1"/>
          <p:nvPr/>
        </p:nvSpPr>
        <p:spPr>
          <a:xfrm>
            <a:off x="10647683" y="164889"/>
            <a:ext cx="816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3C79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en-US" sz="2800" dirty="0">
              <a:solidFill>
                <a:srgbClr val="3C797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5" name="Picture 74">
            <a:hlinkClick r:id="rId4" action="ppaction://hlinksldjump"/>
            <a:extLst>
              <a:ext uri="{FF2B5EF4-FFF2-40B4-BE49-F238E27FC236}">
                <a16:creationId xmlns:a16="http://schemas.microsoft.com/office/drawing/2014/main" id="{2D0B0A56-C393-4554-B75F-D717918A12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401745"/>
            <a:ext cx="816935" cy="865707"/>
          </a:xfrm>
          <a:prstGeom prst="rect">
            <a:avLst/>
          </a:prstGeom>
        </p:spPr>
      </p:pic>
      <p:pic>
        <p:nvPicPr>
          <p:cNvPr id="76" name="Picture 75">
            <a:hlinkClick r:id="rId6" action="ppaction://hlinksldjump"/>
            <a:extLst>
              <a:ext uri="{FF2B5EF4-FFF2-40B4-BE49-F238E27FC236}">
                <a16:creationId xmlns:a16="http://schemas.microsoft.com/office/drawing/2014/main" id="{BA06B267-A5A0-4851-84BD-85AEA6B06A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1892943"/>
            <a:ext cx="816935" cy="865707"/>
          </a:xfrm>
          <a:prstGeom prst="rect">
            <a:avLst/>
          </a:prstGeom>
        </p:spPr>
      </p:pic>
      <p:pic>
        <p:nvPicPr>
          <p:cNvPr id="77" name="Picture 76">
            <a:hlinkClick r:id="rId7" action="ppaction://hlinksldjump"/>
            <a:extLst>
              <a:ext uri="{FF2B5EF4-FFF2-40B4-BE49-F238E27FC236}">
                <a16:creationId xmlns:a16="http://schemas.microsoft.com/office/drawing/2014/main" id="{0F6405F1-6BAB-4F4A-8637-22E612F7C5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3300952"/>
            <a:ext cx="816935" cy="865707"/>
          </a:xfrm>
          <a:prstGeom prst="rect">
            <a:avLst/>
          </a:prstGeom>
        </p:spPr>
      </p:pic>
      <p:pic>
        <p:nvPicPr>
          <p:cNvPr id="78" name="Picture 77">
            <a:hlinkClick r:id="rId8" action="ppaction://hlinksldjump"/>
            <a:extLst>
              <a:ext uri="{FF2B5EF4-FFF2-40B4-BE49-F238E27FC236}">
                <a16:creationId xmlns:a16="http://schemas.microsoft.com/office/drawing/2014/main" id="{43EBAB53-4FA0-4026-9A21-129437060F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4708961"/>
            <a:ext cx="816935" cy="865707"/>
          </a:xfrm>
          <a:prstGeom prst="rect">
            <a:avLst/>
          </a:prstGeom>
        </p:spPr>
      </p:pic>
      <p:pic>
        <p:nvPicPr>
          <p:cNvPr id="3" name="Picture 2">
            <a:hlinkClick r:id="rId9" action="ppaction://hlinksldjump"/>
            <a:extLst>
              <a:ext uri="{FF2B5EF4-FFF2-40B4-BE49-F238E27FC236}">
                <a16:creationId xmlns:a16="http://schemas.microsoft.com/office/drawing/2014/main" id="{28A192F0-7E22-499C-9825-0D936406E09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28" y="6186216"/>
            <a:ext cx="676715" cy="66452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397D3BA-CB79-48AB-A185-FDD1AE5550A7}"/>
              </a:ext>
            </a:extLst>
          </p:cNvPr>
          <p:cNvSpPr txBox="1"/>
          <p:nvPr/>
        </p:nvSpPr>
        <p:spPr>
          <a:xfrm>
            <a:off x="2665609" y="1823032"/>
            <a:ext cx="3065555" cy="680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 Start BDC, go to </a:t>
            </a:r>
            <a:r>
              <a:rPr lang="en-US" sz="18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SHDB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for recording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D71C2BE7-024A-4C56-A0FB-6C7537A82FCA}"/>
              </a:ext>
            </a:extLst>
          </p:cNvPr>
          <p:cNvPicPr/>
          <p:nvPr/>
        </p:nvPicPr>
        <p:blipFill>
          <a:blip r:embed="rId11"/>
          <a:stretch>
            <a:fillRect/>
          </a:stretch>
        </p:blipFill>
        <p:spPr>
          <a:xfrm>
            <a:off x="4471102" y="2806510"/>
            <a:ext cx="5943600" cy="789305"/>
          </a:xfrm>
          <a:prstGeom prst="rect">
            <a:avLst/>
          </a:prstGeom>
        </p:spPr>
      </p:pic>
      <p:pic>
        <p:nvPicPr>
          <p:cNvPr id="5" name="Graphic 4" descr="Line arrow: Clockwise curve with solid fill">
            <a:extLst>
              <a:ext uri="{FF2B5EF4-FFF2-40B4-BE49-F238E27FC236}">
                <a16:creationId xmlns:a16="http://schemas.microsoft.com/office/drawing/2014/main" id="{990BFA3D-8260-46BE-9399-4045E500920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744574" y="313861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518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6" grpId="0" animBg="1"/>
      <p:bldP spid="57" grpId="0" animBg="1"/>
      <p:bldP spid="58" grpId="0" animBg="1"/>
      <p:bldP spid="59" grpId="0" animBg="1"/>
      <p:bldP spid="6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9C2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Document 1">
            <a:extLst>
              <a:ext uri="{FF2B5EF4-FFF2-40B4-BE49-F238E27FC236}">
                <a16:creationId xmlns:a16="http://schemas.microsoft.com/office/drawing/2014/main" id="{F2A10B2D-B757-4389-BE7B-9738A1C89FDE}"/>
              </a:ext>
            </a:extLst>
          </p:cNvPr>
          <p:cNvSpPr/>
          <p:nvPr/>
        </p:nvSpPr>
        <p:spPr>
          <a:xfrm flipH="1">
            <a:off x="0" y="0"/>
            <a:ext cx="12192000" cy="1538513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0 h 20868"/>
              <a:gd name="connsiteX1" fmla="*/ 21600 w 21600"/>
              <a:gd name="connsiteY1" fmla="*/ 0 h 20868"/>
              <a:gd name="connsiteX2" fmla="*/ 21600 w 21600"/>
              <a:gd name="connsiteY2" fmla="*/ 17322 h 20868"/>
              <a:gd name="connsiteX3" fmla="*/ 13061 w 21600"/>
              <a:gd name="connsiteY3" fmla="*/ 13920 h 20868"/>
              <a:gd name="connsiteX4" fmla="*/ 0 w 21600"/>
              <a:gd name="connsiteY4" fmla="*/ 20172 h 20868"/>
              <a:gd name="connsiteX5" fmla="*/ 0 w 21600"/>
              <a:gd name="connsiteY5" fmla="*/ 0 h 20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600" h="20868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9913" y="20549"/>
                  <a:pt x="16661" y="13445"/>
                  <a:pt x="13061" y="13920"/>
                </a:cubicBezTo>
                <a:cubicBezTo>
                  <a:pt x="9461" y="14395"/>
                  <a:pt x="1913" y="23399"/>
                  <a:pt x="0" y="20172"/>
                </a:cubicBezTo>
                <a:lnTo>
                  <a:pt x="0" y="0"/>
                </a:lnTo>
                <a:close/>
              </a:path>
            </a:pathLst>
          </a:custGeom>
          <a:solidFill>
            <a:srgbClr val="3C797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A4FA26-355C-45FB-A556-8FF36C9DE136}"/>
              </a:ext>
            </a:extLst>
          </p:cNvPr>
          <p:cNvSpPr/>
          <p:nvPr/>
        </p:nvSpPr>
        <p:spPr>
          <a:xfrm>
            <a:off x="0" y="6147816"/>
            <a:ext cx="12192000" cy="713232"/>
          </a:xfrm>
          <a:prstGeom prst="rect">
            <a:avLst/>
          </a:prstGeom>
          <a:solidFill>
            <a:srgbClr val="3C79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FB8EF91-ED71-4C79-A137-2E851C445510}"/>
              </a:ext>
            </a:extLst>
          </p:cNvPr>
          <p:cNvSpPr/>
          <p:nvPr/>
        </p:nvSpPr>
        <p:spPr>
          <a:xfrm>
            <a:off x="1059542" y="6245590"/>
            <a:ext cx="4599432" cy="53949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E9D1135-E239-480E-A974-3108301C6027}"/>
              </a:ext>
            </a:extLst>
          </p:cNvPr>
          <p:cNvGrpSpPr/>
          <p:nvPr/>
        </p:nvGrpSpPr>
        <p:grpSpPr>
          <a:xfrm>
            <a:off x="1262744" y="6289132"/>
            <a:ext cx="370683" cy="406908"/>
            <a:chOff x="5849257" y="2133600"/>
            <a:chExt cx="542109" cy="595086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A0F905B-BDC7-4C58-94C1-4372B9771FCD}"/>
                </a:ext>
              </a:extLst>
            </p:cNvPr>
            <p:cNvSpPr/>
            <p:nvPr/>
          </p:nvSpPr>
          <p:spPr>
            <a:xfrm>
              <a:off x="5979886" y="2133600"/>
              <a:ext cx="411480" cy="411480"/>
            </a:xfrm>
            <a:prstGeom prst="ellipse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0612E26-94AD-443B-B30A-8CF01604A9CF}"/>
                </a:ext>
              </a:extLst>
            </p:cNvPr>
            <p:cNvCxnSpPr>
              <a:stCxn id="14" idx="3"/>
            </p:cNvCxnSpPr>
            <p:nvPr/>
          </p:nvCxnSpPr>
          <p:spPr>
            <a:xfrm flipH="1">
              <a:off x="5849257" y="2484820"/>
              <a:ext cx="190889" cy="243866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8344E647-F5A2-4148-B7C8-25D517F6E696}"/>
              </a:ext>
            </a:extLst>
          </p:cNvPr>
          <p:cNvSpPr txBox="1"/>
          <p:nvPr/>
        </p:nvSpPr>
        <p:spPr>
          <a:xfrm>
            <a:off x="1798176" y="6298225"/>
            <a:ext cx="406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Insert Topic Title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EF361A3-C901-4ED5-99B8-10F2F69213D8}"/>
              </a:ext>
            </a:extLst>
          </p:cNvPr>
          <p:cNvSpPr txBox="1"/>
          <p:nvPr/>
        </p:nvSpPr>
        <p:spPr>
          <a:xfrm>
            <a:off x="14514" y="1299871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Introduction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5885550-5204-44FA-BB87-510F4B8B0191}"/>
              </a:ext>
            </a:extLst>
          </p:cNvPr>
          <p:cNvSpPr txBox="1"/>
          <p:nvPr/>
        </p:nvSpPr>
        <p:spPr>
          <a:xfrm>
            <a:off x="134899" y="2731542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Requirements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3FB944F-6B0A-4BF7-8CE7-2290CB52149B}"/>
              </a:ext>
            </a:extLst>
          </p:cNvPr>
          <p:cNvSpPr txBox="1"/>
          <p:nvPr/>
        </p:nvSpPr>
        <p:spPr>
          <a:xfrm>
            <a:off x="-14514" y="4148305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Cases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4762642-6E20-48EA-9008-83529DBC566C}"/>
              </a:ext>
            </a:extLst>
          </p:cNvPr>
          <p:cNvSpPr txBox="1"/>
          <p:nvPr/>
        </p:nvSpPr>
        <p:spPr>
          <a:xfrm>
            <a:off x="-14514" y="5518318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0B176F77-6B02-4C9B-9F32-293730FD55B3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762" y="6182587"/>
            <a:ext cx="647337" cy="647337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345F7672-3C4D-4105-A4CE-8E93A2868B12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052585" y="6210723"/>
            <a:ext cx="531250" cy="531250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A9F4AF43-442B-4D1D-B0E9-F0F988D9DFE6}"/>
              </a:ext>
            </a:extLst>
          </p:cNvPr>
          <p:cNvSpPr txBox="1"/>
          <p:nvPr/>
        </p:nvSpPr>
        <p:spPr>
          <a:xfrm>
            <a:off x="10834914" y="6182587"/>
            <a:ext cx="16981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A8D7D9"/>
                </a:solidFill>
                <a:latin typeface="Century Gothic" panose="020B0502020202020204" pitchFamily="34" charset="0"/>
              </a:rPr>
              <a:t>11:00 AM</a:t>
            </a:r>
          </a:p>
          <a:p>
            <a:r>
              <a:rPr lang="en-US" dirty="0">
                <a:solidFill>
                  <a:srgbClr val="A8D7D9"/>
                </a:solidFill>
                <a:latin typeface="Century Gothic" panose="020B0502020202020204" pitchFamily="34" charset="0"/>
              </a:rPr>
              <a:t>6/17/2023</a:t>
            </a:r>
          </a:p>
          <a:p>
            <a:endParaRPr lang="en-US" dirty="0">
              <a:solidFill>
                <a:srgbClr val="A8D7D9"/>
              </a:solidFill>
              <a:latin typeface="Century Gothic" panose="020B0502020202020204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38A0ED7-FFDB-4B55-B911-B3309F026846}"/>
              </a:ext>
            </a:extLst>
          </p:cNvPr>
          <p:cNvSpPr/>
          <p:nvPr/>
        </p:nvSpPr>
        <p:spPr>
          <a:xfrm>
            <a:off x="2317661" y="191558"/>
            <a:ext cx="8887968" cy="5724144"/>
          </a:xfrm>
          <a:prstGeom prst="rect">
            <a:avLst/>
          </a:prstGeom>
          <a:solidFill>
            <a:srgbClr val="A8D7D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0FD01A9-29FD-4954-A838-331A904D704B}"/>
              </a:ext>
            </a:extLst>
          </p:cNvPr>
          <p:cNvCxnSpPr/>
          <p:nvPr/>
        </p:nvCxnSpPr>
        <p:spPr>
          <a:xfrm>
            <a:off x="2336711" y="963592"/>
            <a:ext cx="8869680" cy="0"/>
          </a:xfrm>
          <a:prstGeom prst="line">
            <a:avLst/>
          </a:prstGeom>
          <a:ln w="38100">
            <a:solidFill>
              <a:srgbClr val="3C79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7E1A7F22-9925-419D-B073-05570914BF11}"/>
              </a:ext>
            </a:extLst>
          </p:cNvPr>
          <p:cNvSpPr/>
          <p:nvPr/>
        </p:nvSpPr>
        <p:spPr>
          <a:xfrm>
            <a:off x="2593419" y="270055"/>
            <a:ext cx="3473991" cy="574462"/>
          </a:xfrm>
          <a:prstGeom prst="roundRect">
            <a:avLst/>
          </a:prstGeom>
          <a:solidFill>
            <a:srgbClr val="4D7F8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67B7B88F-F5A5-4E6C-8462-38977E774899}"/>
              </a:ext>
            </a:extLst>
          </p:cNvPr>
          <p:cNvSpPr/>
          <p:nvPr/>
        </p:nvSpPr>
        <p:spPr>
          <a:xfrm>
            <a:off x="8631014" y="319257"/>
            <a:ext cx="402336" cy="402336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0EEBFC1B-DB37-4454-B18E-8B6BC31302F2}"/>
              </a:ext>
            </a:extLst>
          </p:cNvPr>
          <p:cNvSpPr/>
          <p:nvPr/>
        </p:nvSpPr>
        <p:spPr>
          <a:xfrm>
            <a:off x="9289201" y="329355"/>
            <a:ext cx="402336" cy="402336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C7C51A9-DCDA-4471-A0AB-F5CE581B9002}"/>
              </a:ext>
            </a:extLst>
          </p:cNvPr>
          <p:cNvSpPr/>
          <p:nvPr/>
        </p:nvSpPr>
        <p:spPr>
          <a:xfrm>
            <a:off x="9947388" y="329355"/>
            <a:ext cx="402336" cy="40233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5E52A16-C723-454F-AEA0-253EFCE43DF9}"/>
              </a:ext>
            </a:extLst>
          </p:cNvPr>
          <p:cNvSpPr txBox="1"/>
          <p:nvPr/>
        </p:nvSpPr>
        <p:spPr>
          <a:xfrm>
            <a:off x="10647683" y="164889"/>
            <a:ext cx="816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3C79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en-US" sz="2800" dirty="0">
              <a:solidFill>
                <a:srgbClr val="3C797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5" name="Picture 74">
            <a:hlinkClick r:id="rId4" action="ppaction://hlinksldjump"/>
            <a:extLst>
              <a:ext uri="{FF2B5EF4-FFF2-40B4-BE49-F238E27FC236}">
                <a16:creationId xmlns:a16="http://schemas.microsoft.com/office/drawing/2014/main" id="{2D0B0A56-C393-4554-B75F-D717918A12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401745"/>
            <a:ext cx="816935" cy="865707"/>
          </a:xfrm>
          <a:prstGeom prst="rect">
            <a:avLst/>
          </a:prstGeom>
        </p:spPr>
      </p:pic>
      <p:pic>
        <p:nvPicPr>
          <p:cNvPr id="76" name="Picture 75">
            <a:hlinkClick r:id="rId6" action="ppaction://hlinksldjump"/>
            <a:extLst>
              <a:ext uri="{FF2B5EF4-FFF2-40B4-BE49-F238E27FC236}">
                <a16:creationId xmlns:a16="http://schemas.microsoft.com/office/drawing/2014/main" id="{BA06B267-A5A0-4851-84BD-85AEA6B06A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1892943"/>
            <a:ext cx="816935" cy="865707"/>
          </a:xfrm>
          <a:prstGeom prst="rect">
            <a:avLst/>
          </a:prstGeom>
        </p:spPr>
      </p:pic>
      <p:pic>
        <p:nvPicPr>
          <p:cNvPr id="77" name="Picture 76">
            <a:hlinkClick r:id="rId7" action="ppaction://hlinksldjump"/>
            <a:extLst>
              <a:ext uri="{FF2B5EF4-FFF2-40B4-BE49-F238E27FC236}">
                <a16:creationId xmlns:a16="http://schemas.microsoft.com/office/drawing/2014/main" id="{0F6405F1-6BAB-4F4A-8637-22E612F7C5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3300952"/>
            <a:ext cx="816935" cy="865707"/>
          </a:xfrm>
          <a:prstGeom prst="rect">
            <a:avLst/>
          </a:prstGeom>
        </p:spPr>
      </p:pic>
      <p:pic>
        <p:nvPicPr>
          <p:cNvPr id="78" name="Picture 77">
            <a:hlinkClick r:id="rId8" action="ppaction://hlinksldjump"/>
            <a:extLst>
              <a:ext uri="{FF2B5EF4-FFF2-40B4-BE49-F238E27FC236}">
                <a16:creationId xmlns:a16="http://schemas.microsoft.com/office/drawing/2014/main" id="{43EBAB53-4FA0-4026-9A21-129437060F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4708961"/>
            <a:ext cx="816935" cy="865707"/>
          </a:xfrm>
          <a:prstGeom prst="rect">
            <a:avLst/>
          </a:prstGeom>
        </p:spPr>
      </p:pic>
      <p:pic>
        <p:nvPicPr>
          <p:cNvPr id="3" name="Picture 2">
            <a:hlinkClick r:id="rId8" action="ppaction://hlinksldjump"/>
            <a:extLst>
              <a:ext uri="{FF2B5EF4-FFF2-40B4-BE49-F238E27FC236}">
                <a16:creationId xmlns:a16="http://schemas.microsoft.com/office/drawing/2014/main" id="{28A192F0-7E22-499C-9825-0D936406E09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28" y="6186216"/>
            <a:ext cx="676715" cy="66452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397D3BA-CB79-48AB-A185-FDD1AE5550A7}"/>
              </a:ext>
            </a:extLst>
          </p:cNvPr>
          <p:cNvSpPr txBox="1"/>
          <p:nvPr/>
        </p:nvSpPr>
        <p:spPr>
          <a:xfrm>
            <a:off x="2631260" y="1742165"/>
            <a:ext cx="3398307" cy="3769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Record how you declare Domain in SE11. Put a name </a:t>
            </a:r>
            <a:endParaRPr lang="en-US" dirty="0"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dirty="0"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dirty="0"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dirty="0"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16B102E0-5C50-4E8C-A9F8-55C7400947C4}"/>
              </a:ext>
            </a:extLst>
          </p:cNvPr>
          <p:cNvPicPr/>
          <p:nvPr/>
        </p:nvPicPr>
        <p:blipFill>
          <a:blip r:embed="rId10"/>
          <a:stretch>
            <a:fillRect/>
          </a:stretch>
        </p:blipFill>
        <p:spPr>
          <a:xfrm>
            <a:off x="4954931" y="2712198"/>
            <a:ext cx="2816225" cy="1777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209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6" grpId="0" animBg="1"/>
      <p:bldP spid="57" grpId="0" animBg="1"/>
      <p:bldP spid="58" grpId="0" animBg="1"/>
      <p:bldP spid="59" grpId="0" animBg="1"/>
      <p:bldP spid="6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9C2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Document 1">
            <a:extLst>
              <a:ext uri="{FF2B5EF4-FFF2-40B4-BE49-F238E27FC236}">
                <a16:creationId xmlns:a16="http://schemas.microsoft.com/office/drawing/2014/main" id="{F2A10B2D-B757-4389-BE7B-9738A1C89FDE}"/>
              </a:ext>
            </a:extLst>
          </p:cNvPr>
          <p:cNvSpPr/>
          <p:nvPr/>
        </p:nvSpPr>
        <p:spPr>
          <a:xfrm flipH="1">
            <a:off x="0" y="0"/>
            <a:ext cx="12192000" cy="1538513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0 h 20868"/>
              <a:gd name="connsiteX1" fmla="*/ 21600 w 21600"/>
              <a:gd name="connsiteY1" fmla="*/ 0 h 20868"/>
              <a:gd name="connsiteX2" fmla="*/ 21600 w 21600"/>
              <a:gd name="connsiteY2" fmla="*/ 17322 h 20868"/>
              <a:gd name="connsiteX3" fmla="*/ 13061 w 21600"/>
              <a:gd name="connsiteY3" fmla="*/ 13920 h 20868"/>
              <a:gd name="connsiteX4" fmla="*/ 0 w 21600"/>
              <a:gd name="connsiteY4" fmla="*/ 20172 h 20868"/>
              <a:gd name="connsiteX5" fmla="*/ 0 w 21600"/>
              <a:gd name="connsiteY5" fmla="*/ 0 h 20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600" h="20868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9913" y="20549"/>
                  <a:pt x="16661" y="13445"/>
                  <a:pt x="13061" y="13920"/>
                </a:cubicBezTo>
                <a:cubicBezTo>
                  <a:pt x="9461" y="14395"/>
                  <a:pt x="1913" y="23399"/>
                  <a:pt x="0" y="20172"/>
                </a:cubicBezTo>
                <a:lnTo>
                  <a:pt x="0" y="0"/>
                </a:lnTo>
                <a:close/>
              </a:path>
            </a:pathLst>
          </a:custGeom>
          <a:solidFill>
            <a:srgbClr val="3C797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A4FA26-355C-45FB-A556-8FF36C9DE136}"/>
              </a:ext>
            </a:extLst>
          </p:cNvPr>
          <p:cNvSpPr/>
          <p:nvPr/>
        </p:nvSpPr>
        <p:spPr>
          <a:xfrm>
            <a:off x="0" y="6147816"/>
            <a:ext cx="12192000" cy="713232"/>
          </a:xfrm>
          <a:prstGeom prst="rect">
            <a:avLst/>
          </a:prstGeom>
          <a:solidFill>
            <a:srgbClr val="3C79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FB8EF91-ED71-4C79-A137-2E851C445510}"/>
              </a:ext>
            </a:extLst>
          </p:cNvPr>
          <p:cNvSpPr/>
          <p:nvPr/>
        </p:nvSpPr>
        <p:spPr>
          <a:xfrm>
            <a:off x="1059542" y="6245590"/>
            <a:ext cx="4599432" cy="53949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E9D1135-E239-480E-A974-3108301C6027}"/>
              </a:ext>
            </a:extLst>
          </p:cNvPr>
          <p:cNvGrpSpPr/>
          <p:nvPr/>
        </p:nvGrpSpPr>
        <p:grpSpPr>
          <a:xfrm>
            <a:off x="1262744" y="6289132"/>
            <a:ext cx="370683" cy="406908"/>
            <a:chOff x="5849257" y="2133600"/>
            <a:chExt cx="542109" cy="595086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A0F905B-BDC7-4C58-94C1-4372B9771FCD}"/>
                </a:ext>
              </a:extLst>
            </p:cNvPr>
            <p:cNvSpPr/>
            <p:nvPr/>
          </p:nvSpPr>
          <p:spPr>
            <a:xfrm>
              <a:off x="5979886" y="2133600"/>
              <a:ext cx="411480" cy="411480"/>
            </a:xfrm>
            <a:prstGeom prst="ellipse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0612E26-94AD-443B-B30A-8CF01604A9CF}"/>
                </a:ext>
              </a:extLst>
            </p:cNvPr>
            <p:cNvCxnSpPr>
              <a:stCxn id="14" idx="3"/>
            </p:cNvCxnSpPr>
            <p:nvPr/>
          </p:nvCxnSpPr>
          <p:spPr>
            <a:xfrm flipH="1">
              <a:off x="5849257" y="2484820"/>
              <a:ext cx="190889" cy="243866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8344E647-F5A2-4148-B7C8-25D517F6E696}"/>
              </a:ext>
            </a:extLst>
          </p:cNvPr>
          <p:cNvSpPr txBox="1"/>
          <p:nvPr/>
        </p:nvSpPr>
        <p:spPr>
          <a:xfrm>
            <a:off x="1798176" y="6298225"/>
            <a:ext cx="406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Insert Topic Title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EF361A3-C901-4ED5-99B8-10F2F69213D8}"/>
              </a:ext>
            </a:extLst>
          </p:cNvPr>
          <p:cNvSpPr txBox="1"/>
          <p:nvPr/>
        </p:nvSpPr>
        <p:spPr>
          <a:xfrm>
            <a:off x="14514" y="1299871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Introduction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5885550-5204-44FA-BB87-510F4B8B0191}"/>
              </a:ext>
            </a:extLst>
          </p:cNvPr>
          <p:cNvSpPr txBox="1"/>
          <p:nvPr/>
        </p:nvSpPr>
        <p:spPr>
          <a:xfrm>
            <a:off x="134899" y="2731542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Requirements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3FB944F-6B0A-4BF7-8CE7-2290CB52149B}"/>
              </a:ext>
            </a:extLst>
          </p:cNvPr>
          <p:cNvSpPr txBox="1"/>
          <p:nvPr/>
        </p:nvSpPr>
        <p:spPr>
          <a:xfrm>
            <a:off x="-14514" y="4148305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Cases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4762642-6E20-48EA-9008-83529DBC566C}"/>
              </a:ext>
            </a:extLst>
          </p:cNvPr>
          <p:cNvSpPr txBox="1"/>
          <p:nvPr/>
        </p:nvSpPr>
        <p:spPr>
          <a:xfrm>
            <a:off x="-14514" y="5518318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0B176F77-6B02-4C9B-9F32-293730FD55B3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762" y="6182587"/>
            <a:ext cx="647337" cy="647337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345F7672-3C4D-4105-A4CE-8E93A2868B12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052585" y="6210723"/>
            <a:ext cx="531250" cy="531250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A9F4AF43-442B-4D1D-B0E9-F0F988D9DFE6}"/>
              </a:ext>
            </a:extLst>
          </p:cNvPr>
          <p:cNvSpPr txBox="1"/>
          <p:nvPr/>
        </p:nvSpPr>
        <p:spPr>
          <a:xfrm>
            <a:off x="10834914" y="6182587"/>
            <a:ext cx="1698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A8D7D9"/>
                </a:solidFill>
                <a:latin typeface="Century Gothic" panose="020B0502020202020204" pitchFamily="34" charset="0"/>
              </a:rPr>
              <a:t>11:00 AM</a:t>
            </a:r>
          </a:p>
          <a:p>
            <a:r>
              <a:rPr lang="en-US" dirty="0">
                <a:solidFill>
                  <a:srgbClr val="A8D7D9"/>
                </a:solidFill>
                <a:latin typeface="Century Gothic" panose="020B0502020202020204" pitchFamily="34" charset="0"/>
              </a:rPr>
              <a:t>6/17/2023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38A0ED7-FFDB-4B55-B911-B3309F026846}"/>
              </a:ext>
            </a:extLst>
          </p:cNvPr>
          <p:cNvSpPr/>
          <p:nvPr/>
        </p:nvSpPr>
        <p:spPr>
          <a:xfrm>
            <a:off x="2317661" y="191558"/>
            <a:ext cx="8887968" cy="5724144"/>
          </a:xfrm>
          <a:prstGeom prst="rect">
            <a:avLst/>
          </a:prstGeom>
          <a:solidFill>
            <a:srgbClr val="A8D7D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0FD01A9-29FD-4954-A838-331A904D704B}"/>
              </a:ext>
            </a:extLst>
          </p:cNvPr>
          <p:cNvCxnSpPr/>
          <p:nvPr/>
        </p:nvCxnSpPr>
        <p:spPr>
          <a:xfrm>
            <a:off x="2336711" y="963592"/>
            <a:ext cx="8869680" cy="0"/>
          </a:xfrm>
          <a:prstGeom prst="line">
            <a:avLst/>
          </a:prstGeom>
          <a:ln w="38100">
            <a:solidFill>
              <a:srgbClr val="3C79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7E1A7F22-9925-419D-B073-05570914BF11}"/>
              </a:ext>
            </a:extLst>
          </p:cNvPr>
          <p:cNvSpPr/>
          <p:nvPr/>
        </p:nvSpPr>
        <p:spPr>
          <a:xfrm>
            <a:off x="2593419" y="270055"/>
            <a:ext cx="3473991" cy="574462"/>
          </a:xfrm>
          <a:prstGeom prst="roundRect">
            <a:avLst/>
          </a:prstGeom>
          <a:solidFill>
            <a:srgbClr val="4D7F8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67B7B88F-F5A5-4E6C-8462-38977E774899}"/>
              </a:ext>
            </a:extLst>
          </p:cNvPr>
          <p:cNvSpPr/>
          <p:nvPr/>
        </p:nvSpPr>
        <p:spPr>
          <a:xfrm>
            <a:off x="8631014" y="319257"/>
            <a:ext cx="402336" cy="402336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0EEBFC1B-DB37-4454-B18E-8B6BC31302F2}"/>
              </a:ext>
            </a:extLst>
          </p:cNvPr>
          <p:cNvSpPr/>
          <p:nvPr/>
        </p:nvSpPr>
        <p:spPr>
          <a:xfrm>
            <a:off x="9289201" y="329355"/>
            <a:ext cx="402336" cy="402336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C7C51A9-DCDA-4471-A0AB-F5CE581B9002}"/>
              </a:ext>
            </a:extLst>
          </p:cNvPr>
          <p:cNvSpPr/>
          <p:nvPr/>
        </p:nvSpPr>
        <p:spPr>
          <a:xfrm>
            <a:off x="9947388" y="329355"/>
            <a:ext cx="402336" cy="40233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5E52A16-C723-454F-AEA0-253EFCE43DF9}"/>
              </a:ext>
            </a:extLst>
          </p:cNvPr>
          <p:cNvSpPr txBox="1"/>
          <p:nvPr/>
        </p:nvSpPr>
        <p:spPr>
          <a:xfrm>
            <a:off x="10647683" y="164889"/>
            <a:ext cx="816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3C79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en-US" sz="2800" dirty="0">
              <a:solidFill>
                <a:srgbClr val="3C797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5" name="Picture 74">
            <a:hlinkClick r:id="rId4" action="ppaction://hlinksldjump"/>
            <a:extLst>
              <a:ext uri="{FF2B5EF4-FFF2-40B4-BE49-F238E27FC236}">
                <a16:creationId xmlns:a16="http://schemas.microsoft.com/office/drawing/2014/main" id="{2D0B0A56-C393-4554-B75F-D717918A12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401745"/>
            <a:ext cx="816935" cy="865707"/>
          </a:xfrm>
          <a:prstGeom prst="rect">
            <a:avLst/>
          </a:prstGeom>
        </p:spPr>
      </p:pic>
      <p:pic>
        <p:nvPicPr>
          <p:cNvPr id="76" name="Picture 75">
            <a:hlinkClick r:id="rId6" action="ppaction://hlinksldjump"/>
            <a:extLst>
              <a:ext uri="{FF2B5EF4-FFF2-40B4-BE49-F238E27FC236}">
                <a16:creationId xmlns:a16="http://schemas.microsoft.com/office/drawing/2014/main" id="{BA06B267-A5A0-4851-84BD-85AEA6B06A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1892943"/>
            <a:ext cx="816935" cy="865707"/>
          </a:xfrm>
          <a:prstGeom prst="rect">
            <a:avLst/>
          </a:prstGeom>
        </p:spPr>
      </p:pic>
      <p:pic>
        <p:nvPicPr>
          <p:cNvPr id="77" name="Picture 76">
            <a:hlinkClick r:id="rId7" action="ppaction://hlinksldjump"/>
            <a:extLst>
              <a:ext uri="{FF2B5EF4-FFF2-40B4-BE49-F238E27FC236}">
                <a16:creationId xmlns:a16="http://schemas.microsoft.com/office/drawing/2014/main" id="{0F6405F1-6BAB-4F4A-8637-22E612F7C5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3300952"/>
            <a:ext cx="816935" cy="865707"/>
          </a:xfrm>
          <a:prstGeom prst="rect">
            <a:avLst/>
          </a:prstGeom>
        </p:spPr>
      </p:pic>
      <p:pic>
        <p:nvPicPr>
          <p:cNvPr id="78" name="Picture 77">
            <a:hlinkClick r:id="rId8" action="ppaction://hlinksldjump"/>
            <a:extLst>
              <a:ext uri="{FF2B5EF4-FFF2-40B4-BE49-F238E27FC236}">
                <a16:creationId xmlns:a16="http://schemas.microsoft.com/office/drawing/2014/main" id="{43EBAB53-4FA0-4026-9A21-129437060F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4708961"/>
            <a:ext cx="816935" cy="865707"/>
          </a:xfrm>
          <a:prstGeom prst="rect">
            <a:avLst/>
          </a:prstGeom>
        </p:spPr>
      </p:pic>
      <p:pic>
        <p:nvPicPr>
          <p:cNvPr id="3" name="Picture 2">
            <a:hlinkClick r:id="rId8" action="ppaction://hlinksldjump"/>
            <a:extLst>
              <a:ext uri="{FF2B5EF4-FFF2-40B4-BE49-F238E27FC236}">
                <a16:creationId xmlns:a16="http://schemas.microsoft.com/office/drawing/2014/main" id="{28A192F0-7E22-499C-9825-0D936406E09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28" y="6186216"/>
            <a:ext cx="676715" cy="66452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397D3BA-CB79-48AB-A185-FDD1AE5550A7}"/>
              </a:ext>
            </a:extLst>
          </p:cNvPr>
          <p:cNvSpPr txBox="1"/>
          <p:nvPr/>
        </p:nvSpPr>
        <p:spPr>
          <a:xfrm>
            <a:off x="2593419" y="2414337"/>
            <a:ext cx="2700475" cy="1865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Put a short description, Data type, No. Characters, Decimal Places, and output length.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C7018658-69CB-415E-849E-8BB569C1AF4A}"/>
              </a:ext>
            </a:extLst>
          </p:cNvPr>
          <p:cNvPicPr/>
          <p:nvPr/>
        </p:nvPicPr>
        <p:blipFill>
          <a:blip r:embed="rId10"/>
          <a:stretch>
            <a:fillRect/>
          </a:stretch>
        </p:blipFill>
        <p:spPr>
          <a:xfrm>
            <a:off x="6145380" y="2123476"/>
            <a:ext cx="3702290" cy="2465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34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6" grpId="0" animBg="1"/>
      <p:bldP spid="57" grpId="0" animBg="1"/>
      <p:bldP spid="58" grpId="0" animBg="1"/>
      <p:bldP spid="59" grpId="0" animBg="1"/>
      <p:bldP spid="60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9C2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Document 1">
            <a:extLst>
              <a:ext uri="{FF2B5EF4-FFF2-40B4-BE49-F238E27FC236}">
                <a16:creationId xmlns:a16="http://schemas.microsoft.com/office/drawing/2014/main" id="{F2A10B2D-B757-4389-BE7B-9738A1C89FDE}"/>
              </a:ext>
            </a:extLst>
          </p:cNvPr>
          <p:cNvSpPr/>
          <p:nvPr/>
        </p:nvSpPr>
        <p:spPr>
          <a:xfrm flipH="1">
            <a:off x="0" y="0"/>
            <a:ext cx="12192000" cy="1538513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0 h 20868"/>
              <a:gd name="connsiteX1" fmla="*/ 21600 w 21600"/>
              <a:gd name="connsiteY1" fmla="*/ 0 h 20868"/>
              <a:gd name="connsiteX2" fmla="*/ 21600 w 21600"/>
              <a:gd name="connsiteY2" fmla="*/ 17322 h 20868"/>
              <a:gd name="connsiteX3" fmla="*/ 13061 w 21600"/>
              <a:gd name="connsiteY3" fmla="*/ 13920 h 20868"/>
              <a:gd name="connsiteX4" fmla="*/ 0 w 21600"/>
              <a:gd name="connsiteY4" fmla="*/ 20172 h 20868"/>
              <a:gd name="connsiteX5" fmla="*/ 0 w 21600"/>
              <a:gd name="connsiteY5" fmla="*/ 0 h 20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600" h="20868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9913" y="20549"/>
                  <a:pt x="16661" y="13445"/>
                  <a:pt x="13061" y="13920"/>
                </a:cubicBezTo>
                <a:cubicBezTo>
                  <a:pt x="9461" y="14395"/>
                  <a:pt x="1913" y="23399"/>
                  <a:pt x="0" y="20172"/>
                </a:cubicBezTo>
                <a:lnTo>
                  <a:pt x="0" y="0"/>
                </a:lnTo>
                <a:close/>
              </a:path>
            </a:pathLst>
          </a:custGeom>
          <a:solidFill>
            <a:srgbClr val="3C797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A4FA26-355C-45FB-A556-8FF36C9DE136}"/>
              </a:ext>
            </a:extLst>
          </p:cNvPr>
          <p:cNvSpPr/>
          <p:nvPr/>
        </p:nvSpPr>
        <p:spPr>
          <a:xfrm>
            <a:off x="0" y="6147816"/>
            <a:ext cx="12192000" cy="713232"/>
          </a:xfrm>
          <a:prstGeom prst="rect">
            <a:avLst/>
          </a:prstGeom>
          <a:solidFill>
            <a:srgbClr val="3C79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FB8EF91-ED71-4C79-A137-2E851C445510}"/>
              </a:ext>
            </a:extLst>
          </p:cNvPr>
          <p:cNvSpPr/>
          <p:nvPr/>
        </p:nvSpPr>
        <p:spPr>
          <a:xfrm>
            <a:off x="1059542" y="6245590"/>
            <a:ext cx="4599432" cy="53949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E9D1135-E239-480E-A974-3108301C6027}"/>
              </a:ext>
            </a:extLst>
          </p:cNvPr>
          <p:cNvGrpSpPr/>
          <p:nvPr/>
        </p:nvGrpSpPr>
        <p:grpSpPr>
          <a:xfrm>
            <a:off x="1262744" y="6289132"/>
            <a:ext cx="370683" cy="406908"/>
            <a:chOff x="5849257" y="2133600"/>
            <a:chExt cx="542109" cy="595086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A0F905B-BDC7-4C58-94C1-4372B9771FCD}"/>
                </a:ext>
              </a:extLst>
            </p:cNvPr>
            <p:cNvSpPr/>
            <p:nvPr/>
          </p:nvSpPr>
          <p:spPr>
            <a:xfrm>
              <a:off x="5979886" y="2133600"/>
              <a:ext cx="411480" cy="411480"/>
            </a:xfrm>
            <a:prstGeom prst="ellipse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0612E26-94AD-443B-B30A-8CF01604A9CF}"/>
                </a:ext>
              </a:extLst>
            </p:cNvPr>
            <p:cNvCxnSpPr>
              <a:stCxn id="14" idx="3"/>
            </p:cNvCxnSpPr>
            <p:nvPr/>
          </p:nvCxnSpPr>
          <p:spPr>
            <a:xfrm flipH="1">
              <a:off x="5849257" y="2484820"/>
              <a:ext cx="190889" cy="243866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8344E647-F5A2-4148-B7C8-25D517F6E696}"/>
              </a:ext>
            </a:extLst>
          </p:cNvPr>
          <p:cNvSpPr txBox="1"/>
          <p:nvPr/>
        </p:nvSpPr>
        <p:spPr>
          <a:xfrm>
            <a:off x="1798176" y="6298225"/>
            <a:ext cx="406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Insert Topic Title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EF361A3-C901-4ED5-99B8-10F2F69213D8}"/>
              </a:ext>
            </a:extLst>
          </p:cNvPr>
          <p:cNvSpPr txBox="1"/>
          <p:nvPr/>
        </p:nvSpPr>
        <p:spPr>
          <a:xfrm>
            <a:off x="14514" y="1299871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Introduction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5885550-5204-44FA-BB87-510F4B8B0191}"/>
              </a:ext>
            </a:extLst>
          </p:cNvPr>
          <p:cNvSpPr txBox="1"/>
          <p:nvPr/>
        </p:nvSpPr>
        <p:spPr>
          <a:xfrm>
            <a:off x="134899" y="2731542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Requirements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3FB944F-6B0A-4BF7-8CE7-2290CB52149B}"/>
              </a:ext>
            </a:extLst>
          </p:cNvPr>
          <p:cNvSpPr txBox="1"/>
          <p:nvPr/>
        </p:nvSpPr>
        <p:spPr>
          <a:xfrm>
            <a:off x="-14514" y="4148305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Cases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4762642-6E20-48EA-9008-83529DBC566C}"/>
              </a:ext>
            </a:extLst>
          </p:cNvPr>
          <p:cNvSpPr txBox="1"/>
          <p:nvPr/>
        </p:nvSpPr>
        <p:spPr>
          <a:xfrm>
            <a:off x="-14514" y="5518318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0B176F77-6B02-4C9B-9F32-293730FD55B3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762" y="6182587"/>
            <a:ext cx="647337" cy="647337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345F7672-3C4D-4105-A4CE-8E93A2868B12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052585" y="6210723"/>
            <a:ext cx="531250" cy="531250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A9F4AF43-442B-4D1D-B0E9-F0F988D9DFE6}"/>
              </a:ext>
            </a:extLst>
          </p:cNvPr>
          <p:cNvSpPr txBox="1"/>
          <p:nvPr/>
        </p:nvSpPr>
        <p:spPr>
          <a:xfrm>
            <a:off x="10834914" y="6182587"/>
            <a:ext cx="16981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A8D7D9"/>
                </a:solidFill>
                <a:latin typeface="Century Gothic" panose="020B0502020202020204" pitchFamily="34" charset="0"/>
              </a:rPr>
              <a:t>11:00 AM</a:t>
            </a:r>
          </a:p>
          <a:p>
            <a:r>
              <a:rPr lang="en-US" dirty="0">
                <a:solidFill>
                  <a:srgbClr val="A8D7D9"/>
                </a:solidFill>
                <a:latin typeface="Century Gothic" panose="020B0502020202020204" pitchFamily="34" charset="0"/>
              </a:rPr>
              <a:t>6/17/2023</a:t>
            </a:r>
          </a:p>
          <a:p>
            <a:endParaRPr lang="en-US" dirty="0">
              <a:solidFill>
                <a:srgbClr val="A8D7D9"/>
              </a:solidFill>
              <a:latin typeface="Century Gothic" panose="020B0502020202020204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38A0ED7-FFDB-4B55-B911-B3309F026846}"/>
              </a:ext>
            </a:extLst>
          </p:cNvPr>
          <p:cNvSpPr/>
          <p:nvPr/>
        </p:nvSpPr>
        <p:spPr>
          <a:xfrm>
            <a:off x="2317661" y="191558"/>
            <a:ext cx="8887968" cy="5724144"/>
          </a:xfrm>
          <a:prstGeom prst="rect">
            <a:avLst/>
          </a:prstGeom>
          <a:solidFill>
            <a:srgbClr val="A8D7D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0FD01A9-29FD-4954-A838-331A904D704B}"/>
              </a:ext>
            </a:extLst>
          </p:cNvPr>
          <p:cNvCxnSpPr/>
          <p:nvPr/>
        </p:nvCxnSpPr>
        <p:spPr>
          <a:xfrm>
            <a:off x="2336711" y="963592"/>
            <a:ext cx="8869680" cy="0"/>
          </a:xfrm>
          <a:prstGeom prst="line">
            <a:avLst/>
          </a:prstGeom>
          <a:ln w="38100">
            <a:solidFill>
              <a:srgbClr val="3C79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7E1A7F22-9925-419D-B073-05570914BF11}"/>
              </a:ext>
            </a:extLst>
          </p:cNvPr>
          <p:cNvSpPr/>
          <p:nvPr/>
        </p:nvSpPr>
        <p:spPr>
          <a:xfrm>
            <a:off x="2593419" y="270055"/>
            <a:ext cx="3473991" cy="574462"/>
          </a:xfrm>
          <a:prstGeom prst="roundRect">
            <a:avLst/>
          </a:prstGeom>
          <a:solidFill>
            <a:srgbClr val="4D7F8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67B7B88F-F5A5-4E6C-8462-38977E774899}"/>
              </a:ext>
            </a:extLst>
          </p:cNvPr>
          <p:cNvSpPr/>
          <p:nvPr/>
        </p:nvSpPr>
        <p:spPr>
          <a:xfrm>
            <a:off x="8631014" y="319257"/>
            <a:ext cx="402336" cy="402336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0EEBFC1B-DB37-4454-B18E-8B6BC31302F2}"/>
              </a:ext>
            </a:extLst>
          </p:cNvPr>
          <p:cNvSpPr/>
          <p:nvPr/>
        </p:nvSpPr>
        <p:spPr>
          <a:xfrm>
            <a:off x="9289201" y="329355"/>
            <a:ext cx="402336" cy="402336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C7C51A9-DCDA-4471-A0AB-F5CE581B9002}"/>
              </a:ext>
            </a:extLst>
          </p:cNvPr>
          <p:cNvSpPr/>
          <p:nvPr/>
        </p:nvSpPr>
        <p:spPr>
          <a:xfrm>
            <a:off x="9947388" y="329355"/>
            <a:ext cx="402336" cy="40233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5E52A16-C723-454F-AEA0-253EFCE43DF9}"/>
              </a:ext>
            </a:extLst>
          </p:cNvPr>
          <p:cNvSpPr txBox="1"/>
          <p:nvPr/>
        </p:nvSpPr>
        <p:spPr>
          <a:xfrm>
            <a:off x="10647683" y="164889"/>
            <a:ext cx="816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3C79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en-US" sz="2800" dirty="0">
              <a:solidFill>
                <a:srgbClr val="3C797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5" name="Picture 74">
            <a:hlinkClick r:id="rId4" action="ppaction://hlinksldjump"/>
            <a:extLst>
              <a:ext uri="{FF2B5EF4-FFF2-40B4-BE49-F238E27FC236}">
                <a16:creationId xmlns:a16="http://schemas.microsoft.com/office/drawing/2014/main" id="{2D0B0A56-C393-4554-B75F-D717918A12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401745"/>
            <a:ext cx="816935" cy="865707"/>
          </a:xfrm>
          <a:prstGeom prst="rect">
            <a:avLst/>
          </a:prstGeom>
        </p:spPr>
      </p:pic>
      <p:pic>
        <p:nvPicPr>
          <p:cNvPr id="76" name="Picture 75">
            <a:hlinkClick r:id="rId6" action="ppaction://hlinksldjump"/>
            <a:extLst>
              <a:ext uri="{FF2B5EF4-FFF2-40B4-BE49-F238E27FC236}">
                <a16:creationId xmlns:a16="http://schemas.microsoft.com/office/drawing/2014/main" id="{BA06B267-A5A0-4851-84BD-85AEA6B06A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1892943"/>
            <a:ext cx="816935" cy="865707"/>
          </a:xfrm>
          <a:prstGeom prst="rect">
            <a:avLst/>
          </a:prstGeom>
        </p:spPr>
      </p:pic>
      <p:pic>
        <p:nvPicPr>
          <p:cNvPr id="77" name="Picture 76">
            <a:hlinkClick r:id="rId7" action="ppaction://hlinksldjump"/>
            <a:extLst>
              <a:ext uri="{FF2B5EF4-FFF2-40B4-BE49-F238E27FC236}">
                <a16:creationId xmlns:a16="http://schemas.microsoft.com/office/drawing/2014/main" id="{0F6405F1-6BAB-4F4A-8637-22E612F7C5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3300952"/>
            <a:ext cx="816935" cy="865707"/>
          </a:xfrm>
          <a:prstGeom prst="rect">
            <a:avLst/>
          </a:prstGeom>
        </p:spPr>
      </p:pic>
      <p:pic>
        <p:nvPicPr>
          <p:cNvPr id="78" name="Picture 77">
            <a:hlinkClick r:id="rId8" action="ppaction://hlinksldjump"/>
            <a:extLst>
              <a:ext uri="{FF2B5EF4-FFF2-40B4-BE49-F238E27FC236}">
                <a16:creationId xmlns:a16="http://schemas.microsoft.com/office/drawing/2014/main" id="{43EBAB53-4FA0-4026-9A21-129437060F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4708961"/>
            <a:ext cx="816935" cy="865707"/>
          </a:xfrm>
          <a:prstGeom prst="rect">
            <a:avLst/>
          </a:prstGeom>
        </p:spPr>
      </p:pic>
      <p:pic>
        <p:nvPicPr>
          <p:cNvPr id="3" name="Picture 2">
            <a:hlinkClick r:id="rId8" action="ppaction://hlinksldjump"/>
            <a:extLst>
              <a:ext uri="{FF2B5EF4-FFF2-40B4-BE49-F238E27FC236}">
                <a16:creationId xmlns:a16="http://schemas.microsoft.com/office/drawing/2014/main" id="{28A192F0-7E22-499C-9825-0D936406E09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28" y="6186216"/>
            <a:ext cx="676715" cy="66452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397D3BA-CB79-48AB-A185-FDD1AE5550A7}"/>
              </a:ext>
            </a:extLst>
          </p:cNvPr>
          <p:cNvSpPr txBox="1"/>
          <p:nvPr/>
        </p:nvSpPr>
        <p:spPr>
          <a:xfrm>
            <a:off x="2619654" y="2161514"/>
            <a:ext cx="3065555" cy="26750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Save it on $TMP Package.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dirty="0"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dirty="0"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dirty="0"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6CF68187-871B-441C-8AE3-CF4715223BE2}"/>
              </a:ext>
            </a:extLst>
          </p:cNvPr>
          <p:cNvPicPr/>
          <p:nvPr/>
        </p:nvPicPr>
        <p:blipFill>
          <a:blip r:embed="rId10"/>
          <a:stretch>
            <a:fillRect/>
          </a:stretch>
        </p:blipFill>
        <p:spPr>
          <a:xfrm>
            <a:off x="5464235" y="2672516"/>
            <a:ext cx="3102610" cy="2036445"/>
          </a:xfrm>
          <a:prstGeom prst="rect">
            <a:avLst/>
          </a:prstGeom>
        </p:spPr>
      </p:pic>
      <p:pic>
        <p:nvPicPr>
          <p:cNvPr id="30" name="Graphic 29" descr="Line arrow: Clockwise curve with solid fill">
            <a:extLst>
              <a:ext uri="{FF2B5EF4-FFF2-40B4-BE49-F238E27FC236}">
                <a16:creationId xmlns:a16="http://schemas.microsoft.com/office/drawing/2014/main" id="{81494B08-148A-4522-999E-DE647A2E852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263994" y="4603640"/>
            <a:ext cx="914400" cy="9144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6099048-22AD-4A1E-A79A-D692D51B22CD}"/>
              </a:ext>
            </a:extLst>
          </p:cNvPr>
          <p:cNvSpPr/>
          <p:nvPr/>
        </p:nvSpPr>
        <p:spPr>
          <a:xfrm>
            <a:off x="6649453" y="3360821"/>
            <a:ext cx="1724526" cy="2085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952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6" grpId="0" animBg="1"/>
      <p:bldP spid="57" grpId="0" animBg="1"/>
      <p:bldP spid="58" grpId="0" animBg="1"/>
      <p:bldP spid="59" grpId="0" animBg="1"/>
      <p:bldP spid="60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9C2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Document 1">
            <a:extLst>
              <a:ext uri="{FF2B5EF4-FFF2-40B4-BE49-F238E27FC236}">
                <a16:creationId xmlns:a16="http://schemas.microsoft.com/office/drawing/2014/main" id="{F2A10B2D-B757-4389-BE7B-9738A1C89FDE}"/>
              </a:ext>
            </a:extLst>
          </p:cNvPr>
          <p:cNvSpPr/>
          <p:nvPr/>
        </p:nvSpPr>
        <p:spPr>
          <a:xfrm flipH="1">
            <a:off x="0" y="0"/>
            <a:ext cx="12192000" cy="1538513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0 h 20868"/>
              <a:gd name="connsiteX1" fmla="*/ 21600 w 21600"/>
              <a:gd name="connsiteY1" fmla="*/ 0 h 20868"/>
              <a:gd name="connsiteX2" fmla="*/ 21600 w 21600"/>
              <a:gd name="connsiteY2" fmla="*/ 17322 h 20868"/>
              <a:gd name="connsiteX3" fmla="*/ 13061 w 21600"/>
              <a:gd name="connsiteY3" fmla="*/ 13920 h 20868"/>
              <a:gd name="connsiteX4" fmla="*/ 0 w 21600"/>
              <a:gd name="connsiteY4" fmla="*/ 20172 h 20868"/>
              <a:gd name="connsiteX5" fmla="*/ 0 w 21600"/>
              <a:gd name="connsiteY5" fmla="*/ 0 h 20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600" h="20868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9913" y="20549"/>
                  <a:pt x="16661" y="13445"/>
                  <a:pt x="13061" y="13920"/>
                </a:cubicBezTo>
                <a:cubicBezTo>
                  <a:pt x="9461" y="14395"/>
                  <a:pt x="1913" y="23399"/>
                  <a:pt x="0" y="20172"/>
                </a:cubicBezTo>
                <a:lnTo>
                  <a:pt x="0" y="0"/>
                </a:lnTo>
                <a:close/>
              </a:path>
            </a:pathLst>
          </a:custGeom>
          <a:solidFill>
            <a:srgbClr val="3C797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A4FA26-355C-45FB-A556-8FF36C9DE136}"/>
              </a:ext>
            </a:extLst>
          </p:cNvPr>
          <p:cNvSpPr/>
          <p:nvPr/>
        </p:nvSpPr>
        <p:spPr>
          <a:xfrm>
            <a:off x="0" y="6147816"/>
            <a:ext cx="12192000" cy="713232"/>
          </a:xfrm>
          <a:prstGeom prst="rect">
            <a:avLst/>
          </a:prstGeom>
          <a:solidFill>
            <a:srgbClr val="3C79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FB8EF91-ED71-4C79-A137-2E851C445510}"/>
              </a:ext>
            </a:extLst>
          </p:cNvPr>
          <p:cNvSpPr/>
          <p:nvPr/>
        </p:nvSpPr>
        <p:spPr>
          <a:xfrm>
            <a:off x="1059542" y="6245590"/>
            <a:ext cx="4599432" cy="53949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E9D1135-E239-480E-A974-3108301C6027}"/>
              </a:ext>
            </a:extLst>
          </p:cNvPr>
          <p:cNvGrpSpPr/>
          <p:nvPr/>
        </p:nvGrpSpPr>
        <p:grpSpPr>
          <a:xfrm>
            <a:off x="1262744" y="6289132"/>
            <a:ext cx="370683" cy="406908"/>
            <a:chOff x="5849257" y="2133600"/>
            <a:chExt cx="542109" cy="595086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A0F905B-BDC7-4C58-94C1-4372B9771FCD}"/>
                </a:ext>
              </a:extLst>
            </p:cNvPr>
            <p:cNvSpPr/>
            <p:nvPr/>
          </p:nvSpPr>
          <p:spPr>
            <a:xfrm>
              <a:off x="5979886" y="2133600"/>
              <a:ext cx="411480" cy="411480"/>
            </a:xfrm>
            <a:prstGeom prst="ellipse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0612E26-94AD-443B-B30A-8CF01604A9CF}"/>
                </a:ext>
              </a:extLst>
            </p:cNvPr>
            <p:cNvCxnSpPr>
              <a:stCxn id="14" idx="3"/>
            </p:cNvCxnSpPr>
            <p:nvPr/>
          </p:nvCxnSpPr>
          <p:spPr>
            <a:xfrm flipH="1">
              <a:off x="5849257" y="2484820"/>
              <a:ext cx="190889" cy="243866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8344E647-F5A2-4148-B7C8-25D517F6E696}"/>
              </a:ext>
            </a:extLst>
          </p:cNvPr>
          <p:cNvSpPr txBox="1"/>
          <p:nvPr/>
        </p:nvSpPr>
        <p:spPr>
          <a:xfrm>
            <a:off x="1798176" y="6298225"/>
            <a:ext cx="406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Insert Topic Title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EF361A3-C901-4ED5-99B8-10F2F69213D8}"/>
              </a:ext>
            </a:extLst>
          </p:cNvPr>
          <p:cNvSpPr txBox="1"/>
          <p:nvPr/>
        </p:nvSpPr>
        <p:spPr>
          <a:xfrm>
            <a:off x="14514" y="1299871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Introduction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5885550-5204-44FA-BB87-510F4B8B0191}"/>
              </a:ext>
            </a:extLst>
          </p:cNvPr>
          <p:cNvSpPr txBox="1"/>
          <p:nvPr/>
        </p:nvSpPr>
        <p:spPr>
          <a:xfrm>
            <a:off x="134899" y="2731542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Requirements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3FB944F-6B0A-4BF7-8CE7-2290CB52149B}"/>
              </a:ext>
            </a:extLst>
          </p:cNvPr>
          <p:cNvSpPr txBox="1"/>
          <p:nvPr/>
        </p:nvSpPr>
        <p:spPr>
          <a:xfrm>
            <a:off x="-14514" y="4148305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Cases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4762642-6E20-48EA-9008-83529DBC566C}"/>
              </a:ext>
            </a:extLst>
          </p:cNvPr>
          <p:cNvSpPr txBox="1"/>
          <p:nvPr/>
        </p:nvSpPr>
        <p:spPr>
          <a:xfrm>
            <a:off x="-14514" y="5518318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0B176F77-6B02-4C9B-9F32-293730FD55B3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762" y="6182587"/>
            <a:ext cx="647337" cy="647337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345F7672-3C4D-4105-A4CE-8E93A2868B12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052585" y="6210723"/>
            <a:ext cx="531250" cy="531250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A9F4AF43-442B-4D1D-B0E9-F0F988D9DFE6}"/>
              </a:ext>
            </a:extLst>
          </p:cNvPr>
          <p:cNvSpPr txBox="1"/>
          <p:nvPr/>
        </p:nvSpPr>
        <p:spPr>
          <a:xfrm>
            <a:off x="10834914" y="6182587"/>
            <a:ext cx="1698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A8D7D9"/>
                </a:solidFill>
                <a:latin typeface="Century Gothic" panose="020B0502020202020204" pitchFamily="34" charset="0"/>
              </a:rPr>
              <a:t>11:00 AM</a:t>
            </a:r>
          </a:p>
          <a:p>
            <a:r>
              <a:rPr lang="en-US" dirty="0">
                <a:solidFill>
                  <a:srgbClr val="A8D7D9"/>
                </a:solidFill>
                <a:latin typeface="Century Gothic" panose="020B0502020202020204" pitchFamily="34" charset="0"/>
              </a:rPr>
              <a:t>6/17/2023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38A0ED7-FFDB-4B55-B911-B3309F026846}"/>
              </a:ext>
            </a:extLst>
          </p:cNvPr>
          <p:cNvSpPr/>
          <p:nvPr/>
        </p:nvSpPr>
        <p:spPr>
          <a:xfrm>
            <a:off x="2317661" y="191558"/>
            <a:ext cx="8887968" cy="5724144"/>
          </a:xfrm>
          <a:prstGeom prst="rect">
            <a:avLst/>
          </a:prstGeom>
          <a:solidFill>
            <a:srgbClr val="A8D7D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0FD01A9-29FD-4954-A838-331A904D704B}"/>
              </a:ext>
            </a:extLst>
          </p:cNvPr>
          <p:cNvCxnSpPr/>
          <p:nvPr/>
        </p:nvCxnSpPr>
        <p:spPr>
          <a:xfrm>
            <a:off x="2336711" y="963592"/>
            <a:ext cx="8869680" cy="0"/>
          </a:xfrm>
          <a:prstGeom prst="line">
            <a:avLst/>
          </a:prstGeom>
          <a:ln w="38100">
            <a:solidFill>
              <a:srgbClr val="3C79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7E1A7F22-9925-419D-B073-05570914BF11}"/>
              </a:ext>
            </a:extLst>
          </p:cNvPr>
          <p:cNvSpPr/>
          <p:nvPr/>
        </p:nvSpPr>
        <p:spPr>
          <a:xfrm>
            <a:off x="2593419" y="270055"/>
            <a:ext cx="3473991" cy="574462"/>
          </a:xfrm>
          <a:prstGeom prst="roundRect">
            <a:avLst/>
          </a:prstGeom>
          <a:solidFill>
            <a:srgbClr val="4D7F8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67B7B88F-F5A5-4E6C-8462-38977E774899}"/>
              </a:ext>
            </a:extLst>
          </p:cNvPr>
          <p:cNvSpPr/>
          <p:nvPr/>
        </p:nvSpPr>
        <p:spPr>
          <a:xfrm>
            <a:off x="8631014" y="319257"/>
            <a:ext cx="402336" cy="402336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0EEBFC1B-DB37-4454-B18E-8B6BC31302F2}"/>
              </a:ext>
            </a:extLst>
          </p:cNvPr>
          <p:cNvSpPr/>
          <p:nvPr/>
        </p:nvSpPr>
        <p:spPr>
          <a:xfrm>
            <a:off x="9289201" y="329355"/>
            <a:ext cx="402336" cy="402336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C7C51A9-DCDA-4471-A0AB-F5CE581B9002}"/>
              </a:ext>
            </a:extLst>
          </p:cNvPr>
          <p:cNvSpPr/>
          <p:nvPr/>
        </p:nvSpPr>
        <p:spPr>
          <a:xfrm>
            <a:off x="9947388" y="329355"/>
            <a:ext cx="402336" cy="40233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5E52A16-C723-454F-AEA0-253EFCE43DF9}"/>
              </a:ext>
            </a:extLst>
          </p:cNvPr>
          <p:cNvSpPr txBox="1"/>
          <p:nvPr/>
        </p:nvSpPr>
        <p:spPr>
          <a:xfrm>
            <a:off x="10647683" y="164889"/>
            <a:ext cx="816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3C79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en-US" sz="2800" dirty="0">
              <a:solidFill>
                <a:srgbClr val="3C797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5" name="Picture 74">
            <a:hlinkClick r:id="rId4" action="ppaction://hlinksldjump"/>
            <a:extLst>
              <a:ext uri="{FF2B5EF4-FFF2-40B4-BE49-F238E27FC236}">
                <a16:creationId xmlns:a16="http://schemas.microsoft.com/office/drawing/2014/main" id="{2D0B0A56-C393-4554-B75F-D717918A12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401745"/>
            <a:ext cx="816935" cy="865707"/>
          </a:xfrm>
          <a:prstGeom prst="rect">
            <a:avLst/>
          </a:prstGeom>
        </p:spPr>
      </p:pic>
      <p:pic>
        <p:nvPicPr>
          <p:cNvPr id="76" name="Picture 75">
            <a:hlinkClick r:id="rId6" action="ppaction://hlinksldjump"/>
            <a:extLst>
              <a:ext uri="{FF2B5EF4-FFF2-40B4-BE49-F238E27FC236}">
                <a16:creationId xmlns:a16="http://schemas.microsoft.com/office/drawing/2014/main" id="{BA06B267-A5A0-4851-84BD-85AEA6B06A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1892943"/>
            <a:ext cx="816935" cy="865707"/>
          </a:xfrm>
          <a:prstGeom prst="rect">
            <a:avLst/>
          </a:prstGeom>
        </p:spPr>
      </p:pic>
      <p:pic>
        <p:nvPicPr>
          <p:cNvPr id="77" name="Picture 76">
            <a:hlinkClick r:id="rId7" action="ppaction://hlinksldjump"/>
            <a:extLst>
              <a:ext uri="{FF2B5EF4-FFF2-40B4-BE49-F238E27FC236}">
                <a16:creationId xmlns:a16="http://schemas.microsoft.com/office/drawing/2014/main" id="{0F6405F1-6BAB-4F4A-8637-22E612F7C5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3300952"/>
            <a:ext cx="816935" cy="865707"/>
          </a:xfrm>
          <a:prstGeom prst="rect">
            <a:avLst/>
          </a:prstGeom>
        </p:spPr>
      </p:pic>
      <p:pic>
        <p:nvPicPr>
          <p:cNvPr id="78" name="Picture 77">
            <a:hlinkClick r:id="rId8" action="ppaction://hlinksldjump"/>
            <a:extLst>
              <a:ext uri="{FF2B5EF4-FFF2-40B4-BE49-F238E27FC236}">
                <a16:creationId xmlns:a16="http://schemas.microsoft.com/office/drawing/2014/main" id="{43EBAB53-4FA0-4026-9A21-129437060F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4708961"/>
            <a:ext cx="816935" cy="865707"/>
          </a:xfrm>
          <a:prstGeom prst="rect">
            <a:avLst/>
          </a:prstGeom>
        </p:spPr>
      </p:pic>
      <p:pic>
        <p:nvPicPr>
          <p:cNvPr id="3" name="Picture 2">
            <a:hlinkClick r:id="rId8" action="ppaction://hlinksldjump"/>
            <a:extLst>
              <a:ext uri="{FF2B5EF4-FFF2-40B4-BE49-F238E27FC236}">
                <a16:creationId xmlns:a16="http://schemas.microsoft.com/office/drawing/2014/main" id="{28A192F0-7E22-499C-9825-0D936406E09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28" y="6186216"/>
            <a:ext cx="676715" cy="66452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397D3BA-CB79-48AB-A185-FDD1AE5550A7}"/>
              </a:ext>
            </a:extLst>
          </p:cNvPr>
          <p:cNvSpPr txBox="1"/>
          <p:nvPr/>
        </p:nvSpPr>
        <p:spPr>
          <a:xfrm>
            <a:off x="2593419" y="2414337"/>
            <a:ext cx="3065555" cy="976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The Recording will appear at the database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C6016ECB-1F38-47D9-89F4-FDDA6D29F2F5}"/>
              </a:ext>
            </a:extLst>
          </p:cNvPr>
          <p:cNvPicPr/>
          <p:nvPr/>
        </p:nvPicPr>
        <p:blipFill>
          <a:blip r:embed="rId10"/>
          <a:stretch>
            <a:fillRect/>
          </a:stretch>
        </p:blipFill>
        <p:spPr>
          <a:xfrm>
            <a:off x="5862176" y="2361870"/>
            <a:ext cx="4000500" cy="120015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FC9441E9-292F-44EC-828B-71911C6562EC}"/>
              </a:ext>
            </a:extLst>
          </p:cNvPr>
          <p:cNvSpPr/>
          <p:nvPr/>
        </p:nvSpPr>
        <p:spPr>
          <a:xfrm>
            <a:off x="5992451" y="3220555"/>
            <a:ext cx="3699086" cy="2085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667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6" grpId="0" animBg="1"/>
      <p:bldP spid="57" grpId="0" animBg="1"/>
      <p:bldP spid="58" grpId="0" animBg="1"/>
      <p:bldP spid="59" grpId="0" animBg="1"/>
      <p:bldP spid="60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9C2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Document 1">
            <a:extLst>
              <a:ext uri="{FF2B5EF4-FFF2-40B4-BE49-F238E27FC236}">
                <a16:creationId xmlns:a16="http://schemas.microsoft.com/office/drawing/2014/main" id="{F2A10B2D-B757-4389-BE7B-9738A1C89FDE}"/>
              </a:ext>
            </a:extLst>
          </p:cNvPr>
          <p:cNvSpPr/>
          <p:nvPr/>
        </p:nvSpPr>
        <p:spPr>
          <a:xfrm flipH="1">
            <a:off x="0" y="0"/>
            <a:ext cx="12192000" cy="1538513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0 h 20868"/>
              <a:gd name="connsiteX1" fmla="*/ 21600 w 21600"/>
              <a:gd name="connsiteY1" fmla="*/ 0 h 20868"/>
              <a:gd name="connsiteX2" fmla="*/ 21600 w 21600"/>
              <a:gd name="connsiteY2" fmla="*/ 17322 h 20868"/>
              <a:gd name="connsiteX3" fmla="*/ 13061 w 21600"/>
              <a:gd name="connsiteY3" fmla="*/ 13920 h 20868"/>
              <a:gd name="connsiteX4" fmla="*/ 0 w 21600"/>
              <a:gd name="connsiteY4" fmla="*/ 20172 h 20868"/>
              <a:gd name="connsiteX5" fmla="*/ 0 w 21600"/>
              <a:gd name="connsiteY5" fmla="*/ 0 h 20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600" h="20868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9913" y="20549"/>
                  <a:pt x="16661" y="13445"/>
                  <a:pt x="13061" y="13920"/>
                </a:cubicBezTo>
                <a:cubicBezTo>
                  <a:pt x="9461" y="14395"/>
                  <a:pt x="1913" y="23399"/>
                  <a:pt x="0" y="20172"/>
                </a:cubicBezTo>
                <a:lnTo>
                  <a:pt x="0" y="0"/>
                </a:lnTo>
                <a:close/>
              </a:path>
            </a:pathLst>
          </a:custGeom>
          <a:solidFill>
            <a:srgbClr val="3C797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A4FA26-355C-45FB-A556-8FF36C9DE136}"/>
              </a:ext>
            </a:extLst>
          </p:cNvPr>
          <p:cNvSpPr/>
          <p:nvPr/>
        </p:nvSpPr>
        <p:spPr>
          <a:xfrm>
            <a:off x="0" y="6147816"/>
            <a:ext cx="12192000" cy="713232"/>
          </a:xfrm>
          <a:prstGeom prst="rect">
            <a:avLst/>
          </a:prstGeom>
          <a:solidFill>
            <a:srgbClr val="3C79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FB8EF91-ED71-4C79-A137-2E851C445510}"/>
              </a:ext>
            </a:extLst>
          </p:cNvPr>
          <p:cNvSpPr/>
          <p:nvPr/>
        </p:nvSpPr>
        <p:spPr>
          <a:xfrm>
            <a:off x="1059542" y="6245590"/>
            <a:ext cx="4599432" cy="53949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E9D1135-E239-480E-A974-3108301C6027}"/>
              </a:ext>
            </a:extLst>
          </p:cNvPr>
          <p:cNvGrpSpPr/>
          <p:nvPr/>
        </p:nvGrpSpPr>
        <p:grpSpPr>
          <a:xfrm>
            <a:off x="1262744" y="6289132"/>
            <a:ext cx="370683" cy="406908"/>
            <a:chOff x="5849257" y="2133600"/>
            <a:chExt cx="542109" cy="595086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A0F905B-BDC7-4C58-94C1-4372B9771FCD}"/>
                </a:ext>
              </a:extLst>
            </p:cNvPr>
            <p:cNvSpPr/>
            <p:nvPr/>
          </p:nvSpPr>
          <p:spPr>
            <a:xfrm>
              <a:off x="5979886" y="2133600"/>
              <a:ext cx="411480" cy="411480"/>
            </a:xfrm>
            <a:prstGeom prst="ellipse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0612E26-94AD-443B-B30A-8CF01604A9CF}"/>
                </a:ext>
              </a:extLst>
            </p:cNvPr>
            <p:cNvCxnSpPr>
              <a:stCxn id="14" idx="3"/>
            </p:cNvCxnSpPr>
            <p:nvPr/>
          </p:nvCxnSpPr>
          <p:spPr>
            <a:xfrm flipH="1">
              <a:off x="5849257" y="2484820"/>
              <a:ext cx="190889" cy="243866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8344E647-F5A2-4148-B7C8-25D517F6E696}"/>
              </a:ext>
            </a:extLst>
          </p:cNvPr>
          <p:cNvSpPr txBox="1"/>
          <p:nvPr/>
        </p:nvSpPr>
        <p:spPr>
          <a:xfrm>
            <a:off x="1798176" y="6298225"/>
            <a:ext cx="406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Insert Topic Title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EF361A3-C901-4ED5-99B8-10F2F69213D8}"/>
              </a:ext>
            </a:extLst>
          </p:cNvPr>
          <p:cNvSpPr txBox="1"/>
          <p:nvPr/>
        </p:nvSpPr>
        <p:spPr>
          <a:xfrm>
            <a:off x="14514" y="1299871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Introduction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5885550-5204-44FA-BB87-510F4B8B0191}"/>
              </a:ext>
            </a:extLst>
          </p:cNvPr>
          <p:cNvSpPr txBox="1"/>
          <p:nvPr/>
        </p:nvSpPr>
        <p:spPr>
          <a:xfrm>
            <a:off x="134899" y="2731542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Requirements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3FB944F-6B0A-4BF7-8CE7-2290CB52149B}"/>
              </a:ext>
            </a:extLst>
          </p:cNvPr>
          <p:cNvSpPr txBox="1"/>
          <p:nvPr/>
        </p:nvSpPr>
        <p:spPr>
          <a:xfrm>
            <a:off x="-14514" y="4148305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Cases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4762642-6E20-48EA-9008-83529DBC566C}"/>
              </a:ext>
            </a:extLst>
          </p:cNvPr>
          <p:cNvSpPr txBox="1"/>
          <p:nvPr/>
        </p:nvSpPr>
        <p:spPr>
          <a:xfrm>
            <a:off x="-14514" y="5518318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0B176F77-6B02-4C9B-9F32-293730FD55B3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762" y="6182587"/>
            <a:ext cx="647337" cy="647337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345F7672-3C4D-4105-A4CE-8E93A2868B12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052585" y="6210723"/>
            <a:ext cx="531250" cy="531250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A9F4AF43-442B-4D1D-B0E9-F0F988D9DFE6}"/>
              </a:ext>
            </a:extLst>
          </p:cNvPr>
          <p:cNvSpPr txBox="1"/>
          <p:nvPr/>
        </p:nvSpPr>
        <p:spPr>
          <a:xfrm>
            <a:off x="10834914" y="6182587"/>
            <a:ext cx="16981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A8D7D9"/>
                </a:solidFill>
                <a:latin typeface="Century Gothic" panose="020B0502020202020204" pitchFamily="34" charset="0"/>
              </a:rPr>
              <a:t>11:00 AM</a:t>
            </a:r>
          </a:p>
          <a:p>
            <a:r>
              <a:rPr lang="en-US" dirty="0">
                <a:solidFill>
                  <a:srgbClr val="A8D7D9"/>
                </a:solidFill>
                <a:latin typeface="Century Gothic" panose="020B0502020202020204" pitchFamily="34" charset="0"/>
              </a:rPr>
              <a:t>6/17/2023</a:t>
            </a:r>
          </a:p>
          <a:p>
            <a:endParaRPr lang="en-US" dirty="0">
              <a:solidFill>
                <a:srgbClr val="A8D7D9"/>
              </a:solidFill>
              <a:latin typeface="Century Gothic" panose="020B0502020202020204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38A0ED7-FFDB-4B55-B911-B3309F026846}"/>
              </a:ext>
            </a:extLst>
          </p:cNvPr>
          <p:cNvSpPr/>
          <p:nvPr/>
        </p:nvSpPr>
        <p:spPr>
          <a:xfrm>
            <a:off x="2317661" y="191558"/>
            <a:ext cx="8887968" cy="5724144"/>
          </a:xfrm>
          <a:prstGeom prst="rect">
            <a:avLst/>
          </a:prstGeom>
          <a:solidFill>
            <a:srgbClr val="A8D7D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0FD01A9-29FD-4954-A838-331A904D704B}"/>
              </a:ext>
            </a:extLst>
          </p:cNvPr>
          <p:cNvCxnSpPr/>
          <p:nvPr/>
        </p:nvCxnSpPr>
        <p:spPr>
          <a:xfrm>
            <a:off x="2336711" y="963592"/>
            <a:ext cx="8869680" cy="0"/>
          </a:xfrm>
          <a:prstGeom prst="line">
            <a:avLst/>
          </a:prstGeom>
          <a:ln w="38100">
            <a:solidFill>
              <a:srgbClr val="3C79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7E1A7F22-9925-419D-B073-05570914BF11}"/>
              </a:ext>
            </a:extLst>
          </p:cNvPr>
          <p:cNvSpPr/>
          <p:nvPr/>
        </p:nvSpPr>
        <p:spPr>
          <a:xfrm>
            <a:off x="2593419" y="270055"/>
            <a:ext cx="3473991" cy="574462"/>
          </a:xfrm>
          <a:prstGeom prst="roundRect">
            <a:avLst/>
          </a:prstGeom>
          <a:solidFill>
            <a:srgbClr val="4D7F8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67B7B88F-F5A5-4E6C-8462-38977E774899}"/>
              </a:ext>
            </a:extLst>
          </p:cNvPr>
          <p:cNvSpPr/>
          <p:nvPr/>
        </p:nvSpPr>
        <p:spPr>
          <a:xfrm>
            <a:off x="8631014" y="319257"/>
            <a:ext cx="402336" cy="402336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0EEBFC1B-DB37-4454-B18E-8B6BC31302F2}"/>
              </a:ext>
            </a:extLst>
          </p:cNvPr>
          <p:cNvSpPr/>
          <p:nvPr/>
        </p:nvSpPr>
        <p:spPr>
          <a:xfrm>
            <a:off x="9289201" y="329355"/>
            <a:ext cx="402336" cy="402336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C7C51A9-DCDA-4471-A0AB-F5CE581B9002}"/>
              </a:ext>
            </a:extLst>
          </p:cNvPr>
          <p:cNvSpPr/>
          <p:nvPr/>
        </p:nvSpPr>
        <p:spPr>
          <a:xfrm>
            <a:off x="9947388" y="329355"/>
            <a:ext cx="402336" cy="40233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5E52A16-C723-454F-AEA0-253EFCE43DF9}"/>
              </a:ext>
            </a:extLst>
          </p:cNvPr>
          <p:cNvSpPr txBox="1"/>
          <p:nvPr/>
        </p:nvSpPr>
        <p:spPr>
          <a:xfrm>
            <a:off x="10647683" y="164889"/>
            <a:ext cx="816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3C79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en-US" sz="2800" dirty="0">
              <a:solidFill>
                <a:srgbClr val="3C797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5" name="Picture 74">
            <a:hlinkClick r:id="rId4" action="ppaction://hlinksldjump"/>
            <a:extLst>
              <a:ext uri="{FF2B5EF4-FFF2-40B4-BE49-F238E27FC236}">
                <a16:creationId xmlns:a16="http://schemas.microsoft.com/office/drawing/2014/main" id="{2D0B0A56-C393-4554-B75F-D717918A12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401745"/>
            <a:ext cx="816935" cy="865707"/>
          </a:xfrm>
          <a:prstGeom prst="rect">
            <a:avLst/>
          </a:prstGeom>
        </p:spPr>
      </p:pic>
      <p:pic>
        <p:nvPicPr>
          <p:cNvPr id="76" name="Picture 75">
            <a:hlinkClick r:id="rId6" action="ppaction://hlinksldjump"/>
            <a:extLst>
              <a:ext uri="{FF2B5EF4-FFF2-40B4-BE49-F238E27FC236}">
                <a16:creationId xmlns:a16="http://schemas.microsoft.com/office/drawing/2014/main" id="{BA06B267-A5A0-4851-84BD-85AEA6B06A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1892943"/>
            <a:ext cx="816935" cy="865707"/>
          </a:xfrm>
          <a:prstGeom prst="rect">
            <a:avLst/>
          </a:prstGeom>
        </p:spPr>
      </p:pic>
      <p:pic>
        <p:nvPicPr>
          <p:cNvPr id="77" name="Picture 76">
            <a:hlinkClick r:id="rId7" action="ppaction://hlinksldjump"/>
            <a:extLst>
              <a:ext uri="{FF2B5EF4-FFF2-40B4-BE49-F238E27FC236}">
                <a16:creationId xmlns:a16="http://schemas.microsoft.com/office/drawing/2014/main" id="{0F6405F1-6BAB-4F4A-8637-22E612F7C5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3300952"/>
            <a:ext cx="816935" cy="865707"/>
          </a:xfrm>
          <a:prstGeom prst="rect">
            <a:avLst/>
          </a:prstGeom>
        </p:spPr>
      </p:pic>
      <p:pic>
        <p:nvPicPr>
          <p:cNvPr id="78" name="Picture 77">
            <a:hlinkClick r:id="rId8" action="ppaction://hlinksldjump"/>
            <a:extLst>
              <a:ext uri="{FF2B5EF4-FFF2-40B4-BE49-F238E27FC236}">
                <a16:creationId xmlns:a16="http://schemas.microsoft.com/office/drawing/2014/main" id="{43EBAB53-4FA0-4026-9A21-129437060F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4708961"/>
            <a:ext cx="816935" cy="865707"/>
          </a:xfrm>
          <a:prstGeom prst="rect">
            <a:avLst/>
          </a:prstGeom>
        </p:spPr>
      </p:pic>
      <p:pic>
        <p:nvPicPr>
          <p:cNvPr id="3" name="Picture 2">
            <a:hlinkClick r:id="rId8" action="ppaction://hlinksldjump"/>
            <a:extLst>
              <a:ext uri="{FF2B5EF4-FFF2-40B4-BE49-F238E27FC236}">
                <a16:creationId xmlns:a16="http://schemas.microsoft.com/office/drawing/2014/main" id="{28A192F0-7E22-499C-9825-0D936406E09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28" y="6186216"/>
            <a:ext cx="676715" cy="66452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397D3BA-CB79-48AB-A185-FDD1AE5550A7}"/>
              </a:ext>
            </a:extLst>
          </p:cNvPr>
          <p:cNvSpPr txBox="1"/>
          <p:nvPr/>
        </p:nvSpPr>
        <p:spPr>
          <a:xfrm>
            <a:off x="2593419" y="2009996"/>
            <a:ext cx="3065555" cy="976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 the toolbar you will click the “Program”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F0B03B72-42E0-4E49-8F5B-14A20B383BDE}"/>
              </a:ext>
            </a:extLst>
          </p:cNvPr>
          <p:cNvPicPr/>
          <p:nvPr/>
        </p:nvPicPr>
        <p:blipFill>
          <a:blip r:embed="rId10"/>
          <a:stretch>
            <a:fillRect/>
          </a:stretch>
        </p:blipFill>
        <p:spPr>
          <a:xfrm>
            <a:off x="4449723" y="2986610"/>
            <a:ext cx="5943600" cy="114427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E22479BE-BEDA-4215-A506-329A56231458}"/>
              </a:ext>
            </a:extLst>
          </p:cNvPr>
          <p:cNvSpPr/>
          <p:nvPr/>
        </p:nvSpPr>
        <p:spPr>
          <a:xfrm>
            <a:off x="7483642" y="3414038"/>
            <a:ext cx="721896" cy="3208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Graphic 30" descr="Line arrow: Clockwise curve with solid fill">
            <a:extLst>
              <a:ext uri="{FF2B5EF4-FFF2-40B4-BE49-F238E27FC236}">
                <a16:creationId xmlns:a16="http://schemas.microsoft.com/office/drawing/2014/main" id="{F012DBF1-C2C7-4AAB-A60A-EF820C326FE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483642" y="370945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183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6" grpId="0" animBg="1"/>
      <p:bldP spid="57" grpId="0" animBg="1"/>
      <p:bldP spid="58" grpId="0" animBg="1"/>
      <p:bldP spid="59" grpId="0" animBg="1"/>
      <p:bldP spid="6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9C2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Flowchart: Document 1">
            <a:extLst>
              <a:ext uri="{FF2B5EF4-FFF2-40B4-BE49-F238E27FC236}">
                <a16:creationId xmlns:a16="http://schemas.microsoft.com/office/drawing/2014/main" id="{E9E2B9DD-7508-48CD-8458-E5C8BA4B1B66}"/>
              </a:ext>
            </a:extLst>
          </p:cNvPr>
          <p:cNvSpPr/>
          <p:nvPr/>
        </p:nvSpPr>
        <p:spPr>
          <a:xfrm flipH="1">
            <a:off x="0" y="0"/>
            <a:ext cx="12192000" cy="1538513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0 h 20868"/>
              <a:gd name="connsiteX1" fmla="*/ 21600 w 21600"/>
              <a:gd name="connsiteY1" fmla="*/ 0 h 20868"/>
              <a:gd name="connsiteX2" fmla="*/ 21600 w 21600"/>
              <a:gd name="connsiteY2" fmla="*/ 17322 h 20868"/>
              <a:gd name="connsiteX3" fmla="*/ 13061 w 21600"/>
              <a:gd name="connsiteY3" fmla="*/ 13920 h 20868"/>
              <a:gd name="connsiteX4" fmla="*/ 0 w 21600"/>
              <a:gd name="connsiteY4" fmla="*/ 20172 h 20868"/>
              <a:gd name="connsiteX5" fmla="*/ 0 w 21600"/>
              <a:gd name="connsiteY5" fmla="*/ 0 h 20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600" h="20868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9913" y="20549"/>
                  <a:pt x="16661" y="13445"/>
                  <a:pt x="13061" y="13920"/>
                </a:cubicBezTo>
                <a:cubicBezTo>
                  <a:pt x="9461" y="14395"/>
                  <a:pt x="1913" y="23399"/>
                  <a:pt x="0" y="20172"/>
                </a:cubicBezTo>
                <a:lnTo>
                  <a:pt x="0" y="0"/>
                </a:lnTo>
                <a:close/>
              </a:path>
            </a:pathLst>
          </a:custGeom>
          <a:solidFill>
            <a:srgbClr val="3C797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A4FA26-355C-45FB-A556-8FF36C9DE136}"/>
              </a:ext>
            </a:extLst>
          </p:cNvPr>
          <p:cNvSpPr/>
          <p:nvPr/>
        </p:nvSpPr>
        <p:spPr>
          <a:xfrm>
            <a:off x="0" y="6147816"/>
            <a:ext cx="12192000" cy="713232"/>
          </a:xfrm>
          <a:prstGeom prst="rect">
            <a:avLst/>
          </a:prstGeom>
          <a:solidFill>
            <a:srgbClr val="3C79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7291F2A-2054-4D48-BB1C-6CBAF1D4E8EC}"/>
              </a:ext>
            </a:extLst>
          </p:cNvPr>
          <p:cNvGrpSpPr/>
          <p:nvPr/>
        </p:nvGrpSpPr>
        <p:grpSpPr>
          <a:xfrm>
            <a:off x="203200" y="6223777"/>
            <a:ext cx="569976" cy="561309"/>
            <a:chOff x="4586514" y="2554514"/>
            <a:chExt cx="569976" cy="56130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0EAE53D-59E2-4586-B17D-6265C8B8433E}"/>
                </a:ext>
              </a:extLst>
            </p:cNvPr>
            <p:cNvSpPr/>
            <p:nvPr/>
          </p:nvSpPr>
          <p:spPr>
            <a:xfrm>
              <a:off x="4586514" y="2554514"/>
              <a:ext cx="265176" cy="2651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8FA8B5C-DB58-40BD-8B69-4B46BE32F607}"/>
                </a:ext>
              </a:extLst>
            </p:cNvPr>
            <p:cNvSpPr/>
            <p:nvPr/>
          </p:nvSpPr>
          <p:spPr>
            <a:xfrm>
              <a:off x="4891314" y="2554514"/>
              <a:ext cx="265176" cy="2651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DCAC940-584B-41A8-8EF5-05040CE00A5D}"/>
                </a:ext>
              </a:extLst>
            </p:cNvPr>
            <p:cNvSpPr/>
            <p:nvPr/>
          </p:nvSpPr>
          <p:spPr>
            <a:xfrm>
              <a:off x="4586514" y="2850647"/>
              <a:ext cx="265176" cy="2651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8F23931-4A67-4828-8E14-E9923F3C07AC}"/>
                </a:ext>
              </a:extLst>
            </p:cNvPr>
            <p:cNvSpPr/>
            <p:nvPr/>
          </p:nvSpPr>
          <p:spPr>
            <a:xfrm>
              <a:off x="4891314" y="2850647"/>
              <a:ext cx="265176" cy="2651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FB8EF91-ED71-4C79-A137-2E851C445510}"/>
              </a:ext>
            </a:extLst>
          </p:cNvPr>
          <p:cNvSpPr/>
          <p:nvPr/>
        </p:nvSpPr>
        <p:spPr>
          <a:xfrm>
            <a:off x="1059542" y="6245590"/>
            <a:ext cx="4599432" cy="53949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E9D1135-E239-480E-A974-3108301C6027}"/>
              </a:ext>
            </a:extLst>
          </p:cNvPr>
          <p:cNvGrpSpPr/>
          <p:nvPr/>
        </p:nvGrpSpPr>
        <p:grpSpPr>
          <a:xfrm>
            <a:off x="1262744" y="6289132"/>
            <a:ext cx="370683" cy="406908"/>
            <a:chOff x="5849257" y="2133600"/>
            <a:chExt cx="542109" cy="595086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A0F905B-BDC7-4C58-94C1-4372B9771FCD}"/>
                </a:ext>
              </a:extLst>
            </p:cNvPr>
            <p:cNvSpPr/>
            <p:nvPr/>
          </p:nvSpPr>
          <p:spPr>
            <a:xfrm>
              <a:off x="5979886" y="2133600"/>
              <a:ext cx="411480" cy="411480"/>
            </a:xfrm>
            <a:prstGeom prst="ellipse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0612E26-94AD-443B-B30A-8CF01604A9CF}"/>
                </a:ext>
              </a:extLst>
            </p:cNvPr>
            <p:cNvCxnSpPr>
              <a:stCxn id="14" idx="3"/>
            </p:cNvCxnSpPr>
            <p:nvPr/>
          </p:nvCxnSpPr>
          <p:spPr>
            <a:xfrm flipH="1">
              <a:off x="5849257" y="2484820"/>
              <a:ext cx="190889" cy="243866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8344E647-F5A2-4148-B7C8-25D517F6E696}"/>
              </a:ext>
            </a:extLst>
          </p:cNvPr>
          <p:cNvSpPr txBox="1"/>
          <p:nvPr/>
        </p:nvSpPr>
        <p:spPr>
          <a:xfrm>
            <a:off x="1798176" y="6298225"/>
            <a:ext cx="406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Insert Topic Title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EF361A3-C901-4ED5-99B8-10F2F69213D8}"/>
              </a:ext>
            </a:extLst>
          </p:cNvPr>
          <p:cNvSpPr txBox="1"/>
          <p:nvPr/>
        </p:nvSpPr>
        <p:spPr>
          <a:xfrm>
            <a:off x="14514" y="1299871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Introduction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5885550-5204-44FA-BB87-510F4B8B0191}"/>
              </a:ext>
            </a:extLst>
          </p:cNvPr>
          <p:cNvSpPr txBox="1"/>
          <p:nvPr/>
        </p:nvSpPr>
        <p:spPr>
          <a:xfrm>
            <a:off x="134899" y="2731542"/>
            <a:ext cx="1849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Requirements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3FB944F-6B0A-4BF7-8CE7-2290CB52149B}"/>
              </a:ext>
            </a:extLst>
          </p:cNvPr>
          <p:cNvSpPr txBox="1"/>
          <p:nvPr/>
        </p:nvSpPr>
        <p:spPr>
          <a:xfrm>
            <a:off x="-14514" y="4148305"/>
            <a:ext cx="1849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Cases</a:t>
            </a:r>
          </a:p>
          <a:p>
            <a:pPr algn="ctr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4762642-6E20-48EA-9008-83529DBC566C}"/>
              </a:ext>
            </a:extLst>
          </p:cNvPr>
          <p:cNvSpPr txBox="1"/>
          <p:nvPr/>
        </p:nvSpPr>
        <p:spPr>
          <a:xfrm>
            <a:off x="-14514" y="5518318"/>
            <a:ext cx="1849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</a:p>
          <a:p>
            <a:pPr algn="ctr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2BFF48-AF0A-46A4-AD7F-AD1B2441185E}"/>
              </a:ext>
            </a:extLst>
          </p:cNvPr>
          <p:cNvSpPr/>
          <p:nvPr/>
        </p:nvSpPr>
        <p:spPr>
          <a:xfrm>
            <a:off x="3359258" y="454448"/>
            <a:ext cx="7114032" cy="5047488"/>
          </a:xfrm>
          <a:prstGeom prst="rect">
            <a:avLst/>
          </a:prstGeom>
          <a:solidFill>
            <a:srgbClr val="A8D7D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5C0595F-1CE7-407B-B555-EC043A0295F4}"/>
              </a:ext>
            </a:extLst>
          </p:cNvPr>
          <p:cNvCxnSpPr/>
          <p:nvPr/>
        </p:nvCxnSpPr>
        <p:spPr>
          <a:xfrm>
            <a:off x="3359258" y="1112182"/>
            <a:ext cx="7114032" cy="0"/>
          </a:xfrm>
          <a:prstGeom prst="line">
            <a:avLst/>
          </a:prstGeom>
          <a:ln w="38100">
            <a:solidFill>
              <a:srgbClr val="3C79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C3554E0-BC22-42BE-B8DC-52EF1064A59E}"/>
              </a:ext>
            </a:extLst>
          </p:cNvPr>
          <p:cNvSpPr/>
          <p:nvPr/>
        </p:nvSpPr>
        <p:spPr>
          <a:xfrm>
            <a:off x="3576174" y="545945"/>
            <a:ext cx="2519826" cy="490094"/>
          </a:xfrm>
          <a:prstGeom prst="roundRect">
            <a:avLst/>
          </a:prstGeom>
          <a:solidFill>
            <a:srgbClr val="4D7F8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INTRODUCTION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EF70BCD-CA75-4ABD-AAA9-4FDFDE95C96E}"/>
              </a:ext>
            </a:extLst>
          </p:cNvPr>
          <p:cNvSpPr/>
          <p:nvPr/>
        </p:nvSpPr>
        <p:spPr>
          <a:xfrm>
            <a:off x="7767611" y="582147"/>
            <a:ext cx="402336" cy="402336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CCE503C-A9A9-45A0-BE3F-0D0395A9B0E5}"/>
              </a:ext>
            </a:extLst>
          </p:cNvPr>
          <p:cNvSpPr/>
          <p:nvPr/>
        </p:nvSpPr>
        <p:spPr>
          <a:xfrm>
            <a:off x="8425798" y="592245"/>
            <a:ext cx="402336" cy="402336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6FA0BA3F-7AEE-40BC-84D4-532961801BD1}"/>
              </a:ext>
            </a:extLst>
          </p:cNvPr>
          <p:cNvSpPr/>
          <p:nvPr/>
        </p:nvSpPr>
        <p:spPr>
          <a:xfrm>
            <a:off x="9083985" y="592245"/>
            <a:ext cx="402336" cy="40233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071491A-3A30-44E5-8DC5-7AF4FD401192}"/>
              </a:ext>
            </a:extLst>
          </p:cNvPr>
          <p:cNvSpPr txBox="1"/>
          <p:nvPr/>
        </p:nvSpPr>
        <p:spPr>
          <a:xfrm>
            <a:off x="9784280" y="427779"/>
            <a:ext cx="816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3C79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en-US" sz="2800" dirty="0">
              <a:solidFill>
                <a:srgbClr val="3C797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885DF35-159E-4F18-B900-05CA4E8E2EEF}"/>
              </a:ext>
            </a:extLst>
          </p:cNvPr>
          <p:cNvSpPr txBox="1"/>
          <p:nvPr/>
        </p:nvSpPr>
        <p:spPr>
          <a:xfrm>
            <a:off x="3661071" y="1209957"/>
            <a:ext cx="668308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 have been assigned to a project implementation. Company XYZ needs custom objects to be created in order for the client to generate reports and forms. Aside from that, Company XYZ needs a mass upload to speed up the creation of Master Data and dialog transaction to save entries.</a:t>
            </a:r>
          </a:p>
          <a:p>
            <a:pPr algn="ctr"/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Functional team hands over the Functional Specifications for one (1) report, one (1) form, one (1) conversion/upload and, one (1) dialog program.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0B176F77-6B02-4C9B-9F32-293730FD55B3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762" y="6182587"/>
            <a:ext cx="647337" cy="647337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345F7672-3C4D-4105-A4CE-8E93A2868B12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052585" y="6210723"/>
            <a:ext cx="531250" cy="531250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A9F4AF43-442B-4D1D-B0E9-F0F988D9DFE6}"/>
              </a:ext>
            </a:extLst>
          </p:cNvPr>
          <p:cNvSpPr txBox="1"/>
          <p:nvPr/>
        </p:nvSpPr>
        <p:spPr>
          <a:xfrm>
            <a:off x="10834914" y="6182587"/>
            <a:ext cx="16981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A8D7D9"/>
                </a:solidFill>
                <a:latin typeface="Century Gothic" panose="020B0502020202020204" pitchFamily="34" charset="0"/>
              </a:rPr>
              <a:t>11:00 AM</a:t>
            </a:r>
          </a:p>
          <a:p>
            <a:r>
              <a:rPr lang="en-US" dirty="0">
                <a:solidFill>
                  <a:srgbClr val="A8D7D9"/>
                </a:solidFill>
                <a:latin typeface="Century Gothic" panose="020B0502020202020204" pitchFamily="34" charset="0"/>
              </a:rPr>
              <a:t>6/17/2023</a:t>
            </a:r>
          </a:p>
          <a:p>
            <a:endParaRPr lang="en-US" dirty="0">
              <a:solidFill>
                <a:srgbClr val="A8D7D9"/>
              </a:solidFill>
              <a:latin typeface="Century Gothic" panose="020B0502020202020204" pitchFamily="34" charset="0"/>
            </a:endParaRPr>
          </a:p>
        </p:txBody>
      </p:sp>
      <p:pic>
        <p:nvPicPr>
          <p:cNvPr id="49" name="Picture 48">
            <a:hlinkClick r:id="rId4" action="ppaction://hlinksldjump"/>
            <a:extLst>
              <a:ext uri="{FF2B5EF4-FFF2-40B4-BE49-F238E27FC236}">
                <a16:creationId xmlns:a16="http://schemas.microsoft.com/office/drawing/2014/main" id="{1AD4B3CE-7860-4F9C-B8EC-5B2ECED9AA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401745"/>
            <a:ext cx="816935" cy="865707"/>
          </a:xfrm>
          <a:prstGeom prst="rect">
            <a:avLst/>
          </a:prstGeom>
        </p:spPr>
      </p:pic>
      <p:pic>
        <p:nvPicPr>
          <p:cNvPr id="50" name="Picture 49">
            <a:hlinkClick r:id="rId6" action="ppaction://hlinksldjump"/>
            <a:extLst>
              <a:ext uri="{FF2B5EF4-FFF2-40B4-BE49-F238E27FC236}">
                <a16:creationId xmlns:a16="http://schemas.microsoft.com/office/drawing/2014/main" id="{4BDBB611-567F-4026-8C53-239179C10C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1892943"/>
            <a:ext cx="816935" cy="865707"/>
          </a:xfrm>
          <a:prstGeom prst="rect">
            <a:avLst/>
          </a:prstGeom>
        </p:spPr>
      </p:pic>
      <p:pic>
        <p:nvPicPr>
          <p:cNvPr id="51" name="Picture 50">
            <a:hlinkClick r:id="rId7" action="ppaction://hlinksldjump"/>
            <a:extLst>
              <a:ext uri="{FF2B5EF4-FFF2-40B4-BE49-F238E27FC236}">
                <a16:creationId xmlns:a16="http://schemas.microsoft.com/office/drawing/2014/main" id="{14C98FD0-82D2-49F1-9B56-00B2574C5A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3300952"/>
            <a:ext cx="816935" cy="865707"/>
          </a:xfrm>
          <a:prstGeom prst="rect">
            <a:avLst/>
          </a:prstGeom>
        </p:spPr>
      </p:pic>
      <p:pic>
        <p:nvPicPr>
          <p:cNvPr id="52" name="Picture 51">
            <a:hlinkClick r:id="rId8" action="ppaction://hlinksldjump"/>
            <a:extLst>
              <a:ext uri="{FF2B5EF4-FFF2-40B4-BE49-F238E27FC236}">
                <a16:creationId xmlns:a16="http://schemas.microsoft.com/office/drawing/2014/main" id="{DFABAA9E-B5BC-4C4D-9CBF-27DEFEB274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4708961"/>
            <a:ext cx="816935" cy="865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616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0" grpId="0" animBg="1"/>
      <p:bldP spid="21" grpId="0" animBg="1"/>
      <p:bldP spid="40" grpId="0" animBg="1"/>
      <p:bldP spid="42" grpId="0" animBg="1"/>
      <p:bldP spid="22" grpId="0"/>
      <p:bldP spid="2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9C2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Document 1">
            <a:extLst>
              <a:ext uri="{FF2B5EF4-FFF2-40B4-BE49-F238E27FC236}">
                <a16:creationId xmlns:a16="http://schemas.microsoft.com/office/drawing/2014/main" id="{F2A10B2D-B757-4389-BE7B-9738A1C89FDE}"/>
              </a:ext>
            </a:extLst>
          </p:cNvPr>
          <p:cNvSpPr/>
          <p:nvPr/>
        </p:nvSpPr>
        <p:spPr>
          <a:xfrm flipH="1">
            <a:off x="0" y="0"/>
            <a:ext cx="12192000" cy="1538513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0 h 20868"/>
              <a:gd name="connsiteX1" fmla="*/ 21600 w 21600"/>
              <a:gd name="connsiteY1" fmla="*/ 0 h 20868"/>
              <a:gd name="connsiteX2" fmla="*/ 21600 w 21600"/>
              <a:gd name="connsiteY2" fmla="*/ 17322 h 20868"/>
              <a:gd name="connsiteX3" fmla="*/ 13061 w 21600"/>
              <a:gd name="connsiteY3" fmla="*/ 13920 h 20868"/>
              <a:gd name="connsiteX4" fmla="*/ 0 w 21600"/>
              <a:gd name="connsiteY4" fmla="*/ 20172 h 20868"/>
              <a:gd name="connsiteX5" fmla="*/ 0 w 21600"/>
              <a:gd name="connsiteY5" fmla="*/ 0 h 20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600" h="20868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9913" y="20549"/>
                  <a:pt x="16661" y="13445"/>
                  <a:pt x="13061" y="13920"/>
                </a:cubicBezTo>
                <a:cubicBezTo>
                  <a:pt x="9461" y="14395"/>
                  <a:pt x="1913" y="23399"/>
                  <a:pt x="0" y="20172"/>
                </a:cubicBezTo>
                <a:lnTo>
                  <a:pt x="0" y="0"/>
                </a:lnTo>
                <a:close/>
              </a:path>
            </a:pathLst>
          </a:custGeom>
          <a:solidFill>
            <a:srgbClr val="3C797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A4FA26-355C-45FB-A556-8FF36C9DE136}"/>
              </a:ext>
            </a:extLst>
          </p:cNvPr>
          <p:cNvSpPr/>
          <p:nvPr/>
        </p:nvSpPr>
        <p:spPr>
          <a:xfrm>
            <a:off x="0" y="6147816"/>
            <a:ext cx="12192000" cy="713232"/>
          </a:xfrm>
          <a:prstGeom prst="rect">
            <a:avLst/>
          </a:prstGeom>
          <a:solidFill>
            <a:srgbClr val="3C79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FB8EF91-ED71-4C79-A137-2E851C445510}"/>
              </a:ext>
            </a:extLst>
          </p:cNvPr>
          <p:cNvSpPr/>
          <p:nvPr/>
        </p:nvSpPr>
        <p:spPr>
          <a:xfrm>
            <a:off x="1059542" y="6245590"/>
            <a:ext cx="4599432" cy="53949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E9D1135-E239-480E-A974-3108301C6027}"/>
              </a:ext>
            </a:extLst>
          </p:cNvPr>
          <p:cNvGrpSpPr/>
          <p:nvPr/>
        </p:nvGrpSpPr>
        <p:grpSpPr>
          <a:xfrm>
            <a:off x="1262744" y="6289132"/>
            <a:ext cx="370683" cy="406908"/>
            <a:chOff x="5849257" y="2133600"/>
            <a:chExt cx="542109" cy="595086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A0F905B-BDC7-4C58-94C1-4372B9771FCD}"/>
                </a:ext>
              </a:extLst>
            </p:cNvPr>
            <p:cNvSpPr/>
            <p:nvPr/>
          </p:nvSpPr>
          <p:spPr>
            <a:xfrm>
              <a:off x="5979886" y="2133600"/>
              <a:ext cx="411480" cy="411480"/>
            </a:xfrm>
            <a:prstGeom prst="ellipse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0612E26-94AD-443B-B30A-8CF01604A9CF}"/>
                </a:ext>
              </a:extLst>
            </p:cNvPr>
            <p:cNvCxnSpPr>
              <a:stCxn id="14" idx="3"/>
            </p:cNvCxnSpPr>
            <p:nvPr/>
          </p:nvCxnSpPr>
          <p:spPr>
            <a:xfrm flipH="1">
              <a:off x="5849257" y="2484820"/>
              <a:ext cx="190889" cy="243866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8344E647-F5A2-4148-B7C8-25D517F6E696}"/>
              </a:ext>
            </a:extLst>
          </p:cNvPr>
          <p:cNvSpPr txBox="1"/>
          <p:nvPr/>
        </p:nvSpPr>
        <p:spPr>
          <a:xfrm>
            <a:off x="1798176" y="6298225"/>
            <a:ext cx="406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Insert Topic Title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EF361A3-C901-4ED5-99B8-10F2F69213D8}"/>
              </a:ext>
            </a:extLst>
          </p:cNvPr>
          <p:cNvSpPr txBox="1"/>
          <p:nvPr/>
        </p:nvSpPr>
        <p:spPr>
          <a:xfrm>
            <a:off x="14514" y="1299871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Introduction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5885550-5204-44FA-BB87-510F4B8B0191}"/>
              </a:ext>
            </a:extLst>
          </p:cNvPr>
          <p:cNvSpPr txBox="1"/>
          <p:nvPr/>
        </p:nvSpPr>
        <p:spPr>
          <a:xfrm>
            <a:off x="134899" y="2731542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Requirements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3FB944F-6B0A-4BF7-8CE7-2290CB52149B}"/>
              </a:ext>
            </a:extLst>
          </p:cNvPr>
          <p:cNvSpPr txBox="1"/>
          <p:nvPr/>
        </p:nvSpPr>
        <p:spPr>
          <a:xfrm>
            <a:off x="-14514" y="4148305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Cases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4762642-6E20-48EA-9008-83529DBC566C}"/>
              </a:ext>
            </a:extLst>
          </p:cNvPr>
          <p:cNvSpPr txBox="1"/>
          <p:nvPr/>
        </p:nvSpPr>
        <p:spPr>
          <a:xfrm>
            <a:off x="-14514" y="5518318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0B176F77-6B02-4C9B-9F32-293730FD55B3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762" y="6182587"/>
            <a:ext cx="647337" cy="647337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345F7672-3C4D-4105-A4CE-8E93A2868B12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052585" y="6210723"/>
            <a:ext cx="531250" cy="531250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A9F4AF43-442B-4D1D-B0E9-F0F988D9DFE6}"/>
              </a:ext>
            </a:extLst>
          </p:cNvPr>
          <p:cNvSpPr txBox="1"/>
          <p:nvPr/>
        </p:nvSpPr>
        <p:spPr>
          <a:xfrm>
            <a:off x="10834914" y="6182587"/>
            <a:ext cx="16981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A8D7D9"/>
                </a:solidFill>
                <a:latin typeface="Century Gothic" panose="020B0502020202020204" pitchFamily="34" charset="0"/>
              </a:rPr>
              <a:t>11:00 AM</a:t>
            </a:r>
          </a:p>
          <a:p>
            <a:r>
              <a:rPr lang="en-US" dirty="0">
                <a:solidFill>
                  <a:srgbClr val="A8D7D9"/>
                </a:solidFill>
                <a:latin typeface="Century Gothic" panose="020B0502020202020204" pitchFamily="34" charset="0"/>
              </a:rPr>
              <a:t>6/17/2023</a:t>
            </a:r>
          </a:p>
          <a:p>
            <a:endParaRPr lang="en-US" dirty="0">
              <a:solidFill>
                <a:srgbClr val="A8D7D9"/>
              </a:solidFill>
              <a:latin typeface="Century Gothic" panose="020B0502020202020204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38A0ED7-FFDB-4B55-B911-B3309F026846}"/>
              </a:ext>
            </a:extLst>
          </p:cNvPr>
          <p:cNvSpPr/>
          <p:nvPr/>
        </p:nvSpPr>
        <p:spPr>
          <a:xfrm>
            <a:off x="2317661" y="191558"/>
            <a:ext cx="8887968" cy="5724144"/>
          </a:xfrm>
          <a:prstGeom prst="rect">
            <a:avLst/>
          </a:prstGeom>
          <a:solidFill>
            <a:srgbClr val="A8D7D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0FD01A9-29FD-4954-A838-331A904D704B}"/>
              </a:ext>
            </a:extLst>
          </p:cNvPr>
          <p:cNvCxnSpPr/>
          <p:nvPr/>
        </p:nvCxnSpPr>
        <p:spPr>
          <a:xfrm>
            <a:off x="2336711" y="963592"/>
            <a:ext cx="8869680" cy="0"/>
          </a:xfrm>
          <a:prstGeom prst="line">
            <a:avLst/>
          </a:prstGeom>
          <a:ln w="38100">
            <a:solidFill>
              <a:srgbClr val="3C79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7E1A7F22-9925-419D-B073-05570914BF11}"/>
              </a:ext>
            </a:extLst>
          </p:cNvPr>
          <p:cNvSpPr/>
          <p:nvPr/>
        </p:nvSpPr>
        <p:spPr>
          <a:xfrm>
            <a:off x="2593419" y="270055"/>
            <a:ext cx="3473991" cy="574462"/>
          </a:xfrm>
          <a:prstGeom prst="roundRect">
            <a:avLst/>
          </a:prstGeom>
          <a:solidFill>
            <a:srgbClr val="4D7F8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67B7B88F-F5A5-4E6C-8462-38977E774899}"/>
              </a:ext>
            </a:extLst>
          </p:cNvPr>
          <p:cNvSpPr/>
          <p:nvPr/>
        </p:nvSpPr>
        <p:spPr>
          <a:xfrm>
            <a:off x="8631014" y="319257"/>
            <a:ext cx="402336" cy="402336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0EEBFC1B-DB37-4454-B18E-8B6BC31302F2}"/>
              </a:ext>
            </a:extLst>
          </p:cNvPr>
          <p:cNvSpPr/>
          <p:nvPr/>
        </p:nvSpPr>
        <p:spPr>
          <a:xfrm>
            <a:off x="9289201" y="329355"/>
            <a:ext cx="402336" cy="402336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C7C51A9-DCDA-4471-A0AB-F5CE581B9002}"/>
              </a:ext>
            </a:extLst>
          </p:cNvPr>
          <p:cNvSpPr/>
          <p:nvPr/>
        </p:nvSpPr>
        <p:spPr>
          <a:xfrm>
            <a:off x="9947388" y="329355"/>
            <a:ext cx="402336" cy="40233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5E52A16-C723-454F-AEA0-253EFCE43DF9}"/>
              </a:ext>
            </a:extLst>
          </p:cNvPr>
          <p:cNvSpPr txBox="1"/>
          <p:nvPr/>
        </p:nvSpPr>
        <p:spPr>
          <a:xfrm>
            <a:off x="10647683" y="164889"/>
            <a:ext cx="816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3C79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en-US" sz="2800" dirty="0">
              <a:solidFill>
                <a:srgbClr val="3C797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5" name="Picture 74">
            <a:hlinkClick r:id="rId4" action="ppaction://hlinksldjump"/>
            <a:extLst>
              <a:ext uri="{FF2B5EF4-FFF2-40B4-BE49-F238E27FC236}">
                <a16:creationId xmlns:a16="http://schemas.microsoft.com/office/drawing/2014/main" id="{2D0B0A56-C393-4554-B75F-D717918A12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401745"/>
            <a:ext cx="816935" cy="865707"/>
          </a:xfrm>
          <a:prstGeom prst="rect">
            <a:avLst/>
          </a:prstGeom>
        </p:spPr>
      </p:pic>
      <p:pic>
        <p:nvPicPr>
          <p:cNvPr id="76" name="Picture 75">
            <a:hlinkClick r:id="rId6" action="ppaction://hlinksldjump"/>
            <a:extLst>
              <a:ext uri="{FF2B5EF4-FFF2-40B4-BE49-F238E27FC236}">
                <a16:creationId xmlns:a16="http://schemas.microsoft.com/office/drawing/2014/main" id="{BA06B267-A5A0-4851-84BD-85AEA6B06A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1892943"/>
            <a:ext cx="816935" cy="865707"/>
          </a:xfrm>
          <a:prstGeom prst="rect">
            <a:avLst/>
          </a:prstGeom>
        </p:spPr>
      </p:pic>
      <p:pic>
        <p:nvPicPr>
          <p:cNvPr id="77" name="Picture 76">
            <a:hlinkClick r:id="rId7" action="ppaction://hlinksldjump"/>
            <a:extLst>
              <a:ext uri="{FF2B5EF4-FFF2-40B4-BE49-F238E27FC236}">
                <a16:creationId xmlns:a16="http://schemas.microsoft.com/office/drawing/2014/main" id="{0F6405F1-6BAB-4F4A-8637-22E612F7C5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3300952"/>
            <a:ext cx="816935" cy="865707"/>
          </a:xfrm>
          <a:prstGeom prst="rect">
            <a:avLst/>
          </a:prstGeom>
        </p:spPr>
      </p:pic>
      <p:pic>
        <p:nvPicPr>
          <p:cNvPr id="78" name="Picture 77">
            <a:hlinkClick r:id="rId8" action="ppaction://hlinksldjump"/>
            <a:extLst>
              <a:ext uri="{FF2B5EF4-FFF2-40B4-BE49-F238E27FC236}">
                <a16:creationId xmlns:a16="http://schemas.microsoft.com/office/drawing/2014/main" id="{43EBAB53-4FA0-4026-9A21-129437060F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4708961"/>
            <a:ext cx="816935" cy="865707"/>
          </a:xfrm>
          <a:prstGeom prst="rect">
            <a:avLst/>
          </a:prstGeom>
        </p:spPr>
      </p:pic>
      <p:pic>
        <p:nvPicPr>
          <p:cNvPr id="3" name="Picture 2">
            <a:hlinkClick r:id="rId8" action="ppaction://hlinksldjump"/>
            <a:extLst>
              <a:ext uri="{FF2B5EF4-FFF2-40B4-BE49-F238E27FC236}">
                <a16:creationId xmlns:a16="http://schemas.microsoft.com/office/drawing/2014/main" id="{28A192F0-7E22-499C-9825-0D936406E09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28" y="6186216"/>
            <a:ext cx="676715" cy="66452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397D3BA-CB79-48AB-A185-FDD1AE5550A7}"/>
              </a:ext>
            </a:extLst>
          </p:cNvPr>
          <p:cNvSpPr txBox="1"/>
          <p:nvPr/>
        </p:nvSpPr>
        <p:spPr>
          <a:xfrm>
            <a:off x="2593419" y="2414337"/>
            <a:ext cx="3065555" cy="206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Put the program name and select the “Transfer From Recording”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dirty="0"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Hit </a:t>
            </a:r>
            <a:r>
              <a:rPr lang="en-US" sz="18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Check</a:t>
            </a:r>
            <a:endParaRPr lang="en-US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2591D641-3653-4D56-86AC-CCB040A3D5F3}"/>
              </a:ext>
            </a:extLst>
          </p:cNvPr>
          <p:cNvPicPr/>
          <p:nvPr/>
        </p:nvPicPr>
        <p:blipFill>
          <a:blip r:embed="rId10"/>
          <a:stretch>
            <a:fillRect/>
          </a:stretch>
        </p:blipFill>
        <p:spPr>
          <a:xfrm>
            <a:off x="6096000" y="1629868"/>
            <a:ext cx="4210050" cy="3000375"/>
          </a:xfrm>
          <a:prstGeom prst="rect">
            <a:avLst/>
          </a:prstGeom>
        </p:spPr>
      </p:pic>
      <p:pic>
        <p:nvPicPr>
          <p:cNvPr id="31" name="Graphic 30" descr="Line arrow: Clockwise curve with solid fill">
            <a:extLst>
              <a:ext uri="{FF2B5EF4-FFF2-40B4-BE49-F238E27FC236}">
                <a16:creationId xmlns:a16="http://schemas.microsoft.com/office/drawing/2014/main" id="{414784D9-5996-4BE8-A27F-02D5EE8AF11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975685" y="463024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466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6" grpId="0" animBg="1"/>
      <p:bldP spid="57" grpId="0" animBg="1"/>
      <p:bldP spid="58" grpId="0" animBg="1"/>
      <p:bldP spid="59" grpId="0" animBg="1"/>
      <p:bldP spid="60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9C2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Document 1">
            <a:extLst>
              <a:ext uri="{FF2B5EF4-FFF2-40B4-BE49-F238E27FC236}">
                <a16:creationId xmlns:a16="http://schemas.microsoft.com/office/drawing/2014/main" id="{F2A10B2D-B757-4389-BE7B-9738A1C89FDE}"/>
              </a:ext>
            </a:extLst>
          </p:cNvPr>
          <p:cNvSpPr/>
          <p:nvPr/>
        </p:nvSpPr>
        <p:spPr>
          <a:xfrm flipH="1">
            <a:off x="0" y="0"/>
            <a:ext cx="12192000" cy="1538513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0 h 20868"/>
              <a:gd name="connsiteX1" fmla="*/ 21600 w 21600"/>
              <a:gd name="connsiteY1" fmla="*/ 0 h 20868"/>
              <a:gd name="connsiteX2" fmla="*/ 21600 w 21600"/>
              <a:gd name="connsiteY2" fmla="*/ 17322 h 20868"/>
              <a:gd name="connsiteX3" fmla="*/ 13061 w 21600"/>
              <a:gd name="connsiteY3" fmla="*/ 13920 h 20868"/>
              <a:gd name="connsiteX4" fmla="*/ 0 w 21600"/>
              <a:gd name="connsiteY4" fmla="*/ 20172 h 20868"/>
              <a:gd name="connsiteX5" fmla="*/ 0 w 21600"/>
              <a:gd name="connsiteY5" fmla="*/ 0 h 20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600" h="20868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9913" y="20549"/>
                  <a:pt x="16661" y="13445"/>
                  <a:pt x="13061" y="13920"/>
                </a:cubicBezTo>
                <a:cubicBezTo>
                  <a:pt x="9461" y="14395"/>
                  <a:pt x="1913" y="23399"/>
                  <a:pt x="0" y="20172"/>
                </a:cubicBezTo>
                <a:lnTo>
                  <a:pt x="0" y="0"/>
                </a:lnTo>
                <a:close/>
              </a:path>
            </a:pathLst>
          </a:custGeom>
          <a:solidFill>
            <a:srgbClr val="3C797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A4FA26-355C-45FB-A556-8FF36C9DE136}"/>
              </a:ext>
            </a:extLst>
          </p:cNvPr>
          <p:cNvSpPr/>
          <p:nvPr/>
        </p:nvSpPr>
        <p:spPr>
          <a:xfrm>
            <a:off x="0" y="6147816"/>
            <a:ext cx="12192000" cy="713232"/>
          </a:xfrm>
          <a:prstGeom prst="rect">
            <a:avLst/>
          </a:prstGeom>
          <a:solidFill>
            <a:srgbClr val="3C79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FB8EF91-ED71-4C79-A137-2E851C445510}"/>
              </a:ext>
            </a:extLst>
          </p:cNvPr>
          <p:cNvSpPr/>
          <p:nvPr/>
        </p:nvSpPr>
        <p:spPr>
          <a:xfrm>
            <a:off x="1059542" y="6245590"/>
            <a:ext cx="4599432" cy="53949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E9D1135-E239-480E-A974-3108301C6027}"/>
              </a:ext>
            </a:extLst>
          </p:cNvPr>
          <p:cNvGrpSpPr/>
          <p:nvPr/>
        </p:nvGrpSpPr>
        <p:grpSpPr>
          <a:xfrm>
            <a:off x="1262744" y="6289132"/>
            <a:ext cx="370683" cy="406908"/>
            <a:chOff x="5849257" y="2133600"/>
            <a:chExt cx="542109" cy="595086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A0F905B-BDC7-4C58-94C1-4372B9771FCD}"/>
                </a:ext>
              </a:extLst>
            </p:cNvPr>
            <p:cNvSpPr/>
            <p:nvPr/>
          </p:nvSpPr>
          <p:spPr>
            <a:xfrm>
              <a:off x="5979886" y="2133600"/>
              <a:ext cx="411480" cy="411480"/>
            </a:xfrm>
            <a:prstGeom prst="ellipse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0612E26-94AD-443B-B30A-8CF01604A9CF}"/>
                </a:ext>
              </a:extLst>
            </p:cNvPr>
            <p:cNvCxnSpPr>
              <a:stCxn id="14" idx="3"/>
            </p:cNvCxnSpPr>
            <p:nvPr/>
          </p:nvCxnSpPr>
          <p:spPr>
            <a:xfrm flipH="1">
              <a:off x="5849257" y="2484820"/>
              <a:ext cx="190889" cy="243866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8344E647-F5A2-4148-B7C8-25D517F6E696}"/>
              </a:ext>
            </a:extLst>
          </p:cNvPr>
          <p:cNvSpPr txBox="1"/>
          <p:nvPr/>
        </p:nvSpPr>
        <p:spPr>
          <a:xfrm>
            <a:off x="1798176" y="6298225"/>
            <a:ext cx="406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Insert Topic Title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EF361A3-C901-4ED5-99B8-10F2F69213D8}"/>
              </a:ext>
            </a:extLst>
          </p:cNvPr>
          <p:cNvSpPr txBox="1"/>
          <p:nvPr/>
        </p:nvSpPr>
        <p:spPr>
          <a:xfrm>
            <a:off x="14514" y="1299871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Introduction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5885550-5204-44FA-BB87-510F4B8B0191}"/>
              </a:ext>
            </a:extLst>
          </p:cNvPr>
          <p:cNvSpPr txBox="1"/>
          <p:nvPr/>
        </p:nvSpPr>
        <p:spPr>
          <a:xfrm>
            <a:off x="134899" y="2731542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Requirements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3FB944F-6B0A-4BF7-8CE7-2290CB52149B}"/>
              </a:ext>
            </a:extLst>
          </p:cNvPr>
          <p:cNvSpPr txBox="1"/>
          <p:nvPr/>
        </p:nvSpPr>
        <p:spPr>
          <a:xfrm>
            <a:off x="-14514" y="4148305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Cases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4762642-6E20-48EA-9008-83529DBC566C}"/>
              </a:ext>
            </a:extLst>
          </p:cNvPr>
          <p:cNvSpPr txBox="1"/>
          <p:nvPr/>
        </p:nvSpPr>
        <p:spPr>
          <a:xfrm>
            <a:off x="-14514" y="5518318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0B176F77-6B02-4C9B-9F32-293730FD55B3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762" y="6182587"/>
            <a:ext cx="647337" cy="647337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345F7672-3C4D-4105-A4CE-8E93A2868B12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052585" y="6210723"/>
            <a:ext cx="531250" cy="531250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A9F4AF43-442B-4D1D-B0E9-F0F988D9DFE6}"/>
              </a:ext>
            </a:extLst>
          </p:cNvPr>
          <p:cNvSpPr txBox="1"/>
          <p:nvPr/>
        </p:nvSpPr>
        <p:spPr>
          <a:xfrm>
            <a:off x="10834914" y="6182587"/>
            <a:ext cx="16981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A8D7D9"/>
                </a:solidFill>
                <a:latin typeface="Century Gothic" panose="020B0502020202020204" pitchFamily="34" charset="0"/>
              </a:rPr>
              <a:t>11:00 AM</a:t>
            </a:r>
          </a:p>
          <a:p>
            <a:r>
              <a:rPr lang="en-US" dirty="0">
                <a:solidFill>
                  <a:srgbClr val="A8D7D9"/>
                </a:solidFill>
                <a:latin typeface="Century Gothic" panose="020B0502020202020204" pitchFamily="34" charset="0"/>
              </a:rPr>
              <a:t>6/17/2023</a:t>
            </a:r>
          </a:p>
          <a:p>
            <a:endParaRPr lang="en-US" dirty="0">
              <a:solidFill>
                <a:srgbClr val="A8D7D9"/>
              </a:solidFill>
              <a:latin typeface="Century Gothic" panose="020B0502020202020204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38A0ED7-FFDB-4B55-B911-B3309F026846}"/>
              </a:ext>
            </a:extLst>
          </p:cNvPr>
          <p:cNvSpPr/>
          <p:nvPr/>
        </p:nvSpPr>
        <p:spPr>
          <a:xfrm>
            <a:off x="2317661" y="191558"/>
            <a:ext cx="8887968" cy="5724144"/>
          </a:xfrm>
          <a:prstGeom prst="rect">
            <a:avLst/>
          </a:prstGeom>
          <a:solidFill>
            <a:srgbClr val="A8D7D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0FD01A9-29FD-4954-A838-331A904D704B}"/>
              </a:ext>
            </a:extLst>
          </p:cNvPr>
          <p:cNvCxnSpPr/>
          <p:nvPr/>
        </p:nvCxnSpPr>
        <p:spPr>
          <a:xfrm>
            <a:off x="2336711" y="963592"/>
            <a:ext cx="8869680" cy="0"/>
          </a:xfrm>
          <a:prstGeom prst="line">
            <a:avLst/>
          </a:prstGeom>
          <a:ln w="38100">
            <a:solidFill>
              <a:srgbClr val="3C79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7E1A7F22-9925-419D-B073-05570914BF11}"/>
              </a:ext>
            </a:extLst>
          </p:cNvPr>
          <p:cNvSpPr/>
          <p:nvPr/>
        </p:nvSpPr>
        <p:spPr>
          <a:xfrm>
            <a:off x="2593419" y="270055"/>
            <a:ext cx="3473991" cy="574462"/>
          </a:xfrm>
          <a:prstGeom prst="roundRect">
            <a:avLst/>
          </a:prstGeom>
          <a:solidFill>
            <a:srgbClr val="4D7F8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67B7B88F-F5A5-4E6C-8462-38977E774899}"/>
              </a:ext>
            </a:extLst>
          </p:cNvPr>
          <p:cNvSpPr/>
          <p:nvPr/>
        </p:nvSpPr>
        <p:spPr>
          <a:xfrm>
            <a:off x="8631014" y="319257"/>
            <a:ext cx="402336" cy="402336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0EEBFC1B-DB37-4454-B18E-8B6BC31302F2}"/>
              </a:ext>
            </a:extLst>
          </p:cNvPr>
          <p:cNvSpPr/>
          <p:nvPr/>
        </p:nvSpPr>
        <p:spPr>
          <a:xfrm>
            <a:off x="9289201" y="329355"/>
            <a:ext cx="402336" cy="402336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C7C51A9-DCDA-4471-A0AB-F5CE581B9002}"/>
              </a:ext>
            </a:extLst>
          </p:cNvPr>
          <p:cNvSpPr/>
          <p:nvPr/>
        </p:nvSpPr>
        <p:spPr>
          <a:xfrm>
            <a:off x="9947388" y="329355"/>
            <a:ext cx="402336" cy="40233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5E52A16-C723-454F-AEA0-253EFCE43DF9}"/>
              </a:ext>
            </a:extLst>
          </p:cNvPr>
          <p:cNvSpPr txBox="1"/>
          <p:nvPr/>
        </p:nvSpPr>
        <p:spPr>
          <a:xfrm>
            <a:off x="10647683" y="164889"/>
            <a:ext cx="816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3C79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en-US" sz="2800" dirty="0">
              <a:solidFill>
                <a:srgbClr val="3C797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5" name="Picture 74">
            <a:hlinkClick r:id="rId4" action="ppaction://hlinksldjump"/>
            <a:extLst>
              <a:ext uri="{FF2B5EF4-FFF2-40B4-BE49-F238E27FC236}">
                <a16:creationId xmlns:a16="http://schemas.microsoft.com/office/drawing/2014/main" id="{2D0B0A56-C393-4554-B75F-D717918A12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401745"/>
            <a:ext cx="816935" cy="865707"/>
          </a:xfrm>
          <a:prstGeom prst="rect">
            <a:avLst/>
          </a:prstGeom>
        </p:spPr>
      </p:pic>
      <p:pic>
        <p:nvPicPr>
          <p:cNvPr id="76" name="Picture 75">
            <a:hlinkClick r:id="rId6" action="ppaction://hlinksldjump"/>
            <a:extLst>
              <a:ext uri="{FF2B5EF4-FFF2-40B4-BE49-F238E27FC236}">
                <a16:creationId xmlns:a16="http://schemas.microsoft.com/office/drawing/2014/main" id="{BA06B267-A5A0-4851-84BD-85AEA6B06A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1892943"/>
            <a:ext cx="816935" cy="865707"/>
          </a:xfrm>
          <a:prstGeom prst="rect">
            <a:avLst/>
          </a:prstGeom>
        </p:spPr>
      </p:pic>
      <p:pic>
        <p:nvPicPr>
          <p:cNvPr id="77" name="Picture 76">
            <a:hlinkClick r:id="rId7" action="ppaction://hlinksldjump"/>
            <a:extLst>
              <a:ext uri="{FF2B5EF4-FFF2-40B4-BE49-F238E27FC236}">
                <a16:creationId xmlns:a16="http://schemas.microsoft.com/office/drawing/2014/main" id="{0F6405F1-6BAB-4F4A-8637-22E612F7C5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3300952"/>
            <a:ext cx="816935" cy="865707"/>
          </a:xfrm>
          <a:prstGeom prst="rect">
            <a:avLst/>
          </a:prstGeom>
        </p:spPr>
      </p:pic>
      <p:pic>
        <p:nvPicPr>
          <p:cNvPr id="78" name="Picture 77">
            <a:hlinkClick r:id="rId8" action="ppaction://hlinksldjump"/>
            <a:extLst>
              <a:ext uri="{FF2B5EF4-FFF2-40B4-BE49-F238E27FC236}">
                <a16:creationId xmlns:a16="http://schemas.microsoft.com/office/drawing/2014/main" id="{43EBAB53-4FA0-4026-9A21-129437060F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4708961"/>
            <a:ext cx="816935" cy="865707"/>
          </a:xfrm>
          <a:prstGeom prst="rect">
            <a:avLst/>
          </a:prstGeom>
        </p:spPr>
      </p:pic>
      <p:pic>
        <p:nvPicPr>
          <p:cNvPr id="3" name="Picture 2">
            <a:hlinkClick r:id="rId8" action="ppaction://hlinksldjump"/>
            <a:extLst>
              <a:ext uri="{FF2B5EF4-FFF2-40B4-BE49-F238E27FC236}">
                <a16:creationId xmlns:a16="http://schemas.microsoft.com/office/drawing/2014/main" id="{28A192F0-7E22-499C-9825-0D936406E09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28" y="6186216"/>
            <a:ext cx="676715" cy="66452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397D3BA-CB79-48AB-A185-FDD1AE5550A7}"/>
              </a:ext>
            </a:extLst>
          </p:cNvPr>
          <p:cNvSpPr txBox="1"/>
          <p:nvPr/>
        </p:nvSpPr>
        <p:spPr>
          <a:xfrm>
            <a:off x="2593419" y="2414337"/>
            <a:ext cx="3456719" cy="1877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Put a title on the program.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dirty="0"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Click the “</a:t>
            </a:r>
            <a:r>
              <a:rPr lang="en-US" sz="18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Source code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”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B3E36435-74F8-43F2-B630-84649266548B}"/>
              </a:ext>
            </a:extLst>
          </p:cNvPr>
          <p:cNvPicPr/>
          <p:nvPr/>
        </p:nvPicPr>
        <p:blipFill>
          <a:blip r:embed="rId10"/>
          <a:stretch>
            <a:fillRect/>
          </a:stretch>
        </p:blipFill>
        <p:spPr>
          <a:xfrm>
            <a:off x="6533028" y="1606854"/>
            <a:ext cx="3589020" cy="3086100"/>
          </a:xfrm>
          <a:prstGeom prst="rect">
            <a:avLst/>
          </a:prstGeom>
        </p:spPr>
      </p:pic>
      <p:pic>
        <p:nvPicPr>
          <p:cNvPr id="30" name="Graphic 29" descr="Line arrow: Clockwise curve with solid fill">
            <a:extLst>
              <a:ext uri="{FF2B5EF4-FFF2-40B4-BE49-F238E27FC236}">
                <a16:creationId xmlns:a16="http://schemas.microsoft.com/office/drawing/2014/main" id="{79EF78AF-4E8C-4F50-8CE9-22CC41B1204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5609786" flipH="1" flipV="1">
            <a:off x="9877046" y="1430909"/>
            <a:ext cx="1090864" cy="718342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DF229725-2D54-416F-AA0B-7C1683512E7C}"/>
              </a:ext>
            </a:extLst>
          </p:cNvPr>
          <p:cNvSpPr/>
          <p:nvPr/>
        </p:nvSpPr>
        <p:spPr>
          <a:xfrm>
            <a:off x="6593305" y="4517637"/>
            <a:ext cx="721896" cy="1753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681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6" grpId="0" animBg="1"/>
      <p:bldP spid="57" grpId="0" animBg="1"/>
      <p:bldP spid="58" grpId="0" animBg="1"/>
      <p:bldP spid="59" grpId="0" animBg="1"/>
      <p:bldP spid="60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9C2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Document 1">
            <a:extLst>
              <a:ext uri="{FF2B5EF4-FFF2-40B4-BE49-F238E27FC236}">
                <a16:creationId xmlns:a16="http://schemas.microsoft.com/office/drawing/2014/main" id="{F2A10B2D-B757-4389-BE7B-9738A1C89FDE}"/>
              </a:ext>
            </a:extLst>
          </p:cNvPr>
          <p:cNvSpPr/>
          <p:nvPr/>
        </p:nvSpPr>
        <p:spPr>
          <a:xfrm flipH="1">
            <a:off x="0" y="0"/>
            <a:ext cx="12192000" cy="1538513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0 h 20868"/>
              <a:gd name="connsiteX1" fmla="*/ 21600 w 21600"/>
              <a:gd name="connsiteY1" fmla="*/ 0 h 20868"/>
              <a:gd name="connsiteX2" fmla="*/ 21600 w 21600"/>
              <a:gd name="connsiteY2" fmla="*/ 17322 h 20868"/>
              <a:gd name="connsiteX3" fmla="*/ 13061 w 21600"/>
              <a:gd name="connsiteY3" fmla="*/ 13920 h 20868"/>
              <a:gd name="connsiteX4" fmla="*/ 0 w 21600"/>
              <a:gd name="connsiteY4" fmla="*/ 20172 h 20868"/>
              <a:gd name="connsiteX5" fmla="*/ 0 w 21600"/>
              <a:gd name="connsiteY5" fmla="*/ 0 h 20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600" h="20868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9913" y="20549"/>
                  <a:pt x="16661" y="13445"/>
                  <a:pt x="13061" y="13920"/>
                </a:cubicBezTo>
                <a:cubicBezTo>
                  <a:pt x="9461" y="14395"/>
                  <a:pt x="1913" y="23399"/>
                  <a:pt x="0" y="20172"/>
                </a:cubicBezTo>
                <a:lnTo>
                  <a:pt x="0" y="0"/>
                </a:lnTo>
                <a:close/>
              </a:path>
            </a:pathLst>
          </a:custGeom>
          <a:solidFill>
            <a:srgbClr val="3C797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A4FA26-355C-45FB-A556-8FF36C9DE136}"/>
              </a:ext>
            </a:extLst>
          </p:cNvPr>
          <p:cNvSpPr/>
          <p:nvPr/>
        </p:nvSpPr>
        <p:spPr>
          <a:xfrm>
            <a:off x="0" y="6147816"/>
            <a:ext cx="12192000" cy="713232"/>
          </a:xfrm>
          <a:prstGeom prst="rect">
            <a:avLst/>
          </a:prstGeom>
          <a:solidFill>
            <a:srgbClr val="3C79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FB8EF91-ED71-4C79-A137-2E851C445510}"/>
              </a:ext>
            </a:extLst>
          </p:cNvPr>
          <p:cNvSpPr/>
          <p:nvPr/>
        </p:nvSpPr>
        <p:spPr>
          <a:xfrm>
            <a:off x="1059542" y="6245590"/>
            <a:ext cx="4599432" cy="53949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E9D1135-E239-480E-A974-3108301C6027}"/>
              </a:ext>
            </a:extLst>
          </p:cNvPr>
          <p:cNvGrpSpPr/>
          <p:nvPr/>
        </p:nvGrpSpPr>
        <p:grpSpPr>
          <a:xfrm>
            <a:off x="1262744" y="6289132"/>
            <a:ext cx="370683" cy="406908"/>
            <a:chOff x="5849257" y="2133600"/>
            <a:chExt cx="542109" cy="595086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A0F905B-BDC7-4C58-94C1-4372B9771FCD}"/>
                </a:ext>
              </a:extLst>
            </p:cNvPr>
            <p:cNvSpPr/>
            <p:nvPr/>
          </p:nvSpPr>
          <p:spPr>
            <a:xfrm>
              <a:off x="5979886" y="2133600"/>
              <a:ext cx="411480" cy="411480"/>
            </a:xfrm>
            <a:prstGeom prst="ellipse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0612E26-94AD-443B-B30A-8CF01604A9CF}"/>
                </a:ext>
              </a:extLst>
            </p:cNvPr>
            <p:cNvCxnSpPr>
              <a:stCxn id="14" idx="3"/>
            </p:cNvCxnSpPr>
            <p:nvPr/>
          </p:nvCxnSpPr>
          <p:spPr>
            <a:xfrm flipH="1">
              <a:off x="5849257" y="2484820"/>
              <a:ext cx="190889" cy="243866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8344E647-F5A2-4148-B7C8-25D517F6E696}"/>
              </a:ext>
            </a:extLst>
          </p:cNvPr>
          <p:cNvSpPr txBox="1"/>
          <p:nvPr/>
        </p:nvSpPr>
        <p:spPr>
          <a:xfrm>
            <a:off x="1798176" y="6298225"/>
            <a:ext cx="406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Insert Topic Title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EF361A3-C901-4ED5-99B8-10F2F69213D8}"/>
              </a:ext>
            </a:extLst>
          </p:cNvPr>
          <p:cNvSpPr txBox="1"/>
          <p:nvPr/>
        </p:nvSpPr>
        <p:spPr>
          <a:xfrm>
            <a:off x="14514" y="1299871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Introduction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5885550-5204-44FA-BB87-510F4B8B0191}"/>
              </a:ext>
            </a:extLst>
          </p:cNvPr>
          <p:cNvSpPr txBox="1"/>
          <p:nvPr/>
        </p:nvSpPr>
        <p:spPr>
          <a:xfrm>
            <a:off x="134899" y="2731542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Requirements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3FB944F-6B0A-4BF7-8CE7-2290CB52149B}"/>
              </a:ext>
            </a:extLst>
          </p:cNvPr>
          <p:cNvSpPr txBox="1"/>
          <p:nvPr/>
        </p:nvSpPr>
        <p:spPr>
          <a:xfrm>
            <a:off x="-14514" y="4148305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Cases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4762642-6E20-48EA-9008-83529DBC566C}"/>
              </a:ext>
            </a:extLst>
          </p:cNvPr>
          <p:cNvSpPr txBox="1"/>
          <p:nvPr/>
        </p:nvSpPr>
        <p:spPr>
          <a:xfrm>
            <a:off x="-14514" y="5518318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0B176F77-6B02-4C9B-9F32-293730FD55B3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762" y="6182587"/>
            <a:ext cx="647337" cy="647337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345F7672-3C4D-4105-A4CE-8E93A2868B12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052585" y="6210723"/>
            <a:ext cx="531250" cy="531250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A9F4AF43-442B-4D1D-B0E9-F0F988D9DFE6}"/>
              </a:ext>
            </a:extLst>
          </p:cNvPr>
          <p:cNvSpPr txBox="1"/>
          <p:nvPr/>
        </p:nvSpPr>
        <p:spPr>
          <a:xfrm>
            <a:off x="10834914" y="6182587"/>
            <a:ext cx="16981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A8D7D9"/>
                </a:solidFill>
                <a:latin typeface="Century Gothic" panose="020B0502020202020204" pitchFamily="34" charset="0"/>
              </a:rPr>
              <a:t>11:00 AM</a:t>
            </a:r>
          </a:p>
          <a:p>
            <a:r>
              <a:rPr lang="en-US" dirty="0">
                <a:solidFill>
                  <a:srgbClr val="A8D7D9"/>
                </a:solidFill>
                <a:latin typeface="Century Gothic" panose="020B0502020202020204" pitchFamily="34" charset="0"/>
              </a:rPr>
              <a:t>6/17/2023</a:t>
            </a:r>
          </a:p>
          <a:p>
            <a:endParaRPr lang="en-US" dirty="0">
              <a:solidFill>
                <a:srgbClr val="A8D7D9"/>
              </a:solidFill>
              <a:latin typeface="Century Gothic" panose="020B0502020202020204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38A0ED7-FFDB-4B55-B911-B3309F026846}"/>
              </a:ext>
            </a:extLst>
          </p:cNvPr>
          <p:cNvSpPr/>
          <p:nvPr/>
        </p:nvSpPr>
        <p:spPr>
          <a:xfrm>
            <a:off x="2317661" y="191558"/>
            <a:ext cx="8887968" cy="5724144"/>
          </a:xfrm>
          <a:prstGeom prst="rect">
            <a:avLst/>
          </a:prstGeom>
          <a:solidFill>
            <a:srgbClr val="A8D7D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0FD01A9-29FD-4954-A838-331A904D704B}"/>
              </a:ext>
            </a:extLst>
          </p:cNvPr>
          <p:cNvCxnSpPr/>
          <p:nvPr/>
        </p:nvCxnSpPr>
        <p:spPr>
          <a:xfrm>
            <a:off x="2336711" y="963592"/>
            <a:ext cx="8869680" cy="0"/>
          </a:xfrm>
          <a:prstGeom prst="line">
            <a:avLst/>
          </a:prstGeom>
          <a:ln w="38100">
            <a:solidFill>
              <a:srgbClr val="3C79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7E1A7F22-9925-419D-B073-05570914BF11}"/>
              </a:ext>
            </a:extLst>
          </p:cNvPr>
          <p:cNvSpPr/>
          <p:nvPr/>
        </p:nvSpPr>
        <p:spPr>
          <a:xfrm>
            <a:off x="2593419" y="270055"/>
            <a:ext cx="3473991" cy="574462"/>
          </a:xfrm>
          <a:prstGeom prst="roundRect">
            <a:avLst/>
          </a:prstGeom>
          <a:solidFill>
            <a:srgbClr val="4D7F8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67B7B88F-F5A5-4E6C-8462-38977E774899}"/>
              </a:ext>
            </a:extLst>
          </p:cNvPr>
          <p:cNvSpPr/>
          <p:nvPr/>
        </p:nvSpPr>
        <p:spPr>
          <a:xfrm>
            <a:off x="8631014" y="319257"/>
            <a:ext cx="402336" cy="402336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0EEBFC1B-DB37-4454-B18E-8B6BC31302F2}"/>
              </a:ext>
            </a:extLst>
          </p:cNvPr>
          <p:cNvSpPr/>
          <p:nvPr/>
        </p:nvSpPr>
        <p:spPr>
          <a:xfrm>
            <a:off x="9289201" y="329355"/>
            <a:ext cx="402336" cy="402336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C7C51A9-DCDA-4471-A0AB-F5CE581B9002}"/>
              </a:ext>
            </a:extLst>
          </p:cNvPr>
          <p:cNvSpPr/>
          <p:nvPr/>
        </p:nvSpPr>
        <p:spPr>
          <a:xfrm>
            <a:off x="9947388" y="329355"/>
            <a:ext cx="402336" cy="40233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5E52A16-C723-454F-AEA0-253EFCE43DF9}"/>
              </a:ext>
            </a:extLst>
          </p:cNvPr>
          <p:cNvSpPr txBox="1"/>
          <p:nvPr/>
        </p:nvSpPr>
        <p:spPr>
          <a:xfrm>
            <a:off x="10647683" y="164889"/>
            <a:ext cx="816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3C79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en-US" sz="2800" dirty="0">
              <a:solidFill>
                <a:srgbClr val="3C797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5" name="Picture 74">
            <a:hlinkClick r:id="rId4" action="ppaction://hlinksldjump"/>
            <a:extLst>
              <a:ext uri="{FF2B5EF4-FFF2-40B4-BE49-F238E27FC236}">
                <a16:creationId xmlns:a16="http://schemas.microsoft.com/office/drawing/2014/main" id="{2D0B0A56-C393-4554-B75F-D717918A12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401745"/>
            <a:ext cx="816935" cy="865707"/>
          </a:xfrm>
          <a:prstGeom prst="rect">
            <a:avLst/>
          </a:prstGeom>
        </p:spPr>
      </p:pic>
      <p:pic>
        <p:nvPicPr>
          <p:cNvPr id="76" name="Picture 75">
            <a:hlinkClick r:id="rId6" action="ppaction://hlinksldjump"/>
            <a:extLst>
              <a:ext uri="{FF2B5EF4-FFF2-40B4-BE49-F238E27FC236}">
                <a16:creationId xmlns:a16="http://schemas.microsoft.com/office/drawing/2014/main" id="{BA06B267-A5A0-4851-84BD-85AEA6B06A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1892943"/>
            <a:ext cx="816935" cy="865707"/>
          </a:xfrm>
          <a:prstGeom prst="rect">
            <a:avLst/>
          </a:prstGeom>
        </p:spPr>
      </p:pic>
      <p:pic>
        <p:nvPicPr>
          <p:cNvPr id="77" name="Picture 76">
            <a:hlinkClick r:id="rId7" action="ppaction://hlinksldjump"/>
            <a:extLst>
              <a:ext uri="{FF2B5EF4-FFF2-40B4-BE49-F238E27FC236}">
                <a16:creationId xmlns:a16="http://schemas.microsoft.com/office/drawing/2014/main" id="{0F6405F1-6BAB-4F4A-8637-22E612F7C5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3300952"/>
            <a:ext cx="816935" cy="865707"/>
          </a:xfrm>
          <a:prstGeom prst="rect">
            <a:avLst/>
          </a:prstGeom>
        </p:spPr>
      </p:pic>
      <p:pic>
        <p:nvPicPr>
          <p:cNvPr id="78" name="Picture 77">
            <a:hlinkClick r:id="rId8" action="ppaction://hlinksldjump"/>
            <a:extLst>
              <a:ext uri="{FF2B5EF4-FFF2-40B4-BE49-F238E27FC236}">
                <a16:creationId xmlns:a16="http://schemas.microsoft.com/office/drawing/2014/main" id="{43EBAB53-4FA0-4026-9A21-129437060F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4708961"/>
            <a:ext cx="816935" cy="865707"/>
          </a:xfrm>
          <a:prstGeom prst="rect">
            <a:avLst/>
          </a:prstGeom>
        </p:spPr>
      </p:pic>
      <p:pic>
        <p:nvPicPr>
          <p:cNvPr id="3" name="Picture 2">
            <a:hlinkClick r:id="rId8" action="ppaction://hlinksldjump"/>
            <a:extLst>
              <a:ext uri="{FF2B5EF4-FFF2-40B4-BE49-F238E27FC236}">
                <a16:creationId xmlns:a16="http://schemas.microsoft.com/office/drawing/2014/main" id="{28A192F0-7E22-499C-9825-0D936406E09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28" y="6186216"/>
            <a:ext cx="676715" cy="66452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397D3BA-CB79-48AB-A185-FDD1AE5550A7}"/>
              </a:ext>
            </a:extLst>
          </p:cNvPr>
          <p:cNvSpPr txBox="1"/>
          <p:nvPr/>
        </p:nvSpPr>
        <p:spPr>
          <a:xfrm>
            <a:off x="2593419" y="2414337"/>
            <a:ext cx="3065555" cy="38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Click on </a:t>
            </a:r>
            <a:r>
              <a:rPr lang="en-US" sz="18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save</a:t>
            </a:r>
            <a:endParaRPr lang="en-US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27EB0166-259F-41D8-AF0D-16E423F09430}"/>
              </a:ext>
            </a:extLst>
          </p:cNvPr>
          <p:cNvPicPr/>
          <p:nvPr/>
        </p:nvPicPr>
        <p:blipFill>
          <a:blip r:embed="rId10"/>
          <a:stretch>
            <a:fillRect/>
          </a:stretch>
        </p:blipFill>
        <p:spPr>
          <a:xfrm>
            <a:off x="5666148" y="1402812"/>
            <a:ext cx="4352925" cy="2790825"/>
          </a:xfrm>
          <a:prstGeom prst="rect">
            <a:avLst/>
          </a:prstGeom>
        </p:spPr>
      </p:pic>
      <p:pic>
        <p:nvPicPr>
          <p:cNvPr id="30" name="Graphic 29" descr="Line arrow: Clockwise curve with solid fill">
            <a:extLst>
              <a:ext uri="{FF2B5EF4-FFF2-40B4-BE49-F238E27FC236}">
                <a16:creationId xmlns:a16="http://schemas.microsoft.com/office/drawing/2014/main" id="{D417CCEB-5685-45BE-A29C-ECC484203C5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550569" y="406043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065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6" grpId="0" animBg="1"/>
      <p:bldP spid="57" grpId="0" animBg="1"/>
      <p:bldP spid="58" grpId="0" animBg="1"/>
      <p:bldP spid="59" grpId="0" animBg="1"/>
      <p:bldP spid="60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9C2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Document 1">
            <a:extLst>
              <a:ext uri="{FF2B5EF4-FFF2-40B4-BE49-F238E27FC236}">
                <a16:creationId xmlns:a16="http://schemas.microsoft.com/office/drawing/2014/main" id="{F2A10B2D-B757-4389-BE7B-9738A1C89FDE}"/>
              </a:ext>
            </a:extLst>
          </p:cNvPr>
          <p:cNvSpPr/>
          <p:nvPr/>
        </p:nvSpPr>
        <p:spPr>
          <a:xfrm flipH="1">
            <a:off x="0" y="0"/>
            <a:ext cx="12192000" cy="1538513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0 h 20868"/>
              <a:gd name="connsiteX1" fmla="*/ 21600 w 21600"/>
              <a:gd name="connsiteY1" fmla="*/ 0 h 20868"/>
              <a:gd name="connsiteX2" fmla="*/ 21600 w 21600"/>
              <a:gd name="connsiteY2" fmla="*/ 17322 h 20868"/>
              <a:gd name="connsiteX3" fmla="*/ 13061 w 21600"/>
              <a:gd name="connsiteY3" fmla="*/ 13920 h 20868"/>
              <a:gd name="connsiteX4" fmla="*/ 0 w 21600"/>
              <a:gd name="connsiteY4" fmla="*/ 20172 h 20868"/>
              <a:gd name="connsiteX5" fmla="*/ 0 w 21600"/>
              <a:gd name="connsiteY5" fmla="*/ 0 h 20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600" h="20868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9913" y="20549"/>
                  <a:pt x="16661" y="13445"/>
                  <a:pt x="13061" y="13920"/>
                </a:cubicBezTo>
                <a:cubicBezTo>
                  <a:pt x="9461" y="14395"/>
                  <a:pt x="1913" y="23399"/>
                  <a:pt x="0" y="20172"/>
                </a:cubicBezTo>
                <a:lnTo>
                  <a:pt x="0" y="0"/>
                </a:lnTo>
                <a:close/>
              </a:path>
            </a:pathLst>
          </a:custGeom>
          <a:solidFill>
            <a:srgbClr val="3C797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A4FA26-355C-45FB-A556-8FF36C9DE136}"/>
              </a:ext>
            </a:extLst>
          </p:cNvPr>
          <p:cNvSpPr/>
          <p:nvPr/>
        </p:nvSpPr>
        <p:spPr>
          <a:xfrm>
            <a:off x="0" y="6147816"/>
            <a:ext cx="12192000" cy="713232"/>
          </a:xfrm>
          <a:prstGeom prst="rect">
            <a:avLst/>
          </a:prstGeom>
          <a:solidFill>
            <a:srgbClr val="3C79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FB8EF91-ED71-4C79-A137-2E851C445510}"/>
              </a:ext>
            </a:extLst>
          </p:cNvPr>
          <p:cNvSpPr/>
          <p:nvPr/>
        </p:nvSpPr>
        <p:spPr>
          <a:xfrm>
            <a:off x="1059542" y="6245590"/>
            <a:ext cx="4599432" cy="53949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E9D1135-E239-480E-A974-3108301C6027}"/>
              </a:ext>
            </a:extLst>
          </p:cNvPr>
          <p:cNvGrpSpPr/>
          <p:nvPr/>
        </p:nvGrpSpPr>
        <p:grpSpPr>
          <a:xfrm>
            <a:off x="1262744" y="6289132"/>
            <a:ext cx="370683" cy="406908"/>
            <a:chOff x="5849257" y="2133600"/>
            <a:chExt cx="542109" cy="595086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A0F905B-BDC7-4C58-94C1-4372B9771FCD}"/>
                </a:ext>
              </a:extLst>
            </p:cNvPr>
            <p:cNvSpPr/>
            <p:nvPr/>
          </p:nvSpPr>
          <p:spPr>
            <a:xfrm>
              <a:off x="5979886" y="2133600"/>
              <a:ext cx="411480" cy="411480"/>
            </a:xfrm>
            <a:prstGeom prst="ellipse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0612E26-94AD-443B-B30A-8CF01604A9CF}"/>
                </a:ext>
              </a:extLst>
            </p:cNvPr>
            <p:cNvCxnSpPr>
              <a:stCxn id="14" idx="3"/>
            </p:cNvCxnSpPr>
            <p:nvPr/>
          </p:nvCxnSpPr>
          <p:spPr>
            <a:xfrm flipH="1">
              <a:off x="5849257" y="2484820"/>
              <a:ext cx="190889" cy="243866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8344E647-F5A2-4148-B7C8-25D517F6E696}"/>
              </a:ext>
            </a:extLst>
          </p:cNvPr>
          <p:cNvSpPr txBox="1"/>
          <p:nvPr/>
        </p:nvSpPr>
        <p:spPr>
          <a:xfrm>
            <a:off x="1798176" y="6298225"/>
            <a:ext cx="406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Insert Topic Title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EF361A3-C901-4ED5-99B8-10F2F69213D8}"/>
              </a:ext>
            </a:extLst>
          </p:cNvPr>
          <p:cNvSpPr txBox="1"/>
          <p:nvPr/>
        </p:nvSpPr>
        <p:spPr>
          <a:xfrm>
            <a:off x="14514" y="1299871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Introduction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5885550-5204-44FA-BB87-510F4B8B0191}"/>
              </a:ext>
            </a:extLst>
          </p:cNvPr>
          <p:cNvSpPr txBox="1"/>
          <p:nvPr/>
        </p:nvSpPr>
        <p:spPr>
          <a:xfrm>
            <a:off x="134899" y="2731542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Requirements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3FB944F-6B0A-4BF7-8CE7-2290CB52149B}"/>
              </a:ext>
            </a:extLst>
          </p:cNvPr>
          <p:cNvSpPr txBox="1"/>
          <p:nvPr/>
        </p:nvSpPr>
        <p:spPr>
          <a:xfrm>
            <a:off x="-14514" y="4148305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Cases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4762642-6E20-48EA-9008-83529DBC566C}"/>
              </a:ext>
            </a:extLst>
          </p:cNvPr>
          <p:cNvSpPr txBox="1"/>
          <p:nvPr/>
        </p:nvSpPr>
        <p:spPr>
          <a:xfrm>
            <a:off x="-14514" y="5518318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0B176F77-6B02-4C9B-9F32-293730FD55B3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762" y="6182587"/>
            <a:ext cx="647337" cy="647337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345F7672-3C4D-4105-A4CE-8E93A2868B12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052585" y="6210723"/>
            <a:ext cx="531250" cy="531250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A9F4AF43-442B-4D1D-B0E9-F0F988D9DFE6}"/>
              </a:ext>
            </a:extLst>
          </p:cNvPr>
          <p:cNvSpPr txBox="1"/>
          <p:nvPr/>
        </p:nvSpPr>
        <p:spPr>
          <a:xfrm>
            <a:off x="10834914" y="6182587"/>
            <a:ext cx="16981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A8D7D9"/>
                </a:solidFill>
                <a:latin typeface="Century Gothic" panose="020B0502020202020204" pitchFamily="34" charset="0"/>
              </a:rPr>
              <a:t>11:00 AM</a:t>
            </a:r>
          </a:p>
          <a:p>
            <a:r>
              <a:rPr lang="en-US" dirty="0">
                <a:solidFill>
                  <a:srgbClr val="A8D7D9"/>
                </a:solidFill>
                <a:latin typeface="Century Gothic" panose="020B0502020202020204" pitchFamily="34" charset="0"/>
              </a:rPr>
              <a:t>6/17/2023</a:t>
            </a:r>
          </a:p>
          <a:p>
            <a:endParaRPr lang="en-US" dirty="0">
              <a:solidFill>
                <a:srgbClr val="A8D7D9"/>
              </a:solidFill>
              <a:latin typeface="Century Gothic" panose="020B0502020202020204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38A0ED7-FFDB-4B55-B911-B3309F026846}"/>
              </a:ext>
            </a:extLst>
          </p:cNvPr>
          <p:cNvSpPr/>
          <p:nvPr/>
        </p:nvSpPr>
        <p:spPr>
          <a:xfrm>
            <a:off x="2317661" y="191558"/>
            <a:ext cx="8887968" cy="5724144"/>
          </a:xfrm>
          <a:prstGeom prst="rect">
            <a:avLst/>
          </a:prstGeom>
          <a:solidFill>
            <a:srgbClr val="A8D7D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0FD01A9-29FD-4954-A838-331A904D704B}"/>
              </a:ext>
            </a:extLst>
          </p:cNvPr>
          <p:cNvCxnSpPr/>
          <p:nvPr/>
        </p:nvCxnSpPr>
        <p:spPr>
          <a:xfrm>
            <a:off x="2336711" y="963592"/>
            <a:ext cx="8869680" cy="0"/>
          </a:xfrm>
          <a:prstGeom prst="line">
            <a:avLst/>
          </a:prstGeom>
          <a:ln w="38100">
            <a:solidFill>
              <a:srgbClr val="3C79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7E1A7F22-9925-419D-B073-05570914BF11}"/>
              </a:ext>
            </a:extLst>
          </p:cNvPr>
          <p:cNvSpPr/>
          <p:nvPr/>
        </p:nvSpPr>
        <p:spPr>
          <a:xfrm>
            <a:off x="2593419" y="270055"/>
            <a:ext cx="3473991" cy="574462"/>
          </a:xfrm>
          <a:prstGeom prst="roundRect">
            <a:avLst/>
          </a:prstGeom>
          <a:solidFill>
            <a:srgbClr val="4D7F8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67B7B88F-F5A5-4E6C-8462-38977E774899}"/>
              </a:ext>
            </a:extLst>
          </p:cNvPr>
          <p:cNvSpPr/>
          <p:nvPr/>
        </p:nvSpPr>
        <p:spPr>
          <a:xfrm>
            <a:off x="8631014" y="319257"/>
            <a:ext cx="402336" cy="402336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0EEBFC1B-DB37-4454-B18E-8B6BC31302F2}"/>
              </a:ext>
            </a:extLst>
          </p:cNvPr>
          <p:cNvSpPr/>
          <p:nvPr/>
        </p:nvSpPr>
        <p:spPr>
          <a:xfrm>
            <a:off x="9289201" y="329355"/>
            <a:ext cx="402336" cy="402336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C7C51A9-DCDA-4471-A0AB-F5CE581B9002}"/>
              </a:ext>
            </a:extLst>
          </p:cNvPr>
          <p:cNvSpPr/>
          <p:nvPr/>
        </p:nvSpPr>
        <p:spPr>
          <a:xfrm>
            <a:off x="9947388" y="329355"/>
            <a:ext cx="402336" cy="40233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5E52A16-C723-454F-AEA0-253EFCE43DF9}"/>
              </a:ext>
            </a:extLst>
          </p:cNvPr>
          <p:cNvSpPr txBox="1"/>
          <p:nvPr/>
        </p:nvSpPr>
        <p:spPr>
          <a:xfrm>
            <a:off x="10647683" y="164889"/>
            <a:ext cx="816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3C79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en-US" sz="2800" dirty="0">
              <a:solidFill>
                <a:srgbClr val="3C797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5" name="Picture 74">
            <a:hlinkClick r:id="rId4" action="ppaction://hlinksldjump"/>
            <a:extLst>
              <a:ext uri="{FF2B5EF4-FFF2-40B4-BE49-F238E27FC236}">
                <a16:creationId xmlns:a16="http://schemas.microsoft.com/office/drawing/2014/main" id="{2D0B0A56-C393-4554-B75F-D717918A12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401745"/>
            <a:ext cx="816935" cy="865707"/>
          </a:xfrm>
          <a:prstGeom prst="rect">
            <a:avLst/>
          </a:prstGeom>
        </p:spPr>
      </p:pic>
      <p:pic>
        <p:nvPicPr>
          <p:cNvPr id="76" name="Picture 75">
            <a:hlinkClick r:id="rId6" action="ppaction://hlinksldjump"/>
            <a:extLst>
              <a:ext uri="{FF2B5EF4-FFF2-40B4-BE49-F238E27FC236}">
                <a16:creationId xmlns:a16="http://schemas.microsoft.com/office/drawing/2014/main" id="{BA06B267-A5A0-4851-84BD-85AEA6B06A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1892943"/>
            <a:ext cx="816935" cy="865707"/>
          </a:xfrm>
          <a:prstGeom prst="rect">
            <a:avLst/>
          </a:prstGeom>
        </p:spPr>
      </p:pic>
      <p:pic>
        <p:nvPicPr>
          <p:cNvPr id="77" name="Picture 76">
            <a:hlinkClick r:id="rId7" action="ppaction://hlinksldjump"/>
            <a:extLst>
              <a:ext uri="{FF2B5EF4-FFF2-40B4-BE49-F238E27FC236}">
                <a16:creationId xmlns:a16="http://schemas.microsoft.com/office/drawing/2014/main" id="{0F6405F1-6BAB-4F4A-8637-22E612F7C5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3300952"/>
            <a:ext cx="816935" cy="865707"/>
          </a:xfrm>
          <a:prstGeom prst="rect">
            <a:avLst/>
          </a:prstGeom>
        </p:spPr>
      </p:pic>
      <p:pic>
        <p:nvPicPr>
          <p:cNvPr id="78" name="Picture 77">
            <a:hlinkClick r:id="rId8" action="ppaction://hlinksldjump"/>
            <a:extLst>
              <a:ext uri="{FF2B5EF4-FFF2-40B4-BE49-F238E27FC236}">
                <a16:creationId xmlns:a16="http://schemas.microsoft.com/office/drawing/2014/main" id="{43EBAB53-4FA0-4026-9A21-129437060F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4708961"/>
            <a:ext cx="816935" cy="865707"/>
          </a:xfrm>
          <a:prstGeom prst="rect">
            <a:avLst/>
          </a:prstGeom>
        </p:spPr>
      </p:pic>
      <p:pic>
        <p:nvPicPr>
          <p:cNvPr id="3" name="Picture 2">
            <a:hlinkClick r:id="rId8" action="ppaction://hlinksldjump"/>
            <a:extLst>
              <a:ext uri="{FF2B5EF4-FFF2-40B4-BE49-F238E27FC236}">
                <a16:creationId xmlns:a16="http://schemas.microsoft.com/office/drawing/2014/main" id="{28A192F0-7E22-499C-9825-0D936406E09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28" y="6186216"/>
            <a:ext cx="676715" cy="66452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397D3BA-CB79-48AB-A185-FDD1AE5550A7}"/>
              </a:ext>
            </a:extLst>
          </p:cNvPr>
          <p:cNvSpPr txBox="1"/>
          <p:nvPr/>
        </p:nvSpPr>
        <p:spPr>
          <a:xfrm>
            <a:off x="2765642" y="2268960"/>
            <a:ext cx="3065555" cy="1569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It will redirect to the ABAP Editor with the code generated from the BDC Recording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04FE7F48-29D4-4A09-8FBE-ADCA0E026C29}"/>
              </a:ext>
            </a:extLst>
          </p:cNvPr>
          <p:cNvPicPr/>
          <p:nvPr/>
        </p:nvPicPr>
        <p:blipFill>
          <a:blip r:embed="rId10"/>
          <a:stretch>
            <a:fillRect/>
          </a:stretch>
        </p:blipFill>
        <p:spPr>
          <a:xfrm>
            <a:off x="6279177" y="1267452"/>
            <a:ext cx="3664585" cy="397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656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6" grpId="0" animBg="1"/>
      <p:bldP spid="57" grpId="0" animBg="1"/>
      <p:bldP spid="58" grpId="0" animBg="1"/>
      <p:bldP spid="59" grpId="0" animBg="1"/>
      <p:bldP spid="60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9C2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Document 1">
            <a:extLst>
              <a:ext uri="{FF2B5EF4-FFF2-40B4-BE49-F238E27FC236}">
                <a16:creationId xmlns:a16="http://schemas.microsoft.com/office/drawing/2014/main" id="{F2A10B2D-B757-4389-BE7B-9738A1C89FDE}"/>
              </a:ext>
            </a:extLst>
          </p:cNvPr>
          <p:cNvSpPr/>
          <p:nvPr/>
        </p:nvSpPr>
        <p:spPr>
          <a:xfrm flipH="1">
            <a:off x="0" y="0"/>
            <a:ext cx="12192000" cy="1538513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0 h 20868"/>
              <a:gd name="connsiteX1" fmla="*/ 21600 w 21600"/>
              <a:gd name="connsiteY1" fmla="*/ 0 h 20868"/>
              <a:gd name="connsiteX2" fmla="*/ 21600 w 21600"/>
              <a:gd name="connsiteY2" fmla="*/ 17322 h 20868"/>
              <a:gd name="connsiteX3" fmla="*/ 13061 w 21600"/>
              <a:gd name="connsiteY3" fmla="*/ 13920 h 20868"/>
              <a:gd name="connsiteX4" fmla="*/ 0 w 21600"/>
              <a:gd name="connsiteY4" fmla="*/ 20172 h 20868"/>
              <a:gd name="connsiteX5" fmla="*/ 0 w 21600"/>
              <a:gd name="connsiteY5" fmla="*/ 0 h 20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600" h="20868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9913" y="20549"/>
                  <a:pt x="16661" y="13445"/>
                  <a:pt x="13061" y="13920"/>
                </a:cubicBezTo>
                <a:cubicBezTo>
                  <a:pt x="9461" y="14395"/>
                  <a:pt x="1913" y="23399"/>
                  <a:pt x="0" y="20172"/>
                </a:cubicBezTo>
                <a:lnTo>
                  <a:pt x="0" y="0"/>
                </a:lnTo>
                <a:close/>
              </a:path>
            </a:pathLst>
          </a:custGeom>
          <a:solidFill>
            <a:srgbClr val="3C797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A4FA26-355C-45FB-A556-8FF36C9DE136}"/>
              </a:ext>
            </a:extLst>
          </p:cNvPr>
          <p:cNvSpPr/>
          <p:nvPr/>
        </p:nvSpPr>
        <p:spPr>
          <a:xfrm>
            <a:off x="0" y="6147816"/>
            <a:ext cx="12192000" cy="713232"/>
          </a:xfrm>
          <a:prstGeom prst="rect">
            <a:avLst/>
          </a:prstGeom>
          <a:solidFill>
            <a:srgbClr val="3C79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FB8EF91-ED71-4C79-A137-2E851C445510}"/>
              </a:ext>
            </a:extLst>
          </p:cNvPr>
          <p:cNvSpPr/>
          <p:nvPr/>
        </p:nvSpPr>
        <p:spPr>
          <a:xfrm>
            <a:off x="1059542" y="6245590"/>
            <a:ext cx="4599432" cy="53949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E9D1135-E239-480E-A974-3108301C6027}"/>
              </a:ext>
            </a:extLst>
          </p:cNvPr>
          <p:cNvGrpSpPr/>
          <p:nvPr/>
        </p:nvGrpSpPr>
        <p:grpSpPr>
          <a:xfrm>
            <a:off x="1262744" y="6289132"/>
            <a:ext cx="370683" cy="406908"/>
            <a:chOff x="5849257" y="2133600"/>
            <a:chExt cx="542109" cy="595086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A0F905B-BDC7-4C58-94C1-4372B9771FCD}"/>
                </a:ext>
              </a:extLst>
            </p:cNvPr>
            <p:cNvSpPr/>
            <p:nvPr/>
          </p:nvSpPr>
          <p:spPr>
            <a:xfrm>
              <a:off x="5979886" y="2133600"/>
              <a:ext cx="411480" cy="411480"/>
            </a:xfrm>
            <a:prstGeom prst="ellipse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0612E26-94AD-443B-B30A-8CF01604A9CF}"/>
                </a:ext>
              </a:extLst>
            </p:cNvPr>
            <p:cNvCxnSpPr>
              <a:stCxn id="14" idx="3"/>
            </p:cNvCxnSpPr>
            <p:nvPr/>
          </p:nvCxnSpPr>
          <p:spPr>
            <a:xfrm flipH="1">
              <a:off x="5849257" y="2484820"/>
              <a:ext cx="190889" cy="243866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8344E647-F5A2-4148-B7C8-25D517F6E696}"/>
              </a:ext>
            </a:extLst>
          </p:cNvPr>
          <p:cNvSpPr txBox="1"/>
          <p:nvPr/>
        </p:nvSpPr>
        <p:spPr>
          <a:xfrm>
            <a:off x="1798176" y="6298225"/>
            <a:ext cx="406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Insert Topic Title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EF361A3-C901-4ED5-99B8-10F2F69213D8}"/>
              </a:ext>
            </a:extLst>
          </p:cNvPr>
          <p:cNvSpPr txBox="1"/>
          <p:nvPr/>
        </p:nvSpPr>
        <p:spPr>
          <a:xfrm>
            <a:off x="14514" y="1299871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Introduction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5885550-5204-44FA-BB87-510F4B8B0191}"/>
              </a:ext>
            </a:extLst>
          </p:cNvPr>
          <p:cNvSpPr txBox="1"/>
          <p:nvPr/>
        </p:nvSpPr>
        <p:spPr>
          <a:xfrm>
            <a:off x="134899" y="2731542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Requirements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3FB944F-6B0A-4BF7-8CE7-2290CB52149B}"/>
              </a:ext>
            </a:extLst>
          </p:cNvPr>
          <p:cNvSpPr txBox="1"/>
          <p:nvPr/>
        </p:nvSpPr>
        <p:spPr>
          <a:xfrm>
            <a:off x="-14514" y="4148305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Cases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4762642-6E20-48EA-9008-83529DBC566C}"/>
              </a:ext>
            </a:extLst>
          </p:cNvPr>
          <p:cNvSpPr txBox="1"/>
          <p:nvPr/>
        </p:nvSpPr>
        <p:spPr>
          <a:xfrm>
            <a:off x="-14514" y="5518318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0B176F77-6B02-4C9B-9F32-293730FD55B3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762" y="6182587"/>
            <a:ext cx="647337" cy="647337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345F7672-3C4D-4105-A4CE-8E93A2868B12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052585" y="6210723"/>
            <a:ext cx="531250" cy="531250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A9F4AF43-442B-4D1D-B0E9-F0F988D9DFE6}"/>
              </a:ext>
            </a:extLst>
          </p:cNvPr>
          <p:cNvSpPr txBox="1"/>
          <p:nvPr/>
        </p:nvSpPr>
        <p:spPr>
          <a:xfrm>
            <a:off x="10834914" y="6182587"/>
            <a:ext cx="16981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A8D7D9"/>
                </a:solidFill>
                <a:latin typeface="Century Gothic" panose="020B0502020202020204" pitchFamily="34" charset="0"/>
              </a:rPr>
              <a:t>11:00 AM</a:t>
            </a:r>
          </a:p>
          <a:p>
            <a:r>
              <a:rPr lang="en-US" dirty="0">
                <a:solidFill>
                  <a:srgbClr val="A8D7D9"/>
                </a:solidFill>
                <a:latin typeface="Century Gothic" panose="020B0502020202020204" pitchFamily="34" charset="0"/>
              </a:rPr>
              <a:t>6/17/2023</a:t>
            </a:r>
          </a:p>
          <a:p>
            <a:endParaRPr lang="en-US" dirty="0">
              <a:solidFill>
                <a:srgbClr val="A8D7D9"/>
              </a:solidFill>
              <a:latin typeface="Century Gothic" panose="020B0502020202020204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38A0ED7-FFDB-4B55-B911-B3309F026846}"/>
              </a:ext>
            </a:extLst>
          </p:cNvPr>
          <p:cNvSpPr/>
          <p:nvPr/>
        </p:nvSpPr>
        <p:spPr>
          <a:xfrm>
            <a:off x="2317661" y="199579"/>
            <a:ext cx="8887968" cy="5724144"/>
          </a:xfrm>
          <a:prstGeom prst="rect">
            <a:avLst/>
          </a:prstGeom>
          <a:solidFill>
            <a:srgbClr val="A8D7D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0FD01A9-29FD-4954-A838-331A904D704B}"/>
              </a:ext>
            </a:extLst>
          </p:cNvPr>
          <p:cNvCxnSpPr/>
          <p:nvPr/>
        </p:nvCxnSpPr>
        <p:spPr>
          <a:xfrm>
            <a:off x="2336711" y="963592"/>
            <a:ext cx="8869680" cy="0"/>
          </a:xfrm>
          <a:prstGeom prst="line">
            <a:avLst/>
          </a:prstGeom>
          <a:ln w="38100">
            <a:solidFill>
              <a:srgbClr val="3C79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7E1A7F22-9925-419D-B073-05570914BF11}"/>
              </a:ext>
            </a:extLst>
          </p:cNvPr>
          <p:cNvSpPr/>
          <p:nvPr/>
        </p:nvSpPr>
        <p:spPr>
          <a:xfrm>
            <a:off x="2593419" y="270055"/>
            <a:ext cx="3473991" cy="574462"/>
          </a:xfrm>
          <a:prstGeom prst="roundRect">
            <a:avLst/>
          </a:prstGeom>
          <a:solidFill>
            <a:srgbClr val="4D7F8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67B7B88F-F5A5-4E6C-8462-38977E774899}"/>
              </a:ext>
            </a:extLst>
          </p:cNvPr>
          <p:cNvSpPr/>
          <p:nvPr/>
        </p:nvSpPr>
        <p:spPr>
          <a:xfrm>
            <a:off x="8631014" y="319257"/>
            <a:ext cx="402336" cy="402336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0EEBFC1B-DB37-4454-B18E-8B6BC31302F2}"/>
              </a:ext>
            </a:extLst>
          </p:cNvPr>
          <p:cNvSpPr/>
          <p:nvPr/>
        </p:nvSpPr>
        <p:spPr>
          <a:xfrm>
            <a:off x="9289201" y="329355"/>
            <a:ext cx="402336" cy="402336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C7C51A9-DCDA-4471-A0AB-F5CE581B9002}"/>
              </a:ext>
            </a:extLst>
          </p:cNvPr>
          <p:cNvSpPr/>
          <p:nvPr/>
        </p:nvSpPr>
        <p:spPr>
          <a:xfrm>
            <a:off x="9947388" y="329355"/>
            <a:ext cx="402336" cy="40233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5E52A16-C723-454F-AEA0-253EFCE43DF9}"/>
              </a:ext>
            </a:extLst>
          </p:cNvPr>
          <p:cNvSpPr txBox="1"/>
          <p:nvPr/>
        </p:nvSpPr>
        <p:spPr>
          <a:xfrm>
            <a:off x="10647683" y="164889"/>
            <a:ext cx="816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3C79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en-US" sz="2800" dirty="0">
              <a:solidFill>
                <a:srgbClr val="3C797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5" name="Picture 74">
            <a:hlinkClick r:id="rId4" action="ppaction://hlinksldjump"/>
            <a:extLst>
              <a:ext uri="{FF2B5EF4-FFF2-40B4-BE49-F238E27FC236}">
                <a16:creationId xmlns:a16="http://schemas.microsoft.com/office/drawing/2014/main" id="{2D0B0A56-C393-4554-B75F-D717918A12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401745"/>
            <a:ext cx="816935" cy="865707"/>
          </a:xfrm>
          <a:prstGeom prst="rect">
            <a:avLst/>
          </a:prstGeom>
        </p:spPr>
      </p:pic>
      <p:pic>
        <p:nvPicPr>
          <p:cNvPr id="76" name="Picture 75">
            <a:hlinkClick r:id="rId6" action="ppaction://hlinksldjump"/>
            <a:extLst>
              <a:ext uri="{FF2B5EF4-FFF2-40B4-BE49-F238E27FC236}">
                <a16:creationId xmlns:a16="http://schemas.microsoft.com/office/drawing/2014/main" id="{BA06B267-A5A0-4851-84BD-85AEA6B06A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1892943"/>
            <a:ext cx="816935" cy="865707"/>
          </a:xfrm>
          <a:prstGeom prst="rect">
            <a:avLst/>
          </a:prstGeom>
        </p:spPr>
      </p:pic>
      <p:pic>
        <p:nvPicPr>
          <p:cNvPr id="77" name="Picture 76">
            <a:hlinkClick r:id="rId7" action="ppaction://hlinksldjump"/>
            <a:extLst>
              <a:ext uri="{FF2B5EF4-FFF2-40B4-BE49-F238E27FC236}">
                <a16:creationId xmlns:a16="http://schemas.microsoft.com/office/drawing/2014/main" id="{0F6405F1-6BAB-4F4A-8637-22E612F7C5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3300952"/>
            <a:ext cx="816935" cy="865707"/>
          </a:xfrm>
          <a:prstGeom prst="rect">
            <a:avLst/>
          </a:prstGeom>
        </p:spPr>
      </p:pic>
      <p:pic>
        <p:nvPicPr>
          <p:cNvPr id="78" name="Picture 77">
            <a:hlinkClick r:id="rId8" action="ppaction://hlinksldjump"/>
            <a:extLst>
              <a:ext uri="{FF2B5EF4-FFF2-40B4-BE49-F238E27FC236}">
                <a16:creationId xmlns:a16="http://schemas.microsoft.com/office/drawing/2014/main" id="{43EBAB53-4FA0-4026-9A21-129437060F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4708961"/>
            <a:ext cx="816935" cy="865707"/>
          </a:xfrm>
          <a:prstGeom prst="rect">
            <a:avLst/>
          </a:prstGeom>
        </p:spPr>
      </p:pic>
      <p:pic>
        <p:nvPicPr>
          <p:cNvPr id="3" name="Picture 2">
            <a:hlinkClick r:id="rId8" action="ppaction://hlinksldjump"/>
            <a:extLst>
              <a:ext uri="{FF2B5EF4-FFF2-40B4-BE49-F238E27FC236}">
                <a16:creationId xmlns:a16="http://schemas.microsoft.com/office/drawing/2014/main" id="{28A192F0-7E22-499C-9825-0D936406E09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28" y="6186216"/>
            <a:ext cx="676715" cy="66452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397D3BA-CB79-48AB-A185-FDD1AE5550A7}"/>
              </a:ext>
            </a:extLst>
          </p:cNvPr>
          <p:cNvSpPr txBox="1"/>
          <p:nvPr/>
        </p:nvSpPr>
        <p:spPr>
          <a:xfrm>
            <a:off x="4729125" y="1688922"/>
            <a:ext cx="4962412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4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DECLARATIONS</a:t>
            </a:r>
            <a:endParaRPr lang="en-US" sz="4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3880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6" grpId="0" animBg="1"/>
      <p:bldP spid="57" grpId="0" animBg="1"/>
      <p:bldP spid="58" grpId="0" animBg="1"/>
      <p:bldP spid="59" grpId="0" animBg="1"/>
      <p:bldP spid="60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9C2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Document 1">
            <a:extLst>
              <a:ext uri="{FF2B5EF4-FFF2-40B4-BE49-F238E27FC236}">
                <a16:creationId xmlns:a16="http://schemas.microsoft.com/office/drawing/2014/main" id="{F2A10B2D-B757-4389-BE7B-9738A1C89FDE}"/>
              </a:ext>
            </a:extLst>
          </p:cNvPr>
          <p:cNvSpPr/>
          <p:nvPr/>
        </p:nvSpPr>
        <p:spPr>
          <a:xfrm flipH="1">
            <a:off x="0" y="0"/>
            <a:ext cx="12192000" cy="1538513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0 h 20868"/>
              <a:gd name="connsiteX1" fmla="*/ 21600 w 21600"/>
              <a:gd name="connsiteY1" fmla="*/ 0 h 20868"/>
              <a:gd name="connsiteX2" fmla="*/ 21600 w 21600"/>
              <a:gd name="connsiteY2" fmla="*/ 17322 h 20868"/>
              <a:gd name="connsiteX3" fmla="*/ 13061 w 21600"/>
              <a:gd name="connsiteY3" fmla="*/ 13920 h 20868"/>
              <a:gd name="connsiteX4" fmla="*/ 0 w 21600"/>
              <a:gd name="connsiteY4" fmla="*/ 20172 h 20868"/>
              <a:gd name="connsiteX5" fmla="*/ 0 w 21600"/>
              <a:gd name="connsiteY5" fmla="*/ 0 h 20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600" h="20868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9913" y="20549"/>
                  <a:pt x="16661" y="13445"/>
                  <a:pt x="13061" y="13920"/>
                </a:cubicBezTo>
                <a:cubicBezTo>
                  <a:pt x="9461" y="14395"/>
                  <a:pt x="1913" y="23399"/>
                  <a:pt x="0" y="20172"/>
                </a:cubicBezTo>
                <a:lnTo>
                  <a:pt x="0" y="0"/>
                </a:lnTo>
                <a:close/>
              </a:path>
            </a:pathLst>
          </a:custGeom>
          <a:solidFill>
            <a:srgbClr val="3C797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A4FA26-355C-45FB-A556-8FF36C9DE136}"/>
              </a:ext>
            </a:extLst>
          </p:cNvPr>
          <p:cNvSpPr/>
          <p:nvPr/>
        </p:nvSpPr>
        <p:spPr>
          <a:xfrm>
            <a:off x="0" y="6147816"/>
            <a:ext cx="12192000" cy="713232"/>
          </a:xfrm>
          <a:prstGeom prst="rect">
            <a:avLst/>
          </a:prstGeom>
          <a:solidFill>
            <a:srgbClr val="3C79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FB8EF91-ED71-4C79-A137-2E851C445510}"/>
              </a:ext>
            </a:extLst>
          </p:cNvPr>
          <p:cNvSpPr/>
          <p:nvPr/>
        </p:nvSpPr>
        <p:spPr>
          <a:xfrm>
            <a:off x="1059542" y="6245590"/>
            <a:ext cx="4599432" cy="53949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E9D1135-E239-480E-A974-3108301C6027}"/>
              </a:ext>
            </a:extLst>
          </p:cNvPr>
          <p:cNvGrpSpPr/>
          <p:nvPr/>
        </p:nvGrpSpPr>
        <p:grpSpPr>
          <a:xfrm>
            <a:off x="1262744" y="6289132"/>
            <a:ext cx="370683" cy="406908"/>
            <a:chOff x="5849257" y="2133600"/>
            <a:chExt cx="542109" cy="595086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A0F905B-BDC7-4C58-94C1-4372B9771FCD}"/>
                </a:ext>
              </a:extLst>
            </p:cNvPr>
            <p:cNvSpPr/>
            <p:nvPr/>
          </p:nvSpPr>
          <p:spPr>
            <a:xfrm>
              <a:off x="5979886" y="2133600"/>
              <a:ext cx="411480" cy="411480"/>
            </a:xfrm>
            <a:prstGeom prst="ellipse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0612E26-94AD-443B-B30A-8CF01604A9CF}"/>
                </a:ext>
              </a:extLst>
            </p:cNvPr>
            <p:cNvCxnSpPr>
              <a:stCxn id="14" idx="3"/>
            </p:cNvCxnSpPr>
            <p:nvPr/>
          </p:nvCxnSpPr>
          <p:spPr>
            <a:xfrm flipH="1">
              <a:off x="5849257" y="2484820"/>
              <a:ext cx="190889" cy="243866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8344E647-F5A2-4148-B7C8-25D517F6E696}"/>
              </a:ext>
            </a:extLst>
          </p:cNvPr>
          <p:cNvSpPr txBox="1"/>
          <p:nvPr/>
        </p:nvSpPr>
        <p:spPr>
          <a:xfrm>
            <a:off x="1798176" y="6298225"/>
            <a:ext cx="406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Insert Topic Title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EF361A3-C901-4ED5-99B8-10F2F69213D8}"/>
              </a:ext>
            </a:extLst>
          </p:cNvPr>
          <p:cNvSpPr txBox="1"/>
          <p:nvPr/>
        </p:nvSpPr>
        <p:spPr>
          <a:xfrm>
            <a:off x="14514" y="1299871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Introduction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5885550-5204-44FA-BB87-510F4B8B0191}"/>
              </a:ext>
            </a:extLst>
          </p:cNvPr>
          <p:cNvSpPr txBox="1"/>
          <p:nvPr/>
        </p:nvSpPr>
        <p:spPr>
          <a:xfrm>
            <a:off x="134899" y="2731542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Requirements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3FB944F-6B0A-4BF7-8CE7-2290CB52149B}"/>
              </a:ext>
            </a:extLst>
          </p:cNvPr>
          <p:cNvSpPr txBox="1"/>
          <p:nvPr/>
        </p:nvSpPr>
        <p:spPr>
          <a:xfrm>
            <a:off x="-14514" y="4148305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Cases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4762642-6E20-48EA-9008-83529DBC566C}"/>
              </a:ext>
            </a:extLst>
          </p:cNvPr>
          <p:cNvSpPr txBox="1"/>
          <p:nvPr/>
        </p:nvSpPr>
        <p:spPr>
          <a:xfrm>
            <a:off x="-14514" y="5518318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0B176F77-6B02-4C9B-9F32-293730FD55B3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762" y="6182587"/>
            <a:ext cx="647337" cy="647337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345F7672-3C4D-4105-A4CE-8E93A2868B12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052585" y="6210723"/>
            <a:ext cx="531250" cy="531250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A9F4AF43-442B-4D1D-B0E9-F0F988D9DFE6}"/>
              </a:ext>
            </a:extLst>
          </p:cNvPr>
          <p:cNvSpPr txBox="1"/>
          <p:nvPr/>
        </p:nvSpPr>
        <p:spPr>
          <a:xfrm>
            <a:off x="10834914" y="6182587"/>
            <a:ext cx="16981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A8D7D9"/>
                </a:solidFill>
                <a:latin typeface="Century Gothic" panose="020B0502020202020204" pitchFamily="34" charset="0"/>
              </a:rPr>
              <a:t>11:00 AM</a:t>
            </a:r>
          </a:p>
          <a:p>
            <a:r>
              <a:rPr lang="en-US" dirty="0">
                <a:solidFill>
                  <a:srgbClr val="A8D7D9"/>
                </a:solidFill>
                <a:latin typeface="Century Gothic" panose="020B0502020202020204" pitchFamily="34" charset="0"/>
              </a:rPr>
              <a:t>6/17/2023</a:t>
            </a:r>
          </a:p>
          <a:p>
            <a:endParaRPr lang="en-US" dirty="0">
              <a:solidFill>
                <a:srgbClr val="A8D7D9"/>
              </a:solidFill>
              <a:latin typeface="Century Gothic" panose="020B0502020202020204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38A0ED7-FFDB-4B55-B911-B3309F026846}"/>
              </a:ext>
            </a:extLst>
          </p:cNvPr>
          <p:cNvSpPr/>
          <p:nvPr/>
        </p:nvSpPr>
        <p:spPr>
          <a:xfrm>
            <a:off x="2317661" y="191558"/>
            <a:ext cx="8887968" cy="5724144"/>
          </a:xfrm>
          <a:prstGeom prst="rect">
            <a:avLst/>
          </a:prstGeom>
          <a:solidFill>
            <a:srgbClr val="A8D7D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0FD01A9-29FD-4954-A838-331A904D704B}"/>
              </a:ext>
            </a:extLst>
          </p:cNvPr>
          <p:cNvCxnSpPr/>
          <p:nvPr/>
        </p:nvCxnSpPr>
        <p:spPr>
          <a:xfrm>
            <a:off x="2336711" y="963592"/>
            <a:ext cx="8869680" cy="0"/>
          </a:xfrm>
          <a:prstGeom prst="line">
            <a:avLst/>
          </a:prstGeom>
          <a:ln w="38100">
            <a:solidFill>
              <a:srgbClr val="3C79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7E1A7F22-9925-419D-B073-05570914BF11}"/>
              </a:ext>
            </a:extLst>
          </p:cNvPr>
          <p:cNvSpPr/>
          <p:nvPr/>
        </p:nvSpPr>
        <p:spPr>
          <a:xfrm>
            <a:off x="2593419" y="270055"/>
            <a:ext cx="3473991" cy="574462"/>
          </a:xfrm>
          <a:prstGeom prst="roundRect">
            <a:avLst/>
          </a:prstGeom>
          <a:solidFill>
            <a:srgbClr val="4D7F8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67B7B88F-F5A5-4E6C-8462-38977E774899}"/>
              </a:ext>
            </a:extLst>
          </p:cNvPr>
          <p:cNvSpPr/>
          <p:nvPr/>
        </p:nvSpPr>
        <p:spPr>
          <a:xfrm>
            <a:off x="8631014" y="319257"/>
            <a:ext cx="402336" cy="402336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0EEBFC1B-DB37-4454-B18E-8B6BC31302F2}"/>
              </a:ext>
            </a:extLst>
          </p:cNvPr>
          <p:cNvSpPr/>
          <p:nvPr/>
        </p:nvSpPr>
        <p:spPr>
          <a:xfrm>
            <a:off x="9289201" y="329355"/>
            <a:ext cx="402336" cy="402336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C7C51A9-DCDA-4471-A0AB-F5CE581B9002}"/>
              </a:ext>
            </a:extLst>
          </p:cNvPr>
          <p:cNvSpPr/>
          <p:nvPr/>
        </p:nvSpPr>
        <p:spPr>
          <a:xfrm>
            <a:off x="9947388" y="329355"/>
            <a:ext cx="402336" cy="40233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5E52A16-C723-454F-AEA0-253EFCE43DF9}"/>
              </a:ext>
            </a:extLst>
          </p:cNvPr>
          <p:cNvSpPr txBox="1"/>
          <p:nvPr/>
        </p:nvSpPr>
        <p:spPr>
          <a:xfrm>
            <a:off x="10647683" y="164889"/>
            <a:ext cx="816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3C79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en-US" sz="2800" dirty="0">
              <a:solidFill>
                <a:srgbClr val="3C797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5" name="Picture 74">
            <a:hlinkClick r:id="rId4" action="ppaction://hlinksldjump"/>
            <a:extLst>
              <a:ext uri="{FF2B5EF4-FFF2-40B4-BE49-F238E27FC236}">
                <a16:creationId xmlns:a16="http://schemas.microsoft.com/office/drawing/2014/main" id="{2D0B0A56-C393-4554-B75F-D717918A12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401745"/>
            <a:ext cx="816935" cy="865707"/>
          </a:xfrm>
          <a:prstGeom prst="rect">
            <a:avLst/>
          </a:prstGeom>
        </p:spPr>
      </p:pic>
      <p:pic>
        <p:nvPicPr>
          <p:cNvPr id="76" name="Picture 75">
            <a:hlinkClick r:id="rId6" action="ppaction://hlinksldjump"/>
            <a:extLst>
              <a:ext uri="{FF2B5EF4-FFF2-40B4-BE49-F238E27FC236}">
                <a16:creationId xmlns:a16="http://schemas.microsoft.com/office/drawing/2014/main" id="{BA06B267-A5A0-4851-84BD-85AEA6B06A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1892943"/>
            <a:ext cx="816935" cy="865707"/>
          </a:xfrm>
          <a:prstGeom prst="rect">
            <a:avLst/>
          </a:prstGeom>
        </p:spPr>
      </p:pic>
      <p:pic>
        <p:nvPicPr>
          <p:cNvPr id="77" name="Picture 76">
            <a:hlinkClick r:id="rId7" action="ppaction://hlinksldjump"/>
            <a:extLst>
              <a:ext uri="{FF2B5EF4-FFF2-40B4-BE49-F238E27FC236}">
                <a16:creationId xmlns:a16="http://schemas.microsoft.com/office/drawing/2014/main" id="{0F6405F1-6BAB-4F4A-8637-22E612F7C5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3300952"/>
            <a:ext cx="816935" cy="865707"/>
          </a:xfrm>
          <a:prstGeom prst="rect">
            <a:avLst/>
          </a:prstGeom>
        </p:spPr>
      </p:pic>
      <p:pic>
        <p:nvPicPr>
          <p:cNvPr id="78" name="Picture 77">
            <a:hlinkClick r:id="rId8" action="ppaction://hlinksldjump"/>
            <a:extLst>
              <a:ext uri="{FF2B5EF4-FFF2-40B4-BE49-F238E27FC236}">
                <a16:creationId xmlns:a16="http://schemas.microsoft.com/office/drawing/2014/main" id="{43EBAB53-4FA0-4026-9A21-129437060F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4708961"/>
            <a:ext cx="816935" cy="865707"/>
          </a:xfrm>
          <a:prstGeom prst="rect">
            <a:avLst/>
          </a:prstGeom>
        </p:spPr>
      </p:pic>
      <p:pic>
        <p:nvPicPr>
          <p:cNvPr id="3" name="Picture 2">
            <a:hlinkClick r:id="rId8" action="ppaction://hlinksldjump"/>
            <a:extLst>
              <a:ext uri="{FF2B5EF4-FFF2-40B4-BE49-F238E27FC236}">
                <a16:creationId xmlns:a16="http://schemas.microsoft.com/office/drawing/2014/main" id="{28A192F0-7E22-499C-9825-0D936406E09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28" y="6186216"/>
            <a:ext cx="676715" cy="66452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397D3BA-CB79-48AB-A185-FDD1AE5550A7}"/>
              </a:ext>
            </a:extLst>
          </p:cNvPr>
          <p:cNvSpPr txBox="1"/>
          <p:nvPr/>
        </p:nvSpPr>
        <p:spPr>
          <a:xfrm>
            <a:off x="2649567" y="2095053"/>
            <a:ext cx="2515992" cy="1865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Declare the Data for our table that will be populated by excel that we will upload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AD8FBD1A-1D83-4E43-9C75-F88ECEB33FD5}"/>
              </a:ext>
            </a:extLst>
          </p:cNvPr>
          <p:cNvPicPr/>
          <p:nvPr/>
        </p:nvPicPr>
        <p:blipFill>
          <a:blip r:embed="rId10"/>
          <a:stretch>
            <a:fillRect/>
          </a:stretch>
        </p:blipFill>
        <p:spPr>
          <a:xfrm>
            <a:off x="4891314" y="2437388"/>
            <a:ext cx="5943600" cy="1394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745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6" grpId="0" animBg="1"/>
      <p:bldP spid="57" grpId="0" animBg="1"/>
      <p:bldP spid="58" grpId="0" animBg="1"/>
      <p:bldP spid="59" grpId="0" animBg="1"/>
      <p:bldP spid="60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9C2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Document 1">
            <a:extLst>
              <a:ext uri="{FF2B5EF4-FFF2-40B4-BE49-F238E27FC236}">
                <a16:creationId xmlns:a16="http://schemas.microsoft.com/office/drawing/2014/main" id="{F2A10B2D-B757-4389-BE7B-9738A1C89FDE}"/>
              </a:ext>
            </a:extLst>
          </p:cNvPr>
          <p:cNvSpPr/>
          <p:nvPr/>
        </p:nvSpPr>
        <p:spPr>
          <a:xfrm flipH="1">
            <a:off x="0" y="0"/>
            <a:ext cx="12192000" cy="1538513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0 h 20868"/>
              <a:gd name="connsiteX1" fmla="*/ 21600 w 21600"/>
              <a:gd name="connsiteY1" fmla="*/ 0 h 20868"/>
              <a:gd name="connsiteX2" fmla="*/ 21600 w 21600"/>
              <a:gd name="connsiteY2" fmla="*/ 17322 h 20868"/>
              <a:gd name="connsiteX3" fmla="*/ 13061 w 21600"/>
              <a:gd name="connsiteY3" fmla="*/ 13920 h 20868"/>
              <a:gd name="connsiteX4" fmla="*/ 0 w 21600"/>
              <a:gd name="connsiteY4" fmla="*/ 20172 h 20868"/>
              <a:gd name="connsiteX5" fmla="*/ 0 w 21600"/>
              <a:gd name="connsiteY5" fmla="*/ 0 h 20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600" h="20868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9913" y="20549"/>
                  <a:pt x="16661" y="13445"/>
                  <a:pt x="13061" y="13920"/>
                </a:cubicBezTo>
                <a:cubicBezTo>
                  <a:pt x="9461" y="14395"/>
                  <a:pt x="1913" y="23399"/>
                  <a:pt x="0" y="20172"/>
                </a:cubicBezTo>
                <a:lnTo>
                  <a:pt x="0" y="0"/>
                </a:lnTo>
                <a:close/>
              </a:path>
            </a:pathLst>
          </a:custGeom>
          <a:solidFill>
            <a:srgbClr val="3C797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A4FA26-355C-45FB-A556-8FF36C9DE136}"/>
              </a:ext>
            </a:extLst>
          </p:cNvPr>
          <p:cNvSpPr/>
          <p:nvPr/>
        </p:nvSpPr>
        <p:spPr>
          <a:xfrm>
            <a:off x="0" y="6147816"/>
            <a:ext cx="12192000" cy="713232"/>
          </a:xfrm>
          <a:prstGeom prst="rect">
            <a:avLst/>
          </a:prstGeom>
          <a:solidFill>
            <a:srgbClr val="3C79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FB8EF91-ED71-4C79-A137-2E851C445510}"/>
              </a:ext>
            </a:extLst>
          </p:cNvPr>
          <p:cNvSpPr/>
          <p:nvPr/>
        </p:nvSpPr>
        <p:spPr>
          <a:xfrm>
            <a:off x="1059542" y="6245590"/>
            <a:ext cx="4599432" cy="53949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E9D1135-E239-480E-A974-3108301C6027}"/>
              </a:ext>
            </a:extLst>
          </p:cNvPr>
          <p:cNvGrpSpPr/>
          <p:nvPr/>
        </p:nvGrpSpPr>
        <p:grpSpPr>
          <a:xfrm>
            <a:off x="1262744" y="6289132"/>
            <a:ext cx="370683" cy="406908"/>
            <a:chOff x="5849257" y="2133600"/>
            <a:chExt cx="542109" cy="595086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A0F905B-BDC7-4C58-94C1-4372B9771FCD}"/>
                </a:ext>
              </a:extLst>
            </p:cNvPr>
            <p:cNvSpPr/>
            <p:nvPr/>
          </p:nvSpPr>
          <p:spPr>
            <a:xfrm>
              <a:off x="5979886" y="2133600"/>
              <a:ext cx="411480" cy="411480"/>
            </a:xfrm>
            <a:prstGeom prst="ellipse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0612E26-94AD-443B-B30A-8CF01604A9CF}"/>
                </a:ext>
              </a:extLst>
            </p:cNvPr>
            <p:cNvCxnSpPr>
              <a:stCxn id="14" idx="3"/>
            </p:cNvCxnSpPr>
            <p:nvPr/>
          </p:nvCxnSpPr>
          <p:spPr>
            <a:xfrm flipH="1">
              <a:off x="5849257" y="2484820"/>
              <a:ext cx="190889" cy="243866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8344E647-F5A2-4148-B7C8-25D517F6E696}"/>
              </a:ext>
            </a:extLst>
          </p:cNvPr>
          <p:cNvSpPr txBox="1"/>
          <p:nvPr/>
        </p:nvSpPr>
        <p:spPr>
          <a:xfrm>
            <a:off x="1798176" y="6298225"/>
            <a:ext cx="406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Insert Topic Title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EF361A3-C901-4ED5-99B8-10F2F69213D8}"/>
              </a:ext>
            </a:extLst>
          </p:cNvPr>
          <p:cNvSpPr txBox="1"/>
          <p:nvPr/>
        </p:nvSpPr>
        <p:spPr>
          <a:xfrm>
            <a:off x="14514" y="1299871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Introduction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5885550-5204-44FA-BB87-510F4B8B0191}"/>
              </a:ext>
            </a:extLst>
          </p:cNvPr>
          <p:cNvSpPr txBox="1"/>
          <p:nvPr/>
        </p:nvSpPr>
        <p:spPr>
          <a:xfrm>
            <a:off x="134899" y="2731542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Requirements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3FB944F-6B0A-4BF7-8CE7-2290CB52149B}"/>
              </a:ext>
            </a:extLst>
          </p:cNvPr>
          <p:cNvSpPr txBox="1"/>
          <p:nvPr/>
        </p:nvSpPr>
        <p:spPr>
          <a:xfrm>
            <a:off x="-14514" y="4148305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Cases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4762642-6E20-48EA-9008-83529DBC566C}"/>
              </a:ext>
            </a:extLst>
          </p:cNvPr>
          <p:cNvSpPr txBox="1"/>
          <p:nvPr/>
        </p:nvSpPr>
        <p:spPr>
          <a:xfrm>
            <a:off x="-14514" y="5518318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0B176F77-6B02-4C9B-9F32-293730FD55B3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762" y="6182587"/>
            <a:ext cx="647337" cy="647337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345F7672-3C4D-4105-A4CE-8E93A2868B12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052585" y="6210723"/>
            <a:ext cx="531250" cy="531250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A9F4AF43-442B-4D1D-B0E9-F0F988D9DFE6}"/>
              </a:ext>
            </a:extLst>
          </p:cNvPr>
          <p:cNvSpPr txBox="1"/>
          <p:nvPr/>
        </p:nvSpPr>
        <p:spPr>
          <a:xfrm>
            <a:off x="10834914" y="6182587"/>
            <a:ext cx="16981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A8D7D9"/>
                </a:solidFill>
                <a:latin typeface="Century Gothic" panose="020B0502020202020204" pitchFamily="34" charset="0"/>
              </a:rPr>
              <a:t>11:00 AM</a:t>
            </a:r>
          </a:p>
          <a:p>
            <a:r>
              <a:rPr lang="en-US" dirty="0">
                <a:solidFill>
                  <a:srgbClr val="A8D7D9"/>
                </a:solidFill>
                <a:latin typeface="Century Gothic" panose="020B0502020202020204" pitchFamily="34" charset="0"/>
              </a:rPr>
              <a:t>6/17/2023</a:t>
            </a:r>
          </a:p>
          <a:p>
            <a:endParaRPr lang="en-US" dirty="0">
              <a:solidFill>
                <a:srgbClr val="A8D7D9"/>
              </a:solidFill>
              <a:latin typeface="Century Gothic" panose="020B0502020202020204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38A0ED7-FFDB-4B55-B911-B3309F026846}"/>
              </a:ext>
            </a:extLst>
          </p:cNvPr>
          <p:cNvSpPr/>
          <p:nvPr/>
        </p:nvSpPr>
        <p:spPr>
          <a:xfrm>
            <a:off x="2317661" y="207600"/>
            <a:ext cx="8887968" cy="5724144"/>
          </a:xfrm>
          <a:prstGeom prst="rect">
            <a:avLst/>
          </a:prstGeom>
          <a:solidFill>
            <a:srgbClr val="A8D7D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0FD01A9-29FD-4954-A838-331A904D704B}"/>
              </a:ext>
            </a:extLst>
          </p:cNvPr>
          <p:cNvCxnSpPr/>
          <p:nvPr/>
        </p:nvCxnSpPr>
        <p:spPr>
          <a:xfrm>
            <a:off x="2336711" y="963592"/>
            <a:ext cx="8869680" cy="0"/>
          </a:xfrm>
          <a:prstGeom prst="line">
            <a:avLst/>
          </a:prstGeom>
          <a:ln w="38100">
            <a:solidFill>
              <a:srgbClr val="3C79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7E1A7F22-9925-419D-B073-05570914BF11}"/>
              </a:ext>
            </a:extLst>
          </p:cNvPr>
          <p:cNvSpPr/>
          <p:nvPr/>
        </p:nvSpPr>
        <p:spPr>
          <a:xfrm>
            <a:off x="2593419" y="270055"/>
            <a:ext cx="3473991" cy="574462"/>
          </a:xfrm>
          <a:prstGeom prst="roundRect">
            <a:avLst/>
          </a:prstGeom>
          <a:solidFill>
            <a:srgbClr val="4D7F8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67B7B88F-F5A5-4E6C-8462-38977E774899}"/>
              </a:ext>
            </a:extLst>
          </p:cNvPr>
          <p:cNvSpPr/>
          <p:nvPr/>
        </p:nvSpPr>
        <p:spPr>
          <a:xfrm>
            <a:off x="8631014" y="319257"/>
            <a:ext cx="402336" cy="402336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0EEBFC1B-DB37-4454-B18E-8B6BC31302F2}"/>
              </a:ext>
            </a:extLst>
          </p:cNvPr>
          <p:cNvSpPr/>
          <p:nvPr/>
        </p:nvSpPr>
        <p:spPr>
          <a:xfrm>
            <a:off x="9289201" y="329355"/>
            <a:ext cx="402336" cy="402336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C7C51A9-DCDA-4471-A0AB-F5CE581B9002}"/>
              </a:ext>
            </a:extLst>
          </p:cNvPr>
          <p:cNvSpPr/>
          <p:nvPr/>
        </p:nvSpPr>
        <p:spPr>
          <a:xfrm>
            <a:off x="9947388" y="329355"/>
            <a:ext cx="402336" cy="40233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5E52A16-C723-454F-AEA0-253EFCE43DF9}"/>
              </a:ext>
            </a:extLst>
          </p:cNvPr>
          <p:cNvSpPr txBox="1"/>
          <p:nvPr/>
        </p:nvSpPr>
        <p:spPr>
          <a:xfrm>
            <a:off x="10647683" y="164889"/>
            <a:ext cx="816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3C79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en-US" sz="2800" dirty="0">
              <a:solidFill>
                <a:srgbClr val="3C797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5" name="Picture 74">
            <a:hlinkClick r:id="rId4" action="ppaction://hlinksldjump"/>
            <a:extLst>
              <a:ext uri="{FF2B5EF4-FFF2-40B4-BE49-F238E27FC236}">
                <a16:creationId xmlns:a16="http://schemas.microsoft.com/office/drawing/2014/main" id="{2D0B0A56-C393-4554-B75F-D717918A12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401745"/>
            <a:ext cx="816935" cy="865707"/>
          </a:xfrm>
          <a:prstGeom prst="rect">
            <a:avLst/>
          </a:prstGeom>
        </p:spPr>
      </p:pic>
      <p:pic>
        <p:nvPicPr>
          <p:cNvPr id="76" name="Picture 75">
            <a:hlinkClick r:id="rId6" action="ppaction://hlinksldjump"/>
            <a:extLst>
              <a:ext uri="{FF2B5EF4-FFF2-40B4-BE49-F238E27FC236}">
                <a16:creationId xmlns:a16="http://schemas.microsoft.com/office/drawing/2014/main" id="{BA06B267-A5A0-4851-84BD-85AEA6B06A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1892943"/>
            <a:ext cx="816935" cy="865707"/>
          </a:xfrm>
          <a:prstGeom prst="rect">
            <a:avLst/>
          </a:prstGeom>
        </p:spPr>
      </p:pic>
      <p:pic>
        <p:nvPicPr>
          <p:cNvPr id="77" name="Picture 76">
            <a:hlinkClick r:id="rId7" action="ppaction://hlinksldjump"/>
            <a:extLst>
              <a:ext uri="{FF2B5EF4-FFF2-40B4-BE49-F238E27FC236}">
                <a16:creationId xmlns:a16="http://schemas.microsoft.com/office/drawing/2014/main" id="{0F6405F1-6BAB-4F4A-8637-22E612F7C5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3300952"/>
            <a:ext cx="816935" cy="865707"/>
          </a:xfrm>
          <a:prstGeom prst="rect">
            <a:avLst/>
          </a:prstGeom>
        </p:spPr>
      </p:pic>
      <p:pic>
        <p:nvPicPr>
          <p:cNvPr id="78" name="Picture 77">
            <a:hlinkClick r:id="rId8" action="ppaction://hlinksldjump"/>
            <a:extLst>
              <a:ext uri="{FF2B5EF4-FFF2-40B4-BE49-F238E27FC236}">
                <a16:creationId xmlns:a16="http://schemas.microsoft.com/office/drawing/2014/main" id="{43EBAB53-4FA0-4026-9A21-129437060F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4708961"/>
            <a:ext cx="816935" cy="865707"/>
          </a:xfrm>
          <a:prstGeom prst="rect">
            <a:avLst/>
          </a:prstGeom>
        </p:spPr>
      </p:pic>
      <p:pic>
        <p:nvPicPr>
          <p:cNvPr id="3" name="Picture 2">
            <a:hlinkClick r:id="rId8" action="ppaction://hlinksldjump"/>
            <a:extLst>
              <a:ext uri="{FF2B5EF4-FFF2-40B4-BE49-F238E27FC236}">
                <a16:creationId xmlns:a16="http://schemas.microsoft.com/office/drawing/2014/main" id="{28A192F0-7E22-499C-9825-0D936406E09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28" y="6186216"/>
            <a:ext cx="676715" cy="66452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397D3BA-CB79-48AB-A185-FDD1AE5550A7}"/>
              </a:ext>
            </a:extLst>
          </p:cNvPr>
          <p:cNvSpPr txBox="1"/>
          <p:nvPr/>
        </p:nvSpPr>
        <p:spPr>
          <a:xfrm>
            <a:off x="2657588" y="1349182"/>
            <a:ext cx="4545318" cy="976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Declare the internal table where data from excel will be saved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132B1237-928F-44BA-88E3-9FBA97FFF70A}"/>
              </a:ext>
            </a:extLst>
          </p:cNvPr>
          <p:cNvPicPr/>
          <p:nvPr/>
        </p:nvPicPr>
        <p:blipFill>
          <a:blip r:embed="rId10"/>
          <a:stretch>
            <a:fillRect/>
          </a:stretch>
        </p:blipFill>
        <p:spPr>
          <a:xfrm>
            <a:off x="3937268" y="2138804"/>
            <a:ext cx="5039360" cy="771525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89DD0D05-8BA4-4CA1-BF58-8785090469B2}"/>
              </a:ext>
            </a:extLst>
          </p:cNvPr>
          <p:cNvSpPr txBox="1"/>
          <p:nvPr/>
        </p:nvSpPr>
        <p:spPr>
          <a:xfrm>
            <a:off x="2593419" y="3162474"/>
            <a:ext cx="4545318" cy="680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Data for the Batch Input Data of single transaction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6A33B174-A5A2-41F3-B3CF-4FBD95E8F875}"/>
              </a:ext>
            </a:extLst>
          </p:cNvPr>
          <p:cNvPicPr/>
          <p:nvPr/>
        </p:nvPicPr>
        <p:blipFill>
          <a:blip r:embed="rId11"/>
          <a:stretch>
            <a:fillRect/>
          </a:stretch>
        </p:blipFill>
        <p:spPr>
          <a:xfrm>
            <a:off x="3930739" y="3983979"/>
            <a:ext cx="5943600" cy="542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847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6" grpId="0" animBg="1"/>
      <p:bldP spid="57" grpId="0" animBg="1"/>
      <p:bldP spid="58" grpId="0" animBg="1"/>
      <p:bldP spid="59" grpId="0" animBg="1"/>
      <p:bldP spid="60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9C2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Document 1">
            <a:extLst>
              <a:ext uri="{FF2B5EF4-FFF2-40B4-BE49-F238E27FC236}">
                <a16:creationId xmlns:a16="http://schemas.microsoft.com/office/drawing/2014/main" id="{F2A10B2D-B757-4389-BE7B-9738A1C89FDE}"/>
              </a:ext>
            </a:extLst>
          </p:cNvPr>
          <p:cNvSpPr/>
          <p:nvPr/>
        </p:nvSpPr>
        <p:spPr>
          <a:xfrm flipH="1">
            <a:off x="0" y="0"/>
            <a:ext cx="12192000" cy="1538513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0 h 20868"/>
              <a:gd name="connsiteX1" fmla="*/ 21600 w 21600"/>
              <a:gd name="connsiteY1" fmla="*/ 0 h 20868"/>
              <a:gd name="connsiteX2" fmla="*/ 21600 w 21600"/>
              <a:gd name="connsiteY2" fmla="*/ 17322 h 20868"/>
              <a:gd name="connsiteX3" fmla="*/ 13061 w 21600"/>
              <a:gd name="connsiteY3" fmla="*/ 13920 h 20868"/>
              <a:gd name="connsiteX4" fmla="*/ 0 w 21600"/>
              <a:gd name="connsiteY4" fmla="*/ 20172 h 20868"/>
              <a:gd name="connsiteX5" fmla="*/ 0 w 21600"/>
              <a:gd name="connsiteY5" fmla="*/ 0 h 20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600" h="20868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9913" y="20549"/>
                  <a:pt x="16661" y="13445"/>
                  <a:pt x="13061" y="13920"/>
                </a:cubicBezTo>
                <a:cubicBezTo>
                  <a:pt x="9461" y="14395"/>
                  <a:pt x="1913" y="23399"/>
                  <a:pt x="0" y="20172"/>
                </a:cubicBezTo>
                <a:lnTo>
                  <a:pt x="0" y="0"/>
                </a:lnTo>
                <a:close/>
              </a:path>
            </a:pathLst>
          </a:custGeom>
          <a:solidFill>
            <a:srgbClr val="3C797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A4FA26-355C-45FB-A556-8FF36C9DE136}"/>
              </a:ext>
            </a:extLst>
          </p:cNvPr>
          <p:cNvSpPr/>
          <p:nvPr/>
        </p:nvSpPr>
        <p:spPr>
          <a:xfrm>
            <a:off x="0" y="6147816"/>
            <a:ext cx="12192000" cy="713232"/>
          </a:xfrm>
          <a:prstGeom prst="rect">
            <a:avLst/>
          </a:prstGeom>
          <a:solidFill>
            <a:srgbClr val="3C79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FB8EF91-ED71-4C79-A137-2E851C445510}"/>
              </a:ext>
            </a:extLst>
          </p:cNvPr>
          <p:cNvSpPr/>
          <p:nvPr/>
        </p:nvSpPr>
        <p:spPr>
          <a:xfrm>
            <a:off x="1059542" y="6245590"/>
            <a:ext cx="4599432" cy="53949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E9D1135-E239-480E-A974-3108301C6027}"/>
              </a:ext>
            </a:extLst>
          </p:cNvPr>
          <p:cNvGrpSpPr/>
          <p:nvPr/>
        </p:nvGrpSpPr>
        <p:grpSpPr>
          <a:xfrm>
            <a:off x="1262744" y="6289132"/>
            <a:ext cx="370683" cy="406908"/>
            <a:chOff x="5849257" y="2133600"/>
            <a:chExt cx="542109" cy="595086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A0F905B-BDC7-4C58-94C1-4372B9771FCD}"/>
                </a:ext>
              </a:extLst>
            </p:cNvPr>
            <p:cNvSpPr/>
            <p:nvPr/>
          </p:nvSpPr>
          <p:spPr>
            <a:xfrm>
              <a:off x="5979886" y="2133600"/>
              <a:ext cx="411480" cy="411480"/>
            </a:xfrm>
            <a:prstGeom prst="ellipse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0612E26-94AD-443B-B30A-8CF01604A9CF}"/>
                </a:ext>
              </a:extLst>
            </p:cNvPr>
            <p:cNvCxnSpPr>
              <a:stCxn id="14" idx="3"/>
            </p:cNvCxnSpPr>
            <p:nvPr/>
          </p:nvCxnSpPr>
          <p:spPr>
            <a:xfrm flipH="1">
              <a:off x="5849257" y="2484820"/>
              <a:ext cx="190889" cy="243866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8344E647-F5A2-4148-B7C8-25D517F6E696}"/>
              </a:ext>
            </a:extLst>
          </p:cNvPr>
          <p:cNvSpPr txBox="1"/>
          <p:nvPr/>
        </p:nvSpPr>
        <p:spPr>
          <a:xfrm>
            <a:off x="1798176" y="6298225"/>
            <a:ext cx="406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Insert Topic Title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EF361A3-C901-4ED5-99B8-10F2F69213D8}"/>
              </a:ext>
            </a:extLst>
          </p:cNvPr>
          <p:cNvSpPr txBox="1"/>
          <p:nvPr/>
        </p:nvSpPr>
        <p:spPr>
          <a:xfrm>
            <a:off x="14514" y="1299871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Introduction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5885550-5204-44FA-BB87-510F4B8B0191}"/>
              </a:ext>
            </a:extLst>
          </p:cNvPr>
          <p:cNvSpPr txBox="1"/>
          <p:nvPr/>
        </p:nvSpPr>
        <p:spPr>
          <a:xfrm>
            <a:off x="134899" y="2731542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Requirements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3FB944F-6B0A-4BF7-8CE7-2290CB52149B}"/>
              </a:ext>
            </a:extLst>
          </p:cNvPr>
          <p:cNvSpPr txBox="1"/>
          <p:nvPr/>
        </p:nvSpPr>
        <p:spPr>
          <a:xfrm>
            <a:off x="-14514" y="4148305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Cases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4762642-6E20-48EA-9008-83529DBC566C}"/>
              </a:ext>
            </a:extLst>
          </p:cNvPr>
          <p:cNvSpPr txBox="1"/>
          <p:nvPr/>
        </p:nvSpPr>
        <p:spPr>
          <a:xfrm>
            <a:off x="-14514" y="5518318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0B176F77-6B02-4C9B-9F32-293730FD55B3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762" y="6182587"/>
            <a:ext cx="647337" cy="647337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345F7672-3C4D-4105-A4CE-8E93A2868B12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052585" y="6210723"/>
            <a:ext cx="531250" cy="531250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A9F4AF43-442B-4D1D-B0E9-F0F988D9DFE6}"/>
              </a:ext>
            </a:extLst>
          </p:cNvPr>
          <p:cNvSpPr txBox="1"/>
          <p:nvPr/>
        </p:nvSpPr>
        <p:spPr>
          <a:xfrm>
            <a:off x="10834914" y="6182587"/>
            <a:ext cx="16981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A8D7D9"/>
                </a:solidFill>
                <a:latin typeface="Century Gothic" panose="020B0502020202020204" pitchFamily="34" charset="0"/>
              </a:rPr>
              <a:t>11:00 AM</a:t>
            </a:r>
          </a:p>
          <a:p>
            <a:r>
              <a:rPr lang="en-US" dirty="0">
                <a:solidFill>
                  <a:srgbClr val="A8D7D9"/>
                </a:solidFill>
                <a:latin typeface="Century Gothic" panose="020B0502020202020204" pitchFamily="34" charset="0"/>
              </a:rPr>
              <a:t>6/17/2023</a:t>
            </a:r>
          </a:p>
          <a:p>
            <a:endParaRPr lang="en-US" dirty="0">
              <a:solidFill>
                <a:srgbClr val="A8D7D9"/>
              </a:solidFill>
              <a:latin typeface="Century Gothic" panose="020B0502020202020204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38A0ED7-FFDB-4B55-B911-B3309F026846}"/>
              </a:ext>
            </a:extLst>
          </p:cNvPr>
          <p:cNvSpPr/>
          <p:nvPr/>
        </p:nvSpPr>
        <p:spPr>
          <a:xfrm>
            <a:off x="2317661" y="199579"/>
            <a:ext cx="8887968" cy="5724144"/>
          </a:xfrm>
          <a:prstGeom prst="rect">
            <a:avLst/>
          </a:prstGeom>
          <a:solidFill>
            <a:srgbClr val="A8D7D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0FD01A9-29FD-4954-A838-331A904D704B}"/>
              </a:ext>
            </a:extLst>
          </p:cNvPr>
          <p:cNvCxnSpPr/>
          <p:nvPr/>
        </p:nvCxnSpPr>
        <p:spPr>
          <a:xfrm>
            <a:off x="2336711" y="963592"/>
            <a:ext cx="8869680" cy="0"/>
          </a:xfrm>
          <a:prstGeom prst="line">
            <a:avLst/>
          </a:prstGeom>
          <a:ln w="38100">
            <a:solidFill>
              <a:srgbClr val="3C79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7E1A7F22-9925-419D-B073-05570914BF11}"/>
              </a:ext>
            </a:extLst>
          </p:cNvPr>
          <p:cNvSpPr/>
          <p:nvPr/>
        </p:nvSpPr>
        <p:spPr>
          <a:xfrm>
            <a:off x="2593419" y="270055"/>
            <a:ext cx="3473991" cy="574462"/>
          </a:xfrm>
          <a:prstGeom prst="roundRect">
            <a:avLst/>
          </a:prstGeom>
          <a:solidFill>
            <a:srgbClr val="4D7F8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67B7B88F-F5A5-4E6C-8462-38977E774899}"/>
              </a:ext>
            </a:extLst>
          </p:cNvPr>
          <p:cNvSpPr/>
          <p:nvPr/>
        </p:nvSpPr>
        <p:spPr>
          <a:xfrm>
            <a:off x="8631014" y="319257"/>
            <a:ext cx="402336" cy="402336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0EEBFC1B-DB37-4454-B18E-8B6BC31302F2}"/>
              </a:ext>
            </a:extLst>
          </p:cNvPr>
          <p:cNvSpPr/>
          <p:nvPr/>
        </p:nvSpPr>
        <p:spPr>
          <a:xfrm>
            <a:off x="9289201" y="329355"/>
            <a:ext cx="402336" cy="402336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C7C51A9-DCDA-4471-A0AB-F5CE581B9002}"/>
              </a:ext>
            </a:extLst>
          </p:cNvPr>
          <p:cNvSpPr/>
          <p:nvPr/>
        </p:nvSpPr>
        <p:spPr>
          <a:xfrm>
            <a:off x="9947388" y="329355"/>
            <a:ext cx="402336" cy="40233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5E52A16-C723-454F-AEA0-253EFCE43DF9}"/>
              </a:ext>
            </a:extLst>
          </p:cNvPr>
          <p:cNvSpPr txBox="1"/>
          <p:nvPr/>
        </p:nvSpPr>
        <p:spPr>
          <a:xfrm>
            <a:off x="10647683" y="164889"/>
            <a:ext cx="816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3C79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en-US" sz="2800" dirty="0">
              <a:solidFill>
                <a:srgbClr val="3C797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5" name="Picture 74">
            <a:hlinkClick r:id="rId4" action="ppaction://hlinksldjump"/>
            <a:extLst>
              <a:ext uri="{FF2B5EF4-FFF2-40B4-BE49-F238E27FC236}">
                <a16:creationId xmlns:a16="http://schemas.microsoft.com/office/drawing/2014/main" id="{2D0B0A56-C393-4554-B75F-D717918A12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401745"/>
            <a:ext cx="816935" cy="865707"/>
          </a:xfrm>
          <a:prstGeom prst="rect">
            <a:avLst/>
          </a:prstGeom>
        </p:spPr>
      </p:pic>
      <p:pic>
        <p:nvPicPr>
          <p:cNvPr id="76" name="Picture 75">
            <a:hlinkClick r:id="rId6" action="ppaction://hlinksldjump"/>
            <a:extLst>
              <a:ext uri="{FF2B5EF4-FFF2-40B4-BE49-F238E27FC236}">
                <a16:creationId xmlns:a16="http://schemas.microsoft.com/office/drawing/2014/main" id="{BA06B267-A5A0-4851-84BD-85AEA6B06A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1892943"/>
            <a:ext cx="816935" cy="865707"/>
          </a:xfrm>
          <a:prstGeom prst="rect">
            <a:avLst/>
          </a:prstGeom>
        </p:spPr>
      </p:pic>
      <p:pic>
        <p:nvPicPr>
          <p:cNvPr id="77" name="Picture 76">
            <a:hlinkClick r:id="rId7" action="ppaction://hlinksldjump"/>
            <a:extLst>
              <a:ext uri="{FF2B5EF4-FFF2-40B4-BE49-F238E27FC236}">
                <a16:creationId xmlns:a16="http://schemas.microsoft.com/office/drawing/2014/main" id="{0F6405F1-6BAB-4F4A-8637-22E612F7C5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3300952"/>
            <a:ext cx="816935" cy="865707"/>
          </a:xfrm>
          <a:prstGeom prst="rect">
            <a:avLst/>
          </a:prstGeom>
        </p:spPr>
      </p:pic>
      <p:pic>
        <p:nvPicPr>
          <p:cNvPr id="78" name="Picture 77">
            <a:hlinkClick r:id="rId6" action="ppaction://hlinksldjump"/>
            <a:extLst>
              <a:ext uri="{FF2B5EF4-FFF2-40B4-BE49-F238E27FC236}">
                <a16:creationId xmlns:a16="http://schemas.microsoft.com/office/drawing/2014/main" id="{43EBAB53-4FA0-4026-9A21-129437060F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4708961"/>
            <a:ext cx="816935" cy="865707"/>
          </a:xfrm>
          <a:prstGeom prst="rect">
            <a:avLst/>
          </a:prstGeom>
        </p:spPr>
      </p:pic>
      <p:pic>
        <p:nvPicPr>
          <p:cNvPr id="3" name="Picture 2">
            <a:hlinkClick r:id="rId6" action="ppaction://hlinksldjump"/>
            <a:extLst>
              <a:ext uri="{FF2B5EF4-FFF2-40B4-BE49-F238E27FC236}">
                <a16:creationId xmlns:a16="http://schemas.microsoft.com/office/drawing/2014/main" id="{28A192F0-7E22-499C-9825-0D936406E09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28" y="6186216"/>
            <a:ext cx="676715" cy="66452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397D3BA-CB79-48AB-A185-FDD1AE5550A7}"/>
              </a:ext>
            </a:extLst>
          </p:cNvPr>
          <p:cNvSpPr txBox="1"/>
          <p:nvPr/>
        </p:nvSpPr>
        <p:spPr>
          <a:xfrm>
            <a:off x="2593419" y="1646720"/>
            <a:ext cx="3065555" cy="976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table for the Messages(Error) of call transaction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4FF9FD76-5459-40F2-8519-5A1A30F3BF6E}"/>
              </a:ext>
            </a:extLst>
          </p:cNvPr>
          <p:cNvPicPr/>
          <p:nvPr/>
        </p:nvPicPr>
        <p:blipFill>
          <a:blip r:embed="rId9"/>
          <a:stretch>
            <a:fillRect/>
          </a:stretch>
        </p:blipFill>
        <p:spPr>
          <a:xfrm>
            <a:off x="3374610" y="2731541"/>
            <a:ext cx="5943600" cy="49911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8366F29B-59F0-47E0-85CD-A3C3CE511255}"/>
              </a:ext>
            </a:extLst>
          </p:cNvPr>
          <p:cNvSpPr txBox="1"/>
          <p:nvPr/>
        </p:nvSpPr>
        <p:spPr>
          <a:xfrm>
            <a:off x="2619654" y="3462765"/>
            <a:ext cx="3065555" cy="680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Data for Display structure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75CB04CB-824E-49C4-B373-E4DD3B51E7DE}"/>
              </a:ext>
            </a:extLst>
          </p:cNvPr>
          <p:cNvPicPr/>
          <p:nvPr/>
        </p:nvPicPr>
        <p:blipFill>
          <a:blip r:embed="rId10"/>
          <a:stretch>
            <a:fillRect/>
          </a:stretch>
        </p:blipFill>
        <p:spPr>
          <a:xfrm>
            <a:off x="3374610" y="4293425"/>
            <a:ext cx="5943600" cy="738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689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6" grpId="0" animBg="1"/>
      <p:bldP spid="57" grpId="0" animBg="1"/>
      <p:bldP spid="58" grpId="0" animBg="1"/>
      <p:bldP spid="59" grpId="0" animBg="1"/>
      <p:bldP spid="60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9C2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Document 1">
            <a:extLst>
              <a:ext uri="{FF2B5EF4-FFF2-40B4-BE49-F238E27FC236}">
                <a16:creationId xmlns:a16="http://schemas.microsoft.com/office/drawing/2014/main" id="{F2A10B2D-B757-4389-BE7B-9738A1C89FDE}"/>
              </a:ext>
            </a:extLst>
          </p:cNvPr>
          <p:cNvSpPr/>
          <p:nvPr/>
        </p:nvSpPr>
        <p:spPr>
          <a:xfrm flipH="1">
            <a:off x="0" y="0"/>
            <a:ext cx="12192000" cy="1538513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0 h 20868"/>
              <a:gd name="connsiteX1" fmla="*/ 21600 w 21600"/>
              <a:gd name="connsiteY1" fmla="*/ 0 h 20868"/>
              <a:gd name="connsiteX2" fmla="*/ 21600 w 21600"/>
              <a:gd name="connsiteY2" fmla="*/ 17322 h 20868"/>
              <a:gd name="connsiteX3" fmla="*/ 13061 w 21600"/>
              <a:gd name="connsiteY3" fmla="*/ 13920 h 20868"/>
              <a:gd name="connsiteX4" fmla="*/ 0 w 21600"/>
              <a:gd name="connsiteY4" fmla="*/ 20172 h 20868"/>
              <a:gd name="connsiteX5" fmla="*/ 0 w 21600"/>
              <a:gd name="connsiteY5" fmla="*/ 0 h 20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600" h="20868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9913" y="20549"/>
                  <a:pt x="16661" y="13445"/>
                  <a:pt x="13061" y="13920"/>
                </a:cubicBezTo>
                <a:cubicBezTo>
                  <a:pt x="9461" y="14395"/>
                  <a:pt x="1913" y="23399"/>
                  <a:pt x="0" y="20172"/>
                </a:cubicBezTo>
                <a:lnTo>
                  <a:pt x="0" y="0"/>
                </a:lnTo>
                <a:close/>
              </a:path>
            </a:pathLst>
          </a:custGeom>
          <a:solidFill>
            <a:srgbClr val="3C797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A4FA26-355C-45FB-A556-8FF36C9DE136}"/>
              </a:ext>
            </a:extLst>
          </p:cNvPr>
          <p:cNvSpPr/>
          <p:nvPr/>
        </p:nvSpPr>
        <p:spPr>
          <a:xfrm>
            <a:off x="0" y="6147816"/>
            <a:ext cx="12192000" cy="713232"/>
          </a:xfrm>
          <a:prstGeom prst="rect">
            <a:avLst/>
          </a:prstGeom>
          <a:solidFill>
            <a:srgbClr val="3C79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FB8EF91-ED71-4C79-A137-2E851C445510}"/>
              </a:ext>
            </a:extLst>
          </p:cNvPr>
          <p:cNvSpPr/>
          <p:nvPr/>
        </p:nvSpPr>
        <p:spPr>
          <a:xfrm>
            <a:off x="1059542" y="6245590"/>
            <a:ext cx="4599432" cy="53949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E9D1135-E239-480E-A974-3108301C6027}"/>
              </a:ext>
            </a:extLst>
          </p:cNvPr>
          <p:cNvGrpSpPr/>
          <p:nvPr/>
        </p:nvGrpSpPr>
        <p:grpSpPr>
          <a:xfrm>
            <a:off x="1262744" y="6289132"/>
            <a:ext cx="370683" cy="406908"/>
            <a:chOff x="5849257" y="2133600"/>
            <a:chExt cx="542109" cy="595086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A0F905B-BDC7-4C58-94C1-4372B9771FCD}"/>
                </a:ext>
              </a:extLst>
            </p:cNvPr>
            <p:cNvSpPr/>
            <p:nvPr/>
          </p:nvSpPr>
          <p:spPr>
            <a:xfrm>
              <a:off x="5979886" y="2133600"/>
              <a:ext cx="411480" cy="411480"/>
            </a:xfrm>
            <a:prstGeom prst="ellipse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0612E26-94AD-443B-B30A-8CF01604A9CF}"/>
                </a:ext>
              </a:extLst>
            </p:cNvPr>
            <p:cNvCxnSpPr>
              <a:stCxn id="14" idx="3"/>
            </p:cNvCxnSpPr>
            <p:nvPr/>
          </p:nvCxnSpPr>
          <p:spPr>
            <a:xfrm flipH="1">
              <a:off x="5849257" y="2484820"/>
              <a:ext cx="190889" cy="243866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8344E647-F5A2-4148-B7C8-25D517F6E696}"/>
              </a:ext>
            </a:extLst>
          </p:cNvPr>
          <p:cNvSpPr txBox="1"/>
          <p:nvPr/>
        </p:nvSpPr>
        <p:spPr>
          <a:xfrm>
            <a:off x="1798176" y="6298225"/>
            <a:ext cx="406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Insert Topic Title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EF361A3-C901-4ED5-99B8-10F2F69213D8}"/>
              </a:ext>
            </a:extLst>
          </p:cNvPr>
          <p:cNvSpPr txBox="1"/>
          <p:nvPr/>
        </p:nvSpPr>
        <p:spPr>
          <a:xfrm>
            <a:off x="14514" y="1299871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Introduction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5885550-5204-44FA-BB87-510F4B8B0191}"/>
              </a:ext>
            </a:extLst>
          </p:cNvPr>
          <p:cNvSpPr txBox="1"/>
          <p:nvPr/>
        </p:nvSpPr>
        <p:spPr>
          <a:xfrm>
            <a:off x="134899" y="2731542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Requirements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3FB944F-6B0A-4BF7-8CE7-2290CB52149B}"/>
              </a:ext>
            </a:extLst>
          </p:cNvPr>
          <p:cNvSpPr txBox="1"/>
          <p:nvPr/>
        </p:nvSpPr>
        <p:spPr>
          <a:xfrm>
            <a:off x="-14514" y="4148305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Cases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4762642-6E20-48EA-9008-83529DBC566C}"/>
              </a:ext>
            </a:extLst>
          </p:cNvPr>
          <p:cNvSpPr txBox="1"/>
          <p:nvPr/>
        </p:nvSpPr>
        <p:spPr>
          <a:xfrm>
            <a:off x="-14514" y="5518318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0B176F77-6B02-4C9B-9F32-293730FD55B3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762" y="6182587"/>
            <a:ext cx="647337" cy="647337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345F7672-3C4D-4105-A4CE-8E93A2868B12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052585" y="6210723"/>
            <a:ext cx="531250" cy="531250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A9F4AF43-442B-4D1D-B0E9-F0F988D9DFE6}"/>
              </a:ext>
            </a:extLst>
          </p:cNvPr>
          <p:cNvSpPr txBox="1"/>
          <p:nvPr/>
        </p:nvSpPr>
        <p:spPr>
          <a:xfrm>
            <a:off x="10834914" y="6182587"/>
            <a:ext cx="16981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A8D7D9"/>
                </a:solidFill>
                <a:latin typeface="Century Gothic" panose="020B0502020202020204" pitchFamily="34" charset="0"/>
              </a:rPr>
              <a:t>11:00 AM</a:t>
            </a:r>
          </a:p>
          <a:p>
            <a:r>
              <a:rPr lang="en-US" dirty="0">
                <a:solidFill>
                  <a:srgbClr val="A8D7D9"/>
                </a:solidFill>
                <a:latin typeface="Century Gothic" panose="020B0502020202020204" pitchFamily="34" charset="0"/>
              </a:rPr>
              <a:t>6/17/2023</a:t>
            </a:r>
          </a:p>
          <a:p>
            <a:endParaRPr lang="en-US" dirty="0">
              <a:solidFill>
                <a:srgbClr val="A8D7D9"/>
              </a:solidFill>
              <a:latin typeface="Century Gothic" panose="020B0502020202020204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38A0ED7-FFDB-4B55-B911-B3309F026846}"/>
              </a:ext>
            </a:extLst>
          </p:cNvPr>
          <p:cNvSpPr/>
          <p:nvPr/>
        </p:nvSpPr>
        <p:spPr>
          <a:xfrm>
            <a:off x="2317661" y="191558"/>
            <a:ext cx="8887968" cy="5724144"/>
          </a:xfrm>
          <a:prstGeom prst="rect">
            <a:avLst/>
          </a:prstGeom>
          <a:solidFill>
            <a:srgbClr val="A8D7D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0FD01A9-29FD-4954-A838-331A904D704B}"/>
              </a:ext>
            </a:extLst>
          </p:cNvPr>
          <p:cNvCxnSpPr/>
          <p:nvPr/>
        </p:nvCxnSpPr>
        <p:spPr>
          <a:xfrm>
            <a:off x="2336711" y="963592"/>
            <a:ext cx="8869680" cy="0"/>
          </a:xfrm>
          <a:prstGeom prst="line">
            <a:avLst/>
          </a:prstGeom>
          <a:ln w="38100">
            <a:solidFill>
              <a:srgbClr val="3C79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7E1A7F22-9925-419D-B073-05570914BF11}"/>
              </a:ext>
            </a:extLst>
          </p:cNvPr>
          <p:cNvSpPr/>
          <p:nvPr/>
        </p:nvSpPr>
        <p:spPr>
          <a:xfrm>
            <a:off x="2593419" y="270055"/>
            <a:ext cx="3473991" cy="574462"/>
          </a:xfrm>
          <a:prstGeom prst="roundRect">
            <a:avLst/>
          </a:prstGeom>
          <a:solidFill>
            <a:srgbClr val="4D7F8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67B7B88F-F5A5-4E6C-8462-38977E774899}"/>
              </a:ext>
            </a:extLst>
          </p:cNvPr>
          <p:cNvSpPr/>
          <p:nvPr/>
        </p:nvSpPr>
        <p:spPr>
          <a:xfrm>
            <a:off x="8631014" y="319257"/>
            <a:ext cx="402336" cy="402336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0EEBFC1B-DB37-4454-B18E-8B6BC31302F2}"/>
              </a:ext>
            </a:extLst>
          </p:cNvPr>
          <p:cNvSpPr/>
          <p:nvPr/>
        </p:nvSpPr>
        <p:spPr>
          <a:xfrm>
            <a:off x="9289201" y="329355"/>
            <a:ext cx="402336" cy="402336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C7C51A9-DCDA-4471-A0AB-F5CE581B9002}"/>
              </a:ext>
            </a:extLst>
          </p:cNvPr>
          <p:cNvSpPr/>
          <p:nvPr/>
        </p:nvSpPr>
        <p:spPr>
          <a:xfrm>
            <a:off x="9947388" y="329355"/>
            <a:ext cx="402336" cy="40233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5E52A16-C723-454F-AEA0-253EFCE43DF9}"/>
              </a:ext>
            </a:extLst>
          </p:cNvPr>
          <p:cNvSpPr txBox="1"/>
          <p:nvPr/>
        </p:nvSpPr>
        <p:spPr>
          <a:xfrm>
            <a:off x="10647683" y="164889"/>
            <a:ext cx="816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3C79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en-US" sz="2800" dirty="0">
              <a:solidFill>
                <a:srgbClr val="3C797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5" name="Picture 74">
            <a:hlinkClick r:id="rId4" action="ppaction://hlinksldjump"/>
            <a:extLst>
              <a:ext uri="{FF2B5EF4-FFF2-40B4-BE49-F238E27FC236}">
                <a16:creationId xmlns:a16="http://schemas.microsoft.com/office/drawing/2014/main" id="{2D0B0A56-C393-4554-B75F-D717918A12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401745"/>
            <a:ext cx="816935" cy="865707"/>
          </a:xfrm>
          <a:prstGeom prst="rect">
            <a:avLst/>
          </a:prstGeom>
        </p:spPr>
      </p:pic>
      <p:pic>
        <p:nvPicPr>
          <p:cNvPr id="76" name="Picture 75">
            <a:hlinkClick r:id="rId6" action="ppaction://hlinksldjump"/>
            <a:extLst>
              <a:ext uri="{FF2B5EF4-FFF2-40B4-BE49-F238E27FC236}">
                <a16:creationId xmlns:a16="http://schemas.microsoft.com/office/drawing/2014/main" id="{BA06B267-A5A0-4851-84BD-85AEA6B06A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1892943"/>
            <a:ext cx="816935" cy="865707"/>
          </a:xfrm>
          <a:prstGeom prst="rect">
            <a:avLst/>
          </a:prstGeom>
        </p:spPr>
      </p:pic>
      <p:pic>
        <p:nvPicPr>
          <p:cNvPr id="77" name="Picture 76">
            <a:hlinkClick r:id="rId7" action="ppaction://hlinksldjump"/>
            <a:extLst>
              <a:ext uri="{FF2B5EF4-FFF2-40B4-BE49-F238E27FC236}">
                <a16:creationId xmlns:a16="http://schemas.microsoft.com/office/drawing/2014/main" id="{0F6405F1-6BAB-4F4A-8637-22E612F7C5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3300952"/>
            <a:ext cx="816935" cy="865707"/>
          </a:xfrm>
          <a:prstGeom prst="rect">
            <a:avLst/>
          </a:prstGeom>
        </p:spPr>
      </p:pic>
      <p:pic>
        <p:nvPicPr>
          <p:cNvPr id="78" name="Picture 77">
            <a:hlinkClick r:id="rId8" action="ppaction://hlinksldjump"/>
            <a:extLst>
              <a:ext uri="{FF2B5EF4-FFF2-40B4-BE49-F238E27FC236}">
                <a16:creationId xmlns:a16="http://schemas.microsoft.com/office/drawing/2014/main" id="{43EBAB53-4FA0-4026-9A21-129437060F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4708961"/>
            <a:ext cx="816935" cy="865707"/>
          </a:xfrm>
          <a:prstGeom prst="rect">
            <a:avLst/>
          </a:prstGeom>
        </p:spPr>
      </p:pic>
      <p:pic>
        <p:nvPicPr>
          <p:cNvPr id="3" name="Picture 2">
            <a:hlinkClick r:id="rId8" action="ppaction://hlinksldjump"/>
            <a:extLst>
              <a:ext uri="{FF2B5EF4-FFF2-40B4-BE49-F238E27FC236}">
                <a16:creationId xmlns:a16="http://schemas.microsoft.com/office/drawing/2014/main" id="{28A192F0-7E22-499C-9825-0D936406E09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28" y="6186216"/>
            <a:ext cx="676715" cy="66452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397D3BA-CB79-48AB-A185-FDD1AE5550A7}"/>
              </a:ext>
            </a:extLst>
          </p:cNvPr>
          <p:cNvSpPr txBox="1"/>
          <p:nvPr/>
        </p:nvSpPr>
        <p:spPr>
          <a:xfrm>
            <a:off x="2593419" y="1617158"/>
            <a:ext cx="4657613" cy="976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Next is the declaration of SELECTION-SCREEN for our File Parameter.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E04535EB-8F7F-46DC-A42C-4F79AA46543C}"/>
              </a:ext>
            </a:extLst>
          </p:cNvPr>
          <p:cNvPicPr/>
          <p:nvPr/>
        </p:nvPicPr>
        <p:blipFill>
          <a:blip r:embed="rId10"/>
          <a:stretch>
            <a:fillRect/>
          </a:stretch>
        </p:blipFill>
        <p:spPr>
          <a:xfrm>
            <a:off x="4204956" y="2691546"/>
            <a:ext cx="5943600" cy="646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878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6" grpId="0" animBg="1"/>
      <p:bldP spid="57" grpId="0" animBg="1"/>
      <p:bldP spid="58" grpId="0" animBg="1"/>
      <p:bldP spid="59" grpId="0" animBg="1"/>
      <p:bldP spid="60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9C2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Document 1">
            <a:extLst>
              <a:ext uri="{FF2B5EF4-FFF2-40B4-BE49-F238E27FC236}">
                <a16:creationId xmlns:a16="http://schemas.microsoft.com/office/drawing/2014/main" id="{F2A10B2D-B757-4389-BE7B-9738A1C89FDE}"/>
              </a:ext>
            </a:extLst>
          </p:cNvPr>
          <p:cNvSpPr/>
          <p:nvPr/>
        </p:nvSpPr>
        <p:spPr>
          <a:xfrm flipH="1">
            <a:off x="0" y="0"/>
            <a:ext cx="12192000" cy="1538513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0 h 20868"/>
              <a:gd name="connsiteX1" fmla="*/ 21600 w 21600"/>
              <a:gd name="connsiteY1" fmla="*/ 0 h 20868"/>
              <a:gd name="connsiteX2" fmla="*/ 21600 w 21600"/>
              <a:gd name="connsiteY2" fmla="*/ 17322 h 20868"/>
              <a:gd name="connsiteX3" fmla="*/ 13061 w 21600"/>
              <a:gd name="connsiteY3" fmla="*/ 13920 h 20868"/>
              <a:gd name="connsiteX4" fmla="*/ 0 w 21600"/>
              <a:gd name="connsiteY4" fmla="*/ 20172 h 20868"/>
              <a:gd name="connsiteX5" fmla="*/ 0 w 21600"/>
              <a:gd name="connsiteY5" fmla="*/ 0 h 20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600" h="20868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9913" y="20549"/>
                  <a:pt x="16661" y="13445"/>
                  <a:pt x="13061" y="13920"/>
                </a:cubicBezTo>
                <a:cubicBezTo>
                  <a:pt x="9461" y="14395"/>
                  <a:pt x="1913" y="23399"/>
                  <a:pt x="0" y="20172"/>
                </a:cubicBezTo>
                <a:lnTo>
                  <a:pt x="0" y="0"/>
                </a:lnTo>
                <a:close/>
              </a:path>
            </a:pathLst>
          </a:custGeom>
          <a:solidFill>
            <a:srgbClr val="3C797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A4FA26-355C-45FB-A556-8FF36C9DE136}"/>
              </a:ext>
            </a:extLst>
          </p:cNvPr>
          <p:cNvSpPr/>
          <p:nvPr/>
        </p:nvSpPr>
        <p:spPr>
          <a:xfrm>
            <a:off x="0" y="6147816"/>
            <a:ext cx="12192000" cy="713232"/>
          </a:xfrm>
          <a:prstGeom prst="rect">
            <a:avLst/>
          </a:prstGeom>
          <a:solidFill>
            <a:srgbClr val="3C79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FB8EF91-ED71-4C79-A137-2E851C445510}"/>
              </a:ext>
            </a:extLst>
          </p:cNvPr>
          <p:cNvSpPr/>
          <p:nvPr/>
        </p:nvSpPr>
        <p:spPr>
          <a:xfrm>
            <a:off x="1059542" y="6245590"/>
            <a:ext cx="4599432" cy="53949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E9D1135-E239-480E-A974-3108301C6027}"/>
              </a:ext>
            </a:extLst>
          </p:cNvPr>
          <p:cNvGrpSpPr/>
          <p:nvPr/>
        </p:nvGrpSpPr>
        <p:grpSpPr>
          <a:xfrm>
            <a:off x="1262744" y="6289132"/>
            <a:ext cx="370683" cy="406908"/>
            <a:chOff x="5849257" y="2133600"/>
            <a:chExt cx="542109" cy="595086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A0F905B-BDC7-4C58-94C1-4372B9771FCD}"/>
                </a:ext>
              </a:extLst>
            </p:cNvPr>
            <p:cNvSpPr/>
            <p:nvPr/>
          </p:nvSpPr>
          <p:spPr>
            <a:xfrm>
              <a:off x="5979886" y="2133600"/>
              <a:ext cx="411480" cy="411480"/>
            </a:xfrm>
            <a:prstGeom prst="ellipse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0612E26-94AD-443B-B30A-8CF01604A9CF}"/>
                </a:ext>
              </a:extLst>
            </p:cNvPr>
            <p:cNvCxnSpPr>
              <a:stCxn id="14" idx="3"/>
            </p:cNvCxnSpPr>
            <p:nvPr/>
          </p:nvCxnSpPr>
          <p:spPr>
            <a:xfrm flipH="1">
              <a:off x="5849257" y="2484820"/>
              <a:ext cx="190889" cy="243866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8344E647-F5A2-4148-B7C8-25D517F6E696}"/>
              </a:ext>
            </a:extLst>
          </p:cNvPr>
          <p:cNvSpPr txBox="1"/>
          <p:nvPr/>
        </p:nvSpPr>
        <p:spPr>
          <a:xfrm>
            <a:off x="1798176" y="6298225"/>
            <a:ext cx="406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Insert Topic Title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EF361A3-C901-4ED5-99B8-10F2F69213D8}"/>
              </a:ext>
            </a:extLst>
          </p:cNvPr>
          <p:cNvSpPr txBox="1"/>
          <p:nvPr/>
        </p:nvSpPr>
        <p:spPr>
          <a:xfrm>
            <a:off x="14514" y="1299871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Introduction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5885550-5204-44FA-BB87-510F4B8B0191}"/>
              </a:ext>
            </a:extLst>
          </p:cNvPr>
          <p:cNvSpPr txBox="1"/>
          <p:nvPr/>
        </p:nvSpPr>
        <p:spPr>
          <a:xfrm>
            <a:off x="134899" y="2731542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Requirements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3FB944F-6B0A-4BF7-8CE7-2290CB52149B}"/>
              </a:ext>
            </a:extLst>
          </p:cNvPr>
          <p:cNvSpPr txBox="1"/>
          <p:nvPr/>
        </p:nvSpPr>
        <p:spPr>
          <a:xfrm>
            <a:off x="-14514" y="4148305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Cases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4762642-6E20-48EA-9008-83529DBC566C}"/>
              </a:ext>
            </a:extLst>
          </p:cNvPr>
          <p:cNvSpPr txBox="1"/>
          <p:nvPr/>
        </p:nvSpPr>
        <p:spPr>
          <a:xfrm>
            <a:off x="-14514" y="5518318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0B176F77-6B02-4C9B-9F32-293730FD55B3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762" y="6182587"/>
            <a:ext cx="647337" cy="647337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345F7672-3C4D-4105-A4CE-8E93A2868B12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052585" y="6210723"/>
            <a:ext cx="531250" cy="531250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A9F4AF43-442B-4D1D-B0E9-F0F988D9DFE6}"/>
              </a:ext>
            </a:extLst>
          </p:cNvPr>
          <p:cNvSpPr txBox="1"/>
          <p:nvPr/>
        </p:nvSpPr>
        <p:spPr>
          <a:xfrm>
            <a:off x="10834914" y="6182587"/>
            <a:ext cx="16981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A8D7D9"/>
                </a:solidFill>
                <a:latin typeface="Century Gothic" panose="020B0502020202020204" pitchFamily="34" charset="0"/>
              </a:rPr>
              <a:t>11:00 AM</a:t>
            </a:r>
          </a:p>
          <a:p>
            <a:r>
              <a:rPr lang="en-US" dirty="0">
                <a:solidFill>
                  <a:srgbClr val="A8D7D9"/>
                </a:solidFill>
                <a:latin typeface="Century Gothic" panose="020B0502020202020204" pitchFamily="34" charset="0"/>
              </a:rPr>
              <a:t>6/17/2023</a:t>
            </a:r>
          </a:p>
          <a:p>
            <a:endParaRPr lang="en-US" dirty="0">
              <a:solidFill>
                <a:srgbClr val="A8D7D9"/>
              </a:solidFill>
              <a:latin typeface="Century Gothic" panose="020B0502020202020204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38A0ED7-FFDB-4B55-B911-B3309F026846}"/>
              </a:ext>
            </a:extLst>
          </p:cNvPr>
          <p:cNvSpPr/>
          <p:nvPr/>
        </p:nvSpPr>
        <p:spPr>
          <a:xfrm>
            <a:off x="2317661" y="199579"/>
            <a:ext cx="8887968" cy="5724144"/>
          </a:xfrm>
          <a:prstGeom prst="rect">
            <a:avLst/>
          </a:prstGeom>
          <a:solidFill>
            <a:srgbClr val="A8D7D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0FD01A9-29FD-4954-A838-331A904D704B}"/>
              </a:ext>
            </a:extLst>
          </p:cNvPr>
          <p:cNvCxnSpPr/>
          <p:nvPr/>
        </p:nvCxnSpPr>
        <p:spPr>
          <a:xfrm>
            <a:off x="2336711" y="963592"/>
            <a:ext cx="8869680" cy="0"/>
          </a:xfrm>
          <a:prstGeom prst="line">
            <a:avLst/>
          </a:prstGeom>
          <a:ln w="38100">
            <a:solidFill>
              <a:srgbClr val="3C79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7E1A7F22-9925-419D-B073-05570914BF11}"/>
              </a:ext>
            </a:extLst>
          </p:cNvPr>
          <p:cNvSpPr/>
          <p:nvPr/>
        </p:nvSpPr>
        <p:spPr>
          <a:xfrm>
            <a:off x="2593419" y="270055"/>
            <a:ext cx="3473991" cy="574462"/>
          </a:xfrm>
          <a:prstGeom prst="roundRect">
            <a:avLst/>
          </a:prstGeom>
          <a:solidFill>
            <a:srgbClr val="4D7F8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67B7B88F-F5A5-4E6C-8462-38977E774899}"/>
              </a:ext>
            </a:extLst>
          </p:cNvPr>
          <p:cNvSpPr/>
          <p:nvPr/>
        </p:nvSpPr>
        <p:spPr>
          <a:xfrm>
            <a:off x="8631014" y="319257"/>
            <a:ext cx="402336" cy="402336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0EEBFC1B-DB37-4454-B18E-8B6BC31302F2}"/>
              </a:ext>
            </a:extLst>
          </p:cNvPr>
          <p:cNvSpPr/>
          <p:nvPr/>
        </p:nvSpPr>
        <p:spPr>
          <a:xfrm>
            <a:off x="9289201" y="329355"/>
            <a:ext cx="402336" cy="402336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C7C51A9-DCDA-4471-A0AB-F5CE581B9002}"/>
              </a:ext>
            </a:extLst>
          </p:cNvPr>
          <p:cNvSpPr/>
          <p:nvPr/>
        </p:nvSpPr>
        <p:spPr>
          <a:xfrm>
            <a:off x="9947388" y="329355"/>
            <a:ext cx="402336" cy="40233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5E52A16-C723-454F-AEA0-253EFCE43DF9}"/>
              </a:ext>
            </a:extLst>
          </p:cNvPr>
          <p:cNvSpPr txBox="1"/>
          <p:nvPr/>
        </p:nvSpPr>
        <p:spPr>
          <a:xfrm>
            <a:off x="10647683" y="164889"/>
            <a:ext cx="816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3C79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en-US" sz="2800" dirty="0">
              <a:solidFill>
                <a:srgbClr val="3C797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5" name="Picture 74">
            <a:hlinkClick r:id="rId4" action="ppaction://hlinksldjump"/>
            <a:extLst>
              <a:ext uri="{FF2B5EF4-FFF2-40B4-BE49-F238E27FC236}">
                <a16:creationId xmlns:a16="http://schemas.microsoft.com/office/drawing/2014/main" id="{2D0B0A56-C393-4554-B75F-D717918A12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401745"/>
            <a:ext cx="816935" cy="865707"/>
          </a:xfrm>
          <a:prstGeom prst="rect">
            <a:avLst/>
          </a:prstGeom>
        </p:spPr>
      </p:pic>
      <p:pic>
        <p:nvPicPr>
          <p:cNvPr id="76" name="Picture 75">
            <a:hlinkClick r:id="rId6" action="ppaction://hlinksldjump"/>
            <a:extLst>
              <a:ext uri="{FF2B5EF4-FFF2-40B4-BE49-F238E27FC236}">
                <a16:creationId xmlns:a16="http://schemas.microsoft.com/office/drawing/2014/main" id="{BA06B267-A5A0-4851-84BD-85AEA6B06A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1892943"/>
            <a:ext cx="816935" cy="865707"/>
          </a:xfrm>
          <a:prstGeom prst="rect">
            <a:avLst/>
          </a:prstGeom>
        </p:spPr>
      </p:pic>
      <p:pic>
        <p:nvPicPr>
          <p:cNvPr id="77" name="Picture 76">
            <a:hlinkClick r:id="rId7" action="ppaction://hlinksldjump"/>
            <a:extLst>
              <a:ext uri="{FF2B5EF4-FFF2-40B4-BE49-F238E27FC236}">
                <a16:creationId xmlns:a16="http://schemas.microsoft.com/office/drawing/2014/main" id="{0F6405F1-6BAB-4F4A-8637-22E612F7C5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3300952"/>
            <a:ext cx="816935" cy="865707"/>
          </a:xfrm>
          <a:prstGeom prst="rect">
            <a:avLst/>
          </a:prstGeom>
        </p:spPr>
      </p:pic>
      <p:pic>
        <p:nvPicPr>
          <p:cNvPr id="78" name="Picture 77">
            <a:hlinkClick r:id="rId8" action="ppaction://hlinksldjump"/>
            <a:extLst>
              <a:ext uri="{FF2B5EF4-FFF2-40B4-BE49-F238E27FC236}">
                <a16:creationId xmlns:a16="http://schemas.microsoft.com/office/drawing/2014/main" id="{43EBAB53-4FA0-4026-9A21-129437060F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4708961"/>
            <a:ext cx="816935" cy="865707"/>
          </a:xfrm>
          <a:prstGeom prst="rect">
            <a:avLst/>
          </a:prstGeom>
        </p:spPr>
      </p:pic>
      <p:pic>
        <p:nvPicPr>
          <p:cNvPr id="3" name="Picture 2">
            <a:hlinkClick r:id="rId8" action="ppaction://hlinksldjump"/>
            <a:extLst>
              <a:ext uri="{FF2B5EF4-FFF2-40B4-BE49-F238E27FC236}">
                <a16:creationId xmlns:a16="http://schemas.microsoft.com/office/drawing/2014/main" id="{28A192F0-7E22-499C-9825-0D936406E09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28" y="6186216"/>
            <a:ext cx="676715" cy="66452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397D3BA-CB79-48AB-A185-FDD1AE5550A7}"/>
              </a:ext>
            </a:extLst>
          </p:cNvPr>
          <p:cNvSpPr txBox="1"/>
          <p:nvPr/>
        </p:nvSpPr>
        <p:spPr>
          <a:xfrm>
            <a:off x="2648682" y="1373097"/>
            <a:ext cx="6246665" cy="680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AT-SELECTION SCREEN VALUE REQUEST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FOR file, you will go to </a:t>
            </a:r>
            <a:r>
              <a:rPr lang="en-US" sz="18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PATTERN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and call </a:t>
            </a:r>
            <a:r>
              <a:rPr lang="en-US" sz="18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F4_FILENAME</a:t>
            </a:r>
            <a:endParaRPr lang="en-US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8659ED67-4DA8-45AD-85F0-C92408E4214D}"/>
              </a:ext>
            </a:extLst>
          </p:cNvPr>
          <p:cNvPicPr/>
          <p:nvPr/>
        </p:nvPicPr>
        <p:blipFill>
          <a:blip r:embed="rId10"/>
          <a:stretch>
            <a:fillRect/>
          </a:stretch>
        </p:blipFill>
        <p:spPr>
          <a:xfrm>
            <a:off x="4094748" y="4034002"/>
            <a:ext cx="5943600" cy="112966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760BE0CD-7C16-4FA6-A794-6EC44B31CEF3}"/>
              </a:ext>
            </a:extLst>
          </p:cNvPr>
          <p:cNvPicPr/>
          <p:nvPr/>
        </p:nvPicPr>
        <p:blipFill>
          <a:blip r:embed="rId11"/>
          <a:stretch>
            <a:fillRect/>
          </a:stretch>
        </p:blipFill>
        <p:spPr>
          <a:xfrm>
            <a:off x="4100512" y="2125488"/>
            <a:ext cx="3990975" cy="16764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493C7B3-2A5F-4259-804E-E0EAD8143A40}"/>
              </a:ext>
            </a:extLst>
          </p:cNvPr>
          <p:cNvSpPr/>
          <p:nvPr/>
        </p:nvSpPr>
        <p:spPr>
          <a:xfrm>
            <a:off x="5658974" y="2631490"/>
            <a:ext cx="2281868" cy="3924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900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6" grpId="0" animBg="1"/>
      <p:bldP spid="57" grpId="0" animBg="1"/>
      <p:bldP spid="58" grpId="0" animBg="1"/>
      <p:bldP spid="59" grpId="0" animBg="1"/>
      <p:bldP spid="6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9C2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Flowchart: Document 1">
            <a:extLst>
              <a:ext uri="{FF2B5EF4-FFF2-40B4-BE49-F238E27FC236}">
                <a16:creationId xmlns:a16="http://schemas.microsoft.com/office/drawing/2014/main" id="{21E47DCA-6550-4869-802B-BECDE0A51155}"/>
              </a:ext>
            </a:extLst>
          </p:cNvPr>
          <p:cNvSpPr/>
          <p:nvPr/>
        </p:nvSpPr>
        <p:spPr>
          <a:xfrm flipH="1">
            <a:off x="0" y="0"/>
            <a:ext cx="12192000" cy="1538513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0 h 20868"/>
              <a:gd name="connsiteX1" fmla="*/ 21600 w 21600"/>
              <a:gd name="connsiteY1" fmla="*/ 0 h 20868"/>
              <a:gd name="connsiteX2" fmla="*/ 21600 w 21600"/>
              <a:gd name="connsiteY2" fmla="*/ 17322 h 20868"/>
              <a:gd name="connsiteX3" fmla="*/ 13061 w 21600"/>
              <a:gd name="connsiteY3" fmla="*/ 13920 h 20868"/>
              <a:gd name="connsiteX4" fmla="*/ 0 w 21600"/>
              <a:gd name="connsiteY4" fmla="*/ 20172 h 20868"/>
              <a:gd name="connsiteX5" fmla="*/ 0 w 21600"/>
              <a:gd name="connsiteY5" fmla="*/ 0 h 20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600" h="20868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9913" y="20549"/>
                  <a:pt x="16661" y="13445"/>
                  <a:pt x="13061" y="13920"/>
                </a:cubicBezTo>
                <a:cubicBezTo>
                  <a:pt x="9461" y="14395"/>
                  <a:pt x="1913" y="23399"/>
                  <a:pt x="0" y="20172"/>
                </a:cubicBezTo>
                <a:lnTo>
                  <a:pt x="0" y="0"/>
                </a:lnTo>
                <a:close/>
              </a:path>
            </a:pathLst>
          </a:custGeom>
          <a:solidFill>
            <a:srgbClr val="3C797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A4FA26-355C-45FB-A556-8FF36C9DE136}"/>
              </a:ext>
            </a:extLst>
          </p:cNvPr>
          <p:cNvSpPr/>
          <p:nvPr/>
        </p:nvSpPr>
        <p:spPr>
          <a:xfrm>
            <a:off x="0" y="6147816"/>
            <a:ext cx="12192000" cy="713232"/>
          </a:xfrm>
          <a:prstGeom prst="rect">
            <a:avLst/>
          </a:prstGeom>
          <a:solidFill>
            <a:srgbClr val="3C79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7291F2A-2054-4D48-BB1C-6CBAF1D4E8EC}"/>
              </a:ext>
            </a:extLst>
          </p:cNvPr>
          <p:cNvGrpSpPr/>
          <p:nvPr/>
        </p:nvGrpSpPr>
        <p:grpSpPr>
          <a:xfrm>
            <a:off x="203200" y="6223777"/>
            <a:ext cx="569976" cy="561309"/>
            <a:chOff x="4586514" y="2554514"/>
            <a:chExt cx="569976" cy="56130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0EAE53D-59E2-4586-B17D-6265C8B8433E}"/>
                </a:ext>
              </a:extLst>
            </p:cNvPr>
            <p:cNvSpPr/>
            <p:nvPr/>
          </p:nvSpPr>
          <p:spPr>
            <a:xfrm>
              <a:off x="4586514" y="2554514"/>
              <a:ext cx="265176" cy="2651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8FA8B5C-DB58-40BD-8B69-4B46BE32F607}"/>
                </a:ext>
              </a:extLst>
            </p:cNvPr>
            <p:cNvSpPr/>
            <p:nvPr/>
          </p:nvSpPr>
          <p:spPr>
            <a:xfrm>
              <a:off x="4891314" y="2554514"/>
              <a:ext cx="265176" cy="2651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DCAC940-584B-41A8-8EF5-05040CE00A5D}"/>
                </a:ext>
              </a:extLst>
            </p:cNvPr>
            <p:cNvSpPr/>
            <p:nvPr/>
          </p:nvSpPr>
          <p:spPr>
            <a:xfrm>
              <a:off x="4586514" y="2850647"/>
              <a:ext cx="265176" cy="2651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8F23931-4A67-4828-8E14-E9923F3C07AC}"/>
                </a:ext>
              </a:extLst>
            </p:cNvPr>
            <p:cNvSpPr/>
            <p:nvPr/>
          </p:nvSpPr>
          <p:spPr>
            <a:xfrm>
              <a:off x="4891314" y="2850647"/>
              <a:ext cx="265176" cy="2651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FB8EF91-ED71-4C79-A137-2E851C445510}"/>
              </a:ext>
            </a:extLst>
          </p:cNvPr>
          <p:cNvSpPr/>
          <p:nvPr/>
        </p:nvSpPr>
        <p:spPr>
          <a:xfrm>
            <a:off x="1059542" y="6245590"/>
            <a:ext cx="4599432" cy="53949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E9D1135-E239-480E-A974-3108301C6027}"/>
              </a:ext>
            </a:extLst>
          </p:cNvPr>
          <p:cNvGrpSpPr/>
          <p:nvPr/>
        </p:nvGrpSpPr>
        <p:grpSpPr>
          <a:xfrm>
            <a:off x="1262744" y="6289132"/>
            <a:ext cx="370683" cy="406908"/>
            <a:chOff x="5849257" y="2133600"/>
            <a:chExt cx="542109" cy="595086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A0F905B-BDC7-4C58-94C1-4372B9771FCD}"/>
                </a:ext>
              </a:extLst>
            </p:cNvPr>
            <p:cNvSpPr/>
            <p:nvPr/>
          </p:nvSpPr>
          <p:spPr>
            <a:xfrm>
              <a:off x="5979886" y="2133600"/>
              <a:ext cx="411480" cy="411480"/>
            </a:xfrm>
            <a:prstGeom prst="ellipse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0612E26-94AD-443B-B30A-8CF01604A9CF}"/>
                </a:ext>
              </a:extLst>
            </p:cNvPr>
            <p:cNvCxnSpPr>
              <a:stCxn id="14" idx="3"/>
            </p:cNvCxnSpPr>
            <p:nvPr/>
          </p:nvCxnSpPr>
          <p:spPr>
            <a:xfrm flipH="1">
              <a:off x="5849257" y="2484820"/>
              <a:ext cx="190889" cy="243866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8344E647-F5A2-4148-B7C8-25D517F6E696}"/>
              </a:ext>
            </a:extLst>
          </p:cNvPr>
          <p:cNvSpPr txBox="1"/>
          <p:nvPr/>
        </p:nvSpPr>
        <p:spPr>
          <a:xfrm>
            <a:off x="1798176" y="6298225"/>
            <a:ext cx="406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Insert Topic Title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EF361A3-C901-4ED5-99B8-10F2F69213D8}"/>
              </a:ext>
            </a:extLst>
          </p:cNvPr>
          <p:cNvSpPr txBox="1"/>
          <p:nvPr/>
        </p:nvSpPr>
        <p:spPr>
          <a:xfrm>
            <a:off x="14514" y="1299871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Introduction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5885550-5204-44FA-BB87-510F4B8B0191}"/>
              </a:ext>
            </a:extLst>
          </p:cNvPr>
          <p:cNvSpPr txBox="1"/>
          <p:nvPr/>
        </p:nvSpPr>
        <p:spPr>
          <a:xfrm>
            <a:off x="134899" y="2731542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Requirements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3FB944F-6B0A-4BF7-8CE7-2290CB52149B}"/>
              </a:ext>
            </a:extLst>
          </p:cNvPr>
          <p:cNvSpPr txBox="1"/>
          <p:nvPr/>
        </p:nvSpPr>
        <p:spPr>
          <a:xfrm>
            <a:off x="-14514" y="4148305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4762642-6E20-48EA-9008-83529DBC566C}"/>
              </a:ext>
            </a:extLst>
          </p:cNvPr>
          <p:cNvSpPr txBox="1"/>
          <p:nvPr/>
        </p:nvSpPr>
        <p:spPr>
          <a:xfrm>
            <a:off x="-14514" y="5518318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2BFF48-AF0A-46A4-AD7F-AD1B2441185E}"/>
              </a:ext>
            </a:extLst>
          </p:cNvPr>
          <p:cNvSpPr/>
          <p:nvPr/>
        </p:nvSpPr>
        <p:spPr>
          <a:xfrm>
            <a:off x="2538984" y="111151"/>
            <a:ext cx="7114032" cy="2606040"/>
          </a:xfrm>
          <a:prstGeom prst="rect">
            <a:avLst/>
          </a:prstGeom>
          <a:solidFill>
            <a:srgbClr val="A8D7D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5C0595F-1CE7-407B-B555-EC043A0295F4}"/>
              </a:ext>
            </a:extLst>
          </p:cNvPr>
          <p:cNvCxnSpPr/>
          <p:nvPr/>
        </p:nvCxnSpPr>
        <p:spPr>
          <a:xfrm>
            <a:off x="2558034" y="883185"/>
            <a:ext cx="7132320" cy="0"/>
          </a:xfrm>
          <a:prstGeom prst="line">
            <a:avLst/>
          </a:prstGeom>
          <a:ln w="38100">
            <a:solidFill>
              <a:srgbClr val="3C79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C3554E0-BC22-42BE-B8DC-52EF1064A59E}"/>
              </a:ext>
            </a:extLst>
          </p:cNvPr>
          <p:cNvSpPr/>
          <p:nvPr/>
        </p:nvSpPr>
        <p:spPr>
          <a:xfrm>
            <a:off x="2814742" y="189648"/>
            <a:ext cx="3473991" cy="574462"/>
          </a:xfrm>
          <a:prstGeom prst="roundRect">
            <a:avLst/>
          </a:prstGeom>
          <a:solidFill>
            <a:srgbClr val="4D7F8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CASES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EF70BCD-CA75-4ABD-AAA9-4FDFDE95C96E}"/>
              </a:ext>
            </a:extLst>
          </p:cNvPr>
          <p:cNvSpPr/>
          <p:nvPr/>
        </p:nvSpPr>
        <p:spPr>
          <a:xfrm>
            <a:off x="7118787" y="238850"/>
            <a:ext cx="402336" cy="402336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CCE503C-A9A9-45A0-BE3F-0D0395A9B0E5}"/>
              </a:ext>
            </a:extLst>
          </p:cNvPr>
          <p:cNvSpPr/>
          <p:nvPr/>
        </p:nvSpPr>
        <p:spPr>
          <a:xfrm>
            <a:off x="7776974" y="248948"/>
            <a:ext cx="402336" cy="402336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6FA0BA3F-7AEE-40BC-84D4-532961801BD1}"/>
              </a:ext>
            </a:extLst>
          </p:cNvPr>
          <p:cNvSpPr/>
          <p:nvPr/>
        </p:nvSpPr>
        <p:spPr>
          <a:xfrm>
            <a:off x="8435161" y="248948"/>
            <a:ext cx="402336" cy="40233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071491A-3A30-44E5-8DC5-7AF4FD401192}"/>
              </a:ext>
            </a:extLst>
          </p:cNvPr>
          <p:cNvSpPr txBox="1"/>
          <p:nvPr/>
        </p:nvSpPr>
        <p:spPr>
          <a:xfrm>
            <a:off x="9135456" y="84482"/>
            <a:ext cx="816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3C79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en-US" sz="2800" dirty="0">
              <a:solidFill>
                <a:srgbClr val="3C797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0B176F77-6B02-4C9B-9F32-293730FD55B3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762" y="6182587"/>
            <a:ext cx="647337" cy="647337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345F7672-3C4D-4105-A4CE-8E93A2868B12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052585" y="6210723"/>
            <a:ext cx="531250" cy="531250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A9F4AF43-442B-4D1D-B0E9-F0F988D9DFE6}"/>
              </a:ext>
            </a:extLst>
          </p:cNvPr>
          <p:cNvSpPr txBox="1"/>
          <p:nvPr/>
        </p:nvSpPr>
        <p:spPr>
          <a:xfrm>
            <a:off x="10834914" y="6182587"/>
            <a:ext cx="16981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A8D7D9"/>
                </a:solidFill>
                <a:latin typeface="Century Gothic" panose="020B0502020202020204" pitchFamily="34" charset="0"/>
              </a:rPr>
              <a:t>11:00 AM</a:t>
            </a:r>
          </a:p>
          <a:p>
            <a:r>
              <a:rPr lang="en-US" dirty="0">
                <a:solidFill>
                  <a:srgbClr val="A8D7D9"/>
                </a:solidFill>
                <a:latin typeface="Century Gothic" panose="020B0502020202020204" pitchFamily="34" charset="0"/>
              </a:rPr>
              <a:t>6/17/2023</a:t>
            </a:r>
          </a:p>
          <a:p>
            <a:endParaRPr lang="en-US" dirty="0">
              <a:solidFill>
                <a:srgbClr val="A8D7D9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Rectangle: Folded Corner 2">
            <a:hlinkClick r:id="rId4" action="ppaction://hlinksldjump"/>
            <a:extLst>
              <a:ext uri="{FF2B5EF4-FFF2-40B4-BE49-F238E27FC236}">
                <a16:creationId xmlns:a16="http://schemas.microsoft.com/office/drawing/2014/main" id="{65DD35A2-D67D-419A-94B3-59C1C808BA08}"/>
              </a:ext>
            </a:extLst>
          </p:cNvPr>
          <p:cNvSpPr/>
          <p:nvPr/>
        </p:nvSpPr>
        <p:spPr>
          <a:xfrm flipV="1">
            <a:off x="2979842" y="1084263"/>
            <a:ext cx="804672" cy="987552"/>
          </a:xfrm>
          <a:prstGeom prst="foldedCorner">
            <a:avLst>
              <a:gd name="adj" fmla="val 30872"/>
            </a:avLst>
          </a:prstGeom>
          <a:solidFill>
            <a:srgbClr val="3C797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: Folded Corner 42">
            <a:hlinkClick r:id="rId5" action="ppaction://hlinksldjump"/>
            <a:extLst>
              <a:ext uri="{FF2B5EF4-FFF2-40B4-BE49-F238E27FC236}">
                <a16:creationId xmlns:a16="http://schemas.microsoft.com/office/drawing/2014/main" id="{8C1EE9C7-4EC2-4202-8723-1020ACD9A50B}"/>
              </a:ext>
            </a:extLst>
          </p:cNvPr>
          <p:cNvSpPr/>
          <p:nvPr/>
        </p:nvSpPr>
        <p:spPr>
          <a:xfrm flipV="1">
            <a:off x="4314501" y="1080864"/>
            <a:ext cx="804672" cy="987552"/>
          </a:xfrm>
          <a:prstGeom prst="foldedCorner">
            <a:avLst>
              <a:gd name="adj" fmla="val 30872"/>
            </a:avLst>
          </a:prstGeom>
          <a:solidFill>
            <a:srgbClr val="3C797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: Folded Corner 43">
            <a:hlinkClick r:id="rId6" action="ppaction://hlinksldjump"/>
            <a:extLst>
              <a:ext uri="{FF2B5EF4-FFF2-40B4-BE49-F238E27FC236}">
                <a16:creationId xmlns:a16="http://schemas.microsoft.com/office/drawing/2014/main" id="{99C7ECEA-99D2-45CA-A94C-C8791666A60A}"/>
              </a:ext>
            </a:extLst>
          </p:cNvPr>
          <p:cNvSpPr/>
          <p:nvPr/>
        </p:nvSpPr>
        <p:spPr>
          <a:xfrm flipV="1">
            <a:off x="5649161" y="1085134"/>
            <a:ext cx="804672" cy="987552"/>
          </a:xfrm>
          <a:prstGeom prst="foldedCorner">
            <a:avLst>
              <a:gd name="adj" fmla="val 30872"/>
            </a:avLst>
          </a:prstGeom>
          <a:solidFill>
            <a:srgbClr val="3C797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: Folded Corner 44">
            <a:hlinkClick r:id="rId7" action="ppaction://hlinksldjump"/>
            <a:extLst>
              <a:ext uri="{FF2B5EF4-FFF2-40B4-BE49-F238E27FC236}">
                <a16:creationId xmlns:a16="http://schemas.microsoft.com/office/drawing/2014/main" id="{CBEE49F4-E69E-4DF0-97F8-00BE5364755E}"/>
              </a:ext>
            </a:extLst>
          </p:cNvPr>
          <p:cNvSpPr/>
          <p:nvPr/>
        </p:nvSpPr>
        <p:spPr>
          <a:xfrm flipV="1">
            <a:off x="6983820" y="1081735"/>
            <a:ext cx="804672" cy="987552"/>
          </a:xfrm>
          <a:prstGeom prst="foldedCorner">
            <a:avLst>
              <a:gd name="adj" fmla="val 30872"/>
            </a:avLst>
          </a:prstGeom>
          <a:solidFill>
            <a:srgbClr val="3C797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F6798C-F2D1-48FF-BB2F-91ADB1817C50}"/>
              </a:ext>
            </a:extLst>
          </p:cNvPr>
          <p:cNvSpPr txBox="1"/>
          <p:nvPr/>
        </p:nvSpPr>
        <p:spPr>
          <a:xfrm>
            <a:off x="2827356" y="2109949"/>
            <a:ext cx="1350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CASE 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6BEC8C0-F60B-486F-98C5-AF410DDC1A08}"/>
              </a:ext>
            </a:extLst>
          </p:cNvPr>
          <p:cNvSpPr txBox="1"/>
          <p:nvPr/>
        </p:nvSpPr>
        <p:spPr>
          <a:xfrm>
            <a:off x="4178214" y="2109949"/>
            <a:ext cx="1350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CASE 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CD5EBB6-9F02-4342-BD09-E2DB1D53A086}"/>
              </a:ext>
            </a:extLst>
          </p:cNvPr>
          <p:cNvSpPr txBox="1"/>
          <p:nvPr/>
        </p:nvSpPr>
        <p:spPr>
          <a:xfrm>
            <a:off x="5504745" y="2109949"/>
            <a:ext cx="1350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CASE 3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6300109-9FC0-4D7A-A005-D82632F79586}"/>
              </a:ext>
            </a:extLst>
          </p:cNvPr>
          <p:cNvSpPr txBox="1"/>
          <p:nvPr/>
        </p:nvSpPr>
        <p:spPr>
          <a:xfrm>
            <a:off x="6854530" y="2109949"/>
            <a:ext cx="1350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CASE 4</a:t>
            </a:r>
          </a:p>
        </p:txBody>
      </p:sp>
      <p:pic>
        <p:nvPicPr>
          <p:cNvPr id="54" name="Picture 53">
            <a:hlinkClick r:id="rId8" action="ppaction://hlinksldjump"/>
            <a:extLst>
              <a:ext uri="{FF2B5EF4-FFF2-40B4-BE49-F238E27FC236}">
                <a16:creationId xmlns:a16="http://schemas.microsoft.com/office/drawing/2014/main" id="{7141CA8B-0117-44CC-8F01-03ECED59865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401745"/>
            <a:ext cx="816935" cy="865707"/>
          </a:xfrm>
          <a:prstGeom prst="rect">
            <a:avLst/>
          </a:prstGeom>
        </p:spPr>
      </p:pic>
      <p:pic>
        <p:nvPicPr>
          <p:cNvPr id="55" name="Picture 54">
            <a:hlinkClick r:id="rId10" action="ppaction://hlinksldjump"/>
            <a:extLst>
              <a:ext uri="{FF2B5EF4-FFF2-40B4-BE49-F238E27FC236}">
                <a16:creationId xmlns:a16="http://schemas.microsoft.com/office/drawing/2014/main" id="{6E00C0D6-1B67-4430-9465-3C054A82EFB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1892943"/>
            <a:ext cx="816935" cy="865707"/>
          </a:xfrm>
          <a:prstGeom prst="rect">
            <a:avLst/>
          </a:prstGeom>
        </p:spPr>
      </p:pic>
      <p:pic>
        <p:nvPicPr>
          <p:cNvPr id="56" name="Picture 55">
            <a:hlinkClick r:id="rId11" action="ppaction://hlinksldjump"/>
            <a:extLst>
              <a:ext uri="{FF2B5EF4-FFF2-40B4-BE49-F238E27FC236}">
                <a16:creationId xmlns:a16="http://schemas.microsoft.com/office/drawing/2014/main" id="{729C8510-0B36-4B97-B93E-C0750A38949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3300952"/>
            <a:ext cx="816935" cy="865707"/>
          </a:xfrm>
          <a:prstGeom prst="rect">
            <a:avLst/>
          </a:prstGeom>
        </p:spPr>
      </p:pic>
      <p:pic>
        <p:nvPicPr>
          <p:cNvPr id="57" name="Picture 56">
            <a:hlinkClick r:id="rId12" action="ppaction://hlinksldjump"/>
            <a:extLst>
              <a:ext uri="{FF2B5EF4-FFF2-40B4-BE49-F238E27FC236}">
                <a16:creationId xmlns:a16="http://schemas.microsoft.com/office/drawing/2014/main" id="{00CBEB22-0BB8-44F3-9D7C-181E5402878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4708961"/>
            <a:ext cx="816935" cy="865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806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0" grpId="0" animBg="1"/>
      <p:bldP spid="21" grpId="0" animBg="1"/>
      <p:bldP spid="40" grpId="0" animBg="1"/>
      <p:bldP spid="42" grpId="0" animBg="1"/>
      <p:bldP spid="22" grpId="0"/>
      <p:bldP spid="3" grpId="0" animBg="1"/>
      <p:bldP spid="43" grpId="0" animBg="1"/>
      <p:bldP spid="44" grpId="0" animBg="1"/>
      <p:bldP spid="45" grpId="0" animBg="1"/>
      <p:bldP spid="4" grpId="0"/>
      <p:bldP spid="50" grpId="0"/>
      <p:bldP spid="51" grpId="0"/>
      <p:bldP spid="52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9C2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Document 1">
            <a:extLst>
              <a:ext uri="{FF2B5EF4-FFF2-40B4-BE49-F238E27FC236}">
                <a16:creationId xmlns:a16="http://schemas.microsoft.com/office/drawing/2014/main" id="{F2A10B2D-B757-4389-BE7B-9738A1C89FDE}"/>
              </a:ext>
            </a:extLst>
          </p:cNvPr>
          <p:cNvSpPr/>
          <p:nvPr/>
        </p:nvSpPr>
        <p:spPr>
          <a:xfrm flipH="1">
            <a:off x="0" y="0"/>
            <a:ext cx="12192000" cy="1538513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0 h 20868"/>
              <a:gd name="connsiteX1" fmla="*/ 21600 w 21600"/>
              <a:gd name="connsiteY1" fmla="*/ 0 h 20868"/>
              <a:gd name="connsiteX2" fmla="*/ 21600 w 21600"/>
              <a:gd name="connsiteY2" fmla="*/ 17322 h 20868"/>
              <a:gd name="connsiteX3" fmla="*/ 13061 w 21600"/>
              <a:gd name="connsiteY3" fmla="*/ 13920 h 20868"/>
              <a:gd name="connsiteX4" fmla="*/ 0 w 21600"/>
              <a:gd name="connsiteY4" fmla="*/ 20172 h 20868"/>
              <a:gd name="connsiteX5" fmla="*/ 0 w 21600"/>
              <a:gd name="connsiteY5" fmla="*/ 0 h 20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600" h="20868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9913" y="20549"/>
                  <a:pt x="16661" y="13445"/>
                  <a:pt x="13061" y="13920"/>
                </a:cubicBezTo>
                <a:cubicBezTo>
                  <a:pt x="9461" y="14395"/>
                  <a:pt x="1913" y="23399"/>
                  <a:pt x="0" y="20172"/>
                </a:cubicBezTo>
                <a:lnTo>
                  <a:pt x="0" y="0"/>
                </a:lnTo>
                <a:close/>
              </a:path>
            </a:pathLst>
          </a:custGeom>
          <a:solidFill>
            <a:srgbClr val="3C797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A4FA26-355C-45FB-A556-8FF36C9DE136}"/>
              </a:ext>
            </a:extLst>
          </p:cNvPr>
          <p:cNvSpPr/>
          <p:nvPr/>
        </p:nvSpPr>
        <p:spPr>
          <a:xfrm>
            <a:off x="0" y="6147816"/>
            <a:ext cx="12192000" cy="713232"/>
          </a:xfrm>
          <a:prstGeom prst="rect">
            <a:avLst/>
          </a:prstGeom>
          <a:solidFill>
            <a:srgbClr val="3C79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FB8EF91-ED71-4C79-A137-2E851C445510}"/>
              </a:ext>
            </a:extLst>
          </p:cNvPr>
          <p:cNvSpPr/>
          <p:nvPr/>
        </p:nvSpPr>
        <p:spPr>
          <a:xfrm>
            <a:off x="1059542" y="6245590"/>
            <a:ext cx="4599432" cy="53949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E9D1135-E239-480E-A974-3108301C6027}"/>
              </a:ext>
            </a:extLst>
          </p:cNvPr>
          <p:cNvGrpSpPr/>
          <p:nvPr/>
        </p:nvGrpSpPr>
        <p:grpSpPr>
          <a:xfrm>
            <a:off x="1262744" y="6289132"/>
            <a:ext cx="370683" cy="406908"/>
            <a:chOff x="5849257" y="2133600"/>
            <a:chExt cx="542109" cy="595086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A0F905B-BDC7-4C58-94C1-4372B9771FCD}"/>
                </a:ext>
              </a:extLst>
            </p:cNvPr>
            <p:cNvSpPr/>
            <p:nvPr/>
          </p:nvSpPr>
          <p:spPr>
            <a:xfrm>
              <a:off x="5979886" y="2133600"/>
              <a:ext cx="411480" cy="411480"/>
            </a:xfrm>
            <a:prstGeom prst="ellipse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0612E26-94AD-443B-B30A-8CF01604A9CF}"/>
                </a:ext>
              </a:extLst>
            </p:cNvPr>
            <p:cNvCxnSpPr>
              <a:stCxn id="14" idx="3"/>
            </p:cNvCxnSpPr>
            <p:nvPr/>
          </p:nvCxnSpPr>
          <p:spPr>
            <a:xfrm flipH="1">
              <a:off x="5849257" y="2484820"/>
              <a:ext cx="190889" cy="243866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8344E647-F5A2-4148-B7C8-25D517F6E696}"/>
              </a:ext>
            </a:extLst>
          </p:cNvPr>
          <p:cNvSpPr txBox="1"/>
          <p:nvPr/>
        </p:nvSpPr>
        <p:spPr>
          <a:xfrm>
            <a:off x="1798176" y="6298225"/>
            <a:ext cx="406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Insert Topic Title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EF361A3-C901-4ED5-99B8-10F2F69213D8}"/>
              </a:ext>
            </a:extLst>
          </p:cNvPr>
          <p:cNvSpPr txBox="1"/>
          <p:nvPr/>
        </p:nvSpPr>
        <p:spPr>
          <a:xfrm>
            <a:off x="14514" y="1299871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Introduction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5885550-5204-44FA-BB87-510F4B8B0191}"/>
              </a:ext>
            </a:extLst>
          </p:cNvPr>
          <p:cNvSpPr txBox="1"/>
          <p:nvPr/>
        </p:nvSpPr>
        <p:spPr>
          <a:xfrm>
            <a:off x="134899" y="2731542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Requirements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3FB944F-6B0A-4BF7-8CE7-2290CB52149B}"/>
              </a:ext>
            </a:extLst>
          </p:cNvPr>
          <p:cNvSpPr txBox="1"/>
          <p:nvPr/>
        </p:nvSpPr>
        <p:spPr>
          <a:xfrm>
            <a:off x="-14514" y="4148305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Cases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4762642-6E20-48EA-9008-83529DBC566C}"/>
              </a:ext>
            </a:extLst>
          </p:cNvPr>
          <p:cNvSpPr txBox="1"/>
          <p:nvPr/>
        </p:nvSpPr>
        <p:spPr>
          <a:xfrm>
            <a:off x="-14514" y="5518318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0B176F77-6B02-4C9B-9F32-293730FD55B3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762" y="6182587"/>
            <a:ext cx="647337" cy="647337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345F7672-3C4D-4105-A4CE-8E93A2868B12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052585" y="6210723"/>
            <a:ext cx="531250" cy="531250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A9F4AF43-442B-4D1D-B0E9-F0F988D9DFE6}"/>
              </a:ext>
            </a:extLst>
          </p:cNvPr>
          <p:cNvSpPr txBox="1"/>
          <p:nvPr/>
        </p:nvSpPr>
        <p:spPr>
          <a:xfrm>
            <a:off x="10834914" y="6182587"/>
            <a:ext cx="16981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A8D7D9"/>
                </a:solidFill>
                <a:latin typeface="Century Gothic" panose="020B0502020202020204" pitchFamily="34" charset="0"/>
              </a:rPr>
              <a:t>11:00 AM</a:t>
            </a:r>
          </a:p>
          <a:p>
            <a:r>
              <a:rPr lang="en-US" dirty="0">
                <a:solidFill>
                  <a:srgbClr val="A8D7D9"/>
                </a:solidFill>
                <a:latin typeface="Century Gothic" panose="020B0502020202020204" pitchFamily="34" charset="0"/>
              </a:rPr>
              <a:t>6/17/2023</a:t>
            </a:r>
          </a:p>
          <a:p>
            <a:endParaRPr lang="en-US" dirty="0">
              <a:solidFill>
                <a:srgbClr val="A8D7D9"/>
              </a:solidFill>
              <a:latin typeface="Century Gothic" panose="020B0502020202020204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38A0ED7-FFDB-4B55-B911-B3309F026846}"/>
              </a:ext>
            </a:extLst>
          </p:cNvPr>
          <p:cNvSpPr/>
          <p:nvPr/>
        </p:nvSpPr>
        <p:spPr>
          <a:xfrm>
            <a:off x="2317661" y="191558"/>
            <a:ext cx="8887968" cy="5724144"/>
          </a:xfrm>
          <a:prstGeom prst="rect">
            <a:avLst/>
          </a:prstGeom>
          <a:solidFill>
            <a:srgbClr val="A8D7D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0FD01A9-29FD-4954-A838-331A904D704B}"/>
              </a:ext>
            </a:extLst>
          </p:cNvPr>
          <p:cNvCxnSpPr/>
          <p:nvPr/>
        </p:nvCxnSpPr>
        <p:spPr>
          <a:xfrm>
            <a:off x="2336711" y="963592"/>
            <a:ext cx="8869680" cy="0"/>
          </a:xfrm>
          <a:prstGeom prst="line">
            <a:avLst/>
          </a:prstGeom>
          <a:ln w="38100">
            <a:solidFill>
              <a:srgbClr val="3C79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7E1A7F22-9925-419D-B073-05570914BF11}"/>
              </a:ext>
            </a:extLst>
          </p:cNvPr>
          <p:cNvSpPr/>
          <p:nvPr/>
        </p:nvSpPr>
        <p:spPr>
          <a:xfrm>
            <a:off x="2593419" y="270055"/>
            <a:ext cx="3473991" cy="574462"/>
          </a:xfrm>
          <a:prstGeom prst="roundRect">
            <a:avLst/>
          </a:prstGeom>
          <a:solidFill>
            <a:srgbClr val="4D7F8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67B7B88F-F5A5-4E6C-8462-38977E774899}"/>
              </a:ext>
            </a:extLst>
          </p:cNvPr>
          <p:cNvSpPr/>
          <p:nvPr/>
        </p:nvSpPr>
        <p:spPr>
          <a:xfrm>
            <a:off x="8631014" y="319257"/>
            <a:ext cx="402336" cy="402336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0EEBFC1B-DB37-4454-B18E-8B6BC31302F2}"/>
              </a:ext>
            </a:extLst>
          </p:cNvPr>
          <p:cNvSpPr/>
          <p:nvPr/>
        </p:nvSpPr>
        <p:spPr>
          <a:xfrm>
            <a:off x="9289201" y="329355"/>
            <a:ext cx="402336" cy="402336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C7C51A9-DCDA-4471-A0AB-F5CE581B9002}"/>
              </a:ext>
            </a:extLst>
          </p:cNvPr>
          <p:cNvSpPr/>
          <p:nvPr/>
        </p:nvSpPr>
        <p:spPr>
          <a:xfrm>
            <a:off x="9947388" y="329355"/>
            <a:ext cx="402336" cy="40233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5E52A16-C723-454F-AEA0-253EFCE43DF9}"/>
              </a:ext>
            </a:extLst>
          </p:cNvPr>
          <p:cNvSpPr txBox="1"/>
          <p:nvPr/>
        </p:nvSpPr>
        <p:spPr>
          <a:xfrm>
            <a:off x="10647683" y="164889"/>
            <a:ext cx="816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3C79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en-US" sz="2800" dirty="0">
              <a:solidFill>
                <a:srgbClr val="3C797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5" name="Picture 74">
            <a:hlinkClick r:id="rId4" action="ppaction://hlinksldjump"/>
            <a:extLst>
              <a:ext uri="{FF2B5EF4-FFF2-40B4-BE49-F238E27FC236}">
                <a16:creationId xmlns:a16="http://schemas.microsoft.com/office/drawing/2014/main" id="{2D0B0A56-C393-4554-B75F-D717918A12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401745"/>
            <a:ext cx="816935" cy="865707"/>
          </a:xfrm>
          <a:prstGeom prst="rect">
            <a:avLst/>
          </a:prstGeom>
        </p:spPr>
      </p:pic>
      <p:pic>
        <p:nvPicPr>
          <p:cNvPr id="76" name="Picture 75">
            <a:hlinkClick r:id="rId6" action="ppaction://hlinksldjump"/>
            <a:extLst>
              <a:ext uri="{FF2B5EF4-FFF2-40B4-BE49-F238E27FC236}">
                <a16:creationId xmlns:a16="http://schemas.microsoft.com/office/drawing/2014/main" id="{BA06B267-A5A0-4851-84BD-85AEA6B06A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1892943"/>
            <a:ext cx="816935" cy="865707"/>
          </a:xfrm>
          <a:prstGeom prst="rect">
            <a:avLst/>
          </a:prstGeom>
        </p:spPr>
      </p:pic>
      <p:pic>
        <p:nvPicPr>
          <p:cNvPr id="77" name="Picture 76">
            <a:hlinkClick r:id="rId7" action="ppaction://hlinksldjump"/>
            <a:extLst>
              <a:ext uri="{FF2B5EF4-FFF2-40B4-BE49-F238E27FC236}">
                <a16:creationId xmlns:a16="http://schemas.microsoft.com/office/drawing/2014/main" id="{0F6405F1-6BAB-4F4A-8637-22E612F7C5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3300952"/>
            <a:ext cx="816935" cy="865707"/>
          </a:xfrm>
          <a:prstGeom prst="rect">
            <a:avLst/>
          </a:prstGeom>
        </p:spPr>
      </p:pic>
      <p:pic>
        <p:nvPicPr>
          <p:cNvPr id="78" name="Picture 77">
            <a:hlinkClick r:id="rId8" action="ppaction://hlinksldjump"/>
            <a:extLst>
              <a:ext uri="{FF2B5EF4-FFF2-40B4-BE49-F238E27FC236}">
                <a16:creationId xmlns:a16="http://schemas.microsoft.com/office/drawing/2014/main" id="{43EBAB53-4FA0-4026-9A21-129437060F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4708961"/>
            <a:ext cx="816935" cy="865707"/>
          </a:xfrm>
          <a:prstGeom prst="rect">
            <a:avLst/>
          </a:prstGeom>
        </p:spPr>
      </p:pic>
      <p:pic>
        <p:nvPicPr>
          <p:cNvPr id="3" name="Picture 2">
            <a:hlinkClick r:id="rId8" action="ppaction://hlinksldjump"/>
            <a:extLst>
              <a:ext uri="{FF2B5EF4-FFF2-40B4-BE49-F238E27FC236}">
                <a16:creationId xmlns:a16="http://schemas.microsoft.com/office/drawing/2014/main" id="{28A192F0-7E22-499C-9825-0D936406E09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28" y="6186216"/>
            <a:ext cx="676715" cy="66452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397D3BA-CB79-48AB-A185-FDD1AE5550A7}"/>
              </a:ext>
            </a:extLst>
          </p:cNvPr>
          <p:cNvSpPr txBox="1"/>
          <p:nvPr/>
        </p:nvSpPr>
        <p:spPr>
          <a:xfrm>
            <a:off x="2697693" y="1730071"/>
            <a:ext cx="5507844" cy="976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 our </a:t>
            </a:r>
            <a:r>
              <a:rPr lang="en-US" sz="18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START-OF-SELECTION FUNCTION 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go to Pattern and Call </a:t>
            </a:r>
            <a:r>
              <a:rPr lang="en-US" sz="18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‘TEXT_CONVERT_XLS_TO_SAP’</a:t>
            </a:r>
            <a:endParaRPr lang="en-US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39A2B1A6-2223-4B69-926C-E9F2517C49F6}"/>
              </a:ext>
            </a:extLst>
          </p:cNvPr>
          <p:cNvPicPr/>
          <p:nvPr/>
        </p:nvPicPr>
        <p:blipFill>
          <a:blip r:embed="rId10"/>
          <a:stretch>
            <a:fillRect/>
          </a:stretch>
        </p:blipFill>
        <p:spPr>
          <a:xfrm>
            <a:off x="3031794" y="2921054"/>
            <a:ext cx="2787576" cy="1126016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A37280FD-D82E-4FAC-BEFD-5EA5242EBDE8}"/>
              </a:ext>
            </a:extLst>
          </p:cNvPr>
          <p:cNvSpPr/>
          <p:nvPr/>
        </p:nvSpPr>
        <p:spPr>
          <a:xfrm>
            <a:off x="4152204" y="3265564"/>
            <a:ext cx="1667166" cy="2668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4190C10C-2057-4D5C-A35F-4C73FDB6458B}"/>
              </a:ext>
            </a:extLst>
          </p:cNvPr>
          <p:cNvPicPr/>
          <p:nvPr/>
        </p:nvPicPr>
        <p:blipFill>
          <a:blip r:embed="rId11"/>
          <a:stretch>
            <a:fillRect/>
          </a:stretch>
        </p:blipFill>
        <p:spPr>
          <a:xfrm>
            <a:off x="6152847" y="2825530"/>
            <a:ext cx="4371818" cy="2279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841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6" grpId="0" animBg="1"/>
      <p:bldP spid="57" grpId="0" animBg="1"/>
      <p:bldP spid="58" grpId="0" animBg="1"/>
      <p:bldP spid="59" grpId="0" animBg="1"/>
      <p:bldP spid="60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9C2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Document 1">
            <a:extLst>
              <a:ext uri="{FF2B5EF4-FFF2-40B4-BE49-F238E27FC236}">
                <a16:creationId xmlns:a16="http://schemas.microsoft.com/office/drawing/2014/main" id="{F2A10B2D-B757-4389-BE7B-9738A1C89FDE}"/>
              </a:ext>
            </a:extLst>
          </p:cNvPr>
          <p:cNvSpPr/>
          <p:nvPr/>
        </p:nvSpPr>
        <p:spPr>
          <a:xfrm flipH="1">
            <a:off x="0" y="0"/>
            <a:ext cx="12192000" cy="1538513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0 h 20868"/>
              <a:gd name="connsiteX1" fmla="*/ 21600 w 21600"/>
              <a:gd name="connsiteY1" fmla="*/ 0 h 20868"/>
              <a:gd name="connsiteX2" fmla="*/ 21600 w 21600"/>
              <a:gd name="connsiteY2" fmla="*/ 17322 h 20868"/>
              <a:gd name="connsiteX3" fmla="*/ 13061 w 21600"/>
              <a:gd name="connsiteY3" fmla="*/ 13920 h 20868"/>
              <a:gd name="connsiteX4" fmla="*/ 0 w 21600"/>
              <a:gd name="connsiteY4" fmla="*/ 20172 h 20868"/>
              <a:gd name="connsiteX5" fmla="*/ 0 w 21600"/>
              <a:gd name="connsiteY5" fmla="*/ 0 h 20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600" h="20868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9913" y="20549"/>
                  <a:pt x="16661" y="13445"/>
                  <a:pt x="13061" y="13920"/>
                </a:cubicBezTo>
                <a:cubicBezTo>
                  <a:pt x="9461" y="14395"/>
                  <a:pt x="1913" y="23399"/>
                  <a:pt x="0" y="20172"/>
                </a:cubicBezTo>
                <a:lnTo>
                  <a:pt x="0" y="0"/>
                </a:lnTo>
                <a:close/>
              </a:path>
            </a:pathLst>
          </a:custGeom>
          <a:solidFill>
            <a:srgbClr val="3C797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A4FA26-355C-45FB-A556-8FF36C9DE136}"/>
              </a:ext>
            </a:extLst>
          </p:cNvPr>
          <p:cNvSpPr/>
          <p:nvPr/>
        </p:nvSpPr>
        <p:spPr>
          <a:xfrm>
            <a:off x="0" y="6147816"/>
            <a:ext cx="12192000" cy="713232"/>
          </a:xfrm>
          <a:prstGeom prst="rect">
            <a:avLst/>
          </a:prstGeom>
          <a:solidFill>
            <a:srgbClr val="3C79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FB8EF91-ED71-4C79-A137-2E851C445510}"/>
              </a:ext>
            </a:extLst>
          </p:cNvPr>
          <p:cNvSpPr/>
          <p:nvPr/>
        </p:nvSpPr>
        <p:spPr>
          <a:xfrm>
            <a:off x="1059542" y="6245590"/>
            <a:ext cx="4599432" cy="53949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E9D1135-E239-480E-A974-3108301C6027}"/>
              </a:ext>
            </a:extLst>
          </p:cNvPr>
          <p:cNvGrpSpPr/>
          <p:nvPr/>
        </p:nvGrpSpPr>
        <p:grpSpPr>
          <a:xfrm>
            <a:off x="1262744" y="6289132"/>
            <a:ext cx="370683" cy="406908"/>
            <a:chOff x="5849257" y="2133600"/>
            <a:chExt cx="542109" cy="595086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A0F905B-BDC7-4C58-94C1-4372B9771FCD}"/>
                </a:ext>
              </a:extLst>
            </p:cNvPr>
            <p:cNvSpPr/>
            <p:nvPr/>
          </p:nvSpPr>
          <p:spPr>
            <a:xfrm>
              <a:off x="5979886" y="2133600"/>
              <a:ext cx="411480" cy="411480"/>
            </a:xfrm>
            <a:prstGeom prst="ellipse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0612E26-94AD-443B-B30A-8CF01604A9CF}"/>
                </a:ext>
              </a:extLst>
            </p:cNvPr>
            <p:cNvCxnSpPr>
              <a:stCxn id="14" idx="3"/>
            </p:cNvCxnSpPr>
            <p:nvPr/>
          </p:nvCxnSpPr>
          <p:spPr>
            <a:xfrm flipH="1">
              <a:off x="5849257" y="2484820"/>
              <a:ext cx="190889" cy="243866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8344E647-F5A2-4148-B7C8-25D517F6E696}"/>
              </a:ext>
            </a:extLst>
          </p:cNvPr>
          <p:cNvSpPr txBox="1"/>
          <p:nvPr/>
        </p:nvSpPr>
        <p:spPr>
          <a:xfrm>
            <a:off x="1798176" y="6298225"/>
            <a:ext cx="406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Insert Topic Title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EF361A3-C901-4ED5-99B8-10F2F69213D8}"/>
              </a:ext>
            </a:extLst>
          </p:cNvPr>
          <p:cNvSpPr txBox="1"/>
          <p:nvPr/>
        </p:nvSpPr>
        <p:spPr>
          <a:xfrm>
            <a:off x="14514" y="1299871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Introduction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5885550-5204-44FA-BB87-510F4B8B0191}"/>
              </a:ext>
            </a:extLst>
          </p:cNvPr>
          <p:cNvSpPr txBox="1"/>
          <p:nvPr/>
        </p:nvSpPr>
        <p:spPr>
          <a:xfrm>
            <a:off x="134899" y="2731542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Requirements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3FB944F-6B0A-4BF7-8CE7-2290CB52149B}"/>
              </a:ext>
            </a:extLst>
          </p:cNvPr>
          <p:cNvSpPr txBox="1"/>
          <p:nvPr/>
        </p:nvSpPr>
        <p:spPr>
          <a:xfrm>
            <a:off x="-14514" y="4148305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Cases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4762642-6E20-48EA-9008-83529DBC566C}"/>
              </a:ext>
            </a:extLst>
          </p:cNvPr>
          <p:cNvSpPr txBox="1"/>
          <p:nvPr/>
        </p:nvSpPr>
        <p:spPr>
          <a:xfrm>
            <a:off x="-14514" y="5518318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0B176F77-6B02-4C9B-9F32-293730FD55B3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762" y="6182587"/>
            <a:ext cx="647337" cy="647337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345F7672-3C4D-4105-A4CE-8E93A2868B12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052585" y="6210723"/>
            <a:ext cx="531250" cy="531250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A9F4AF43-442B-4D1D-B0E9-F0F988D9DFE6}"/>
              </a:ext>
            </a:extLst>
          </p:cNvPr>
          <p:cNvSpPr txBox="1"/>
          <p:nvPr/>
        </p:nvSpPr>
        <p:spPr>
          <a:xfrm>
            <a:off x="10834914" y="6182587"/>
            <a:ext cx="16981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A8D7D9"/>
                </a:solidFill>
                <a:latin typeface="Century Gothic" panose="020B0502020202020204" pitchFamily="34" charset="0"/>
              </a:rPr>
              <a:t>11:00 AM</a:t>
            </a:r>
          </a:p>
          <a:p>
            <a:r>
              <a:rPr lang="en-US" dirty="0">
                <a:solidFill>
                  <a:srgbClr val="A8D7D9"/>
                </a:solidFill>
                <a:latin typeface="Century Gothic" panose="020B0502020202020204" pitchFamily="34" charset="0"/>
              </a:rPr>
              <a:t>6/17/2023</a:t>
            </a:r>
          </a:p>
          <a:p>
            <a:endParaRPr lang="en-US" dirty="0">
              <a:solidFill>
                <a:srgbClr val="A8D7D9"/>
              </a:solidFill>
              <a:latin typeface="Century Gothic" panose="020B0502020202020204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38A0ED7-FFDB-4B55-B911-B3309F026846}"/>
              </a:ext>
            </a:extLst>
          </p:cNvPr>
          <p:cNvSpPr/>
          <p:nvPr/>
        </p:nvSpPr>
        <p:spPr>
          <a:xfrm>
            <a:off x="2346689" y="178748"/>
            <a:ext cx="8887968" cy="5724144"/>
          </a:xfrm>
          <a:prstGeom prst="rect">
            <a:avLst/>
          </a:prstGeom>
          <a:solidFill>
            <a:srgbClr val="A8D7D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0FD01A9-29FD-4954-A838-331A904D704B}"/>
              </a:ext>
            </a:extLst>
          </p:cNvPr>
          <p:cNvCxnSpPr/>
          <p:nvPr/>
        </p:nvCxnSpPr>
        <p:spPr>
          <a:xfrm>
            <a:off x="2336711" y="963592"/>
            <a:ext cx="8869680" cy="0"/>
          </a:xfrm>
          <a:prstGeom prst="line">
            <a:avLst/>
          </a:prstGeom>
          <a:ln w="38100">
            <a:solidFill>
              <a:srgbClr val="3C79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7E1A7F22-9925-419D-B073-05570914BF11}"/>
              </a:ext>
            </a:extLst>
          </p:cNvPr>
          <p:cNvSpPr/>
          <p:nvPr/>
        </p:nvSpPr>
        <p:spPr>
          <a:xfrm>
            <a:off x="2593419" y="270055"/>
            <a:ext cx="3473991" cy="574462"/>
          </a:xfrm>
          <a:prstGeom prst="roundRect">
            <a:avLst/>
          </a:prstGeom>
          <a:solidFill>
            <a:srgbClr val="4D7F8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67B7B88F-F5A5-4E6C-8462-38977E774899}"/>
              </a:ext>
            </a:extLst>
          </p:cNvPr>
          <p:cNvSpPr/>
          <p:nvPr/>
        </p:nvSpPr>
        <p:spPr>
          <a:xfrm>
            <a:off x="8631014" y="319257"/>
            <a:ext cx="402336" cy="402336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0EEBFC1B-DB37-4454-B18E-8B6BC31302F2}"/>
              </a:ext>
            </a:extLst>
          </p:cNvPr>
          <p:cNvSpPr/>
          <p:nvPr/>
        </p:nvSpPr>
        <p:spPr>
          <a:xfrm>
            <a:off x="9289201" y="329355"/>
            <a:ext cx="402336" cy="402336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C7C51A9-DCDA-4471-A0AB-F5CE581B9002}"/>
              </a:ext>
            </a:extLst>
          </p:cNvPr>
          <p:cNvSpPr/>
          <p:nvPr/>
        </p:nvSpPr>
        <p:spPr>
          <a:xfrm>
            <a:off x="9947388" y="329355"/>
            <a:ext cx="402336" cy="40233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5E52A16-C723-454F-AEA0-253EFCE43DF9}"/>
              </a:ext>
            </a:extLst>
          </p:cNvPr>
          <p:cNvSpPr txBox="1"/>
          <p:nvPr/>
        </p:nvSpPr>
        <p:spPr>
          <a:xfrm>
            <a:off x="10647683" y="164889"/>
            <a:ext cx="816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3C79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en-US" sz="2800" dirty="0">
              <a:solidFill>
                <a:srgbClr val="3C797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5" name="Picture 74">
            <a:hlinkClick r:id="rId4" action="ppaction://hlinksldjump"/>
            <a:extLst>
              <a:ext uri="{FF2B5EF4-FFF2-40B4-BE49-F238E27FC236}">
                <a16:creationId xmlns:a16="http://schemas.microsoft.com/office/drawing/2014/main" id="{2D0B0A56-C393-4554-B75F-D717918A12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401745"/>
            <a:ext cx="816935" cy="865707"/>
          </a:xfrm>
          <a:prstGeom prst="rect">
            <a:avLst/>
          </a:prstGeom>
        </p:spPr>
      </p:pic>
      <p:pic>
        <p:nvPicPr>
          <p:cNvPr id="76" name="Picture 75">
            <a:hlinkClick r:id="rId6" action="ppaction://hlinksldjump"/>
            <a:extLst>
              <a:ext uri="{FF2B5EF4-FFF2-40B4-BE49-F238E27FC236}">
                <a16:creationId xmlns:a16="http://schemas.microsoft.com/office/drawing/2014/main" id="{BA06B267-A5A0-4851-84BD-85AEA6B06A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1892943"/>
            <a:ext cx="816935" cy="865707"/>
          </a:xfrm>
          <a:prstGeom prst="rect">
            <a:avLst/>
          </a:prstGeom>
        </p:spPr>
      </p:pic>
      <p:pic>
        <p:nvPicPr>
          <p:cNvPr id="77" name="Picture 76">
            <a:hlinkClick r:id="rId7" action="ppaction://hlinksldjump"/>
            <a:extLst>
              <a:ext uri="{FF2B5EF4-FFF2-40B4-BE49-F238E27FC236}">
                <a16:creationId xmlns:a16="http://schemas.microsoft.com/office/drawing/2014/main" id="{0F6405F1-6BAB-4F4A-8637-22E612F7C5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3300952"/>
            <a:ext cx="816935" cy="865707"/>
          </a:xfrm>
          <a:prstGeom prst="rect">
            <a:avLst/>
          </a:prstGeom>
        </p:spPr>
      </p:pic>
      <p:pic>
        <p:nvPicPr>
          <p:cNvPr id="78" name="Picture 77">
            <a:hlinkClick r:id="rId8" action="ppaction://hlinksldjump"/>
            <a:extLst>
              <a:ext uri="{FF2B5EF4-FFF2-40B4-BE49-F238E27FC236}">
                <a16:creationId xmlns:a16="http://schemas.microsoft.com/office/drawing/2014/main" id="{43EBAB53-4FA0-4026-9A21-129437060F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4708961"/>
            <a:ext cx="816935" cy="865707"/>
          </a:xfrm>
          <a:prstGeom prst="rect">
            <a:avLst/>
          </a:prstGeom>
        </p:spPr>
      </p:pic>
      <p:pic>
        <p:nvPicPr>
          <p:cNvPr id="3" name="Picture 2">
            <a:hlinkClick r:id="rId8" action="ppaction://hlinksldjump"/>
            <a:extLst>
              <a:ext uri="{FF2B5EF4-FFF2-40B4-BE49-F238E27FC236}">
                <a16:creationId xmlns:a16="http://schemas.microsoft.com/office/drawing/2014/main" id="{28A192F0-7E22-499C-9825-0D936406E09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28" y="6186216"/>
            <a:ext cx="676715" cy="66452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397D3BA-CB79-48AB-A185-FDD1AE5550A7}"/>
              </a:ext>
            </a:extLst>
          </p:cNvPr>
          <p:cNvSpPr txBox="1"/>
          <p:nvPr/>
        </p:nvSpPr>
        <p:spPr>
          <a:xfrm>
            <a:off x="2593419" y="1223759"/>
            <a:ext cx="8138749" cy="1079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At the </a:t>
            </a:r>
            <a:r>
              <a:rPr lang="en-US" sz="18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END-OF-SELECTION</a:t>
            </a:r>
            <a:endParaRPr lang="en-US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We will be using </a:t>
            </a:r>
            <a:r>
              <a:rPr lang="en-US" sz="18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WRITE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vline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for vertical lines and data from the </a:t>
            </a:r>
            <a:r>
              <a:rPr lang="en-US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it_datatab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FC6FD016-C9BA-47EF-8986-01A9921D59D3}"/>
              </a:ext>
            </a:extLst>
          </p:cNvPr>
          <p:cNvPicPr/>
          <p:nvPr/>
        </p:nvPicPr>
        <p:blipFill>
          <a:blip r:embed="rId10"/>
          <a:stretch>
            <a:fillRect/>
          </a:stretch>
        </p:blipFill>
        <p:spPr>
          <a:xfrm>
            <a:off x="3830176" y="2486879"/>
            <a:ext cx="5943600" cy="19780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D3817EE-E423-4466-89FC-D12E7EC478C4}"/>
              </a:ext>
            </a:extLst>
          </p:cNvPr>
          <p:cNvSpPr txBox="1"/>
          <p:nvPr/>
        </p:nvSpPr>
        <p:spPr>
          <a:xfrm>
            <a:off x="2871460" y="4832922"/>
            <a:ext cx="8138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_____________________________________________________________________________________</a:t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|Domain Name | Description| Data Type | No Characters | Decimal Places | Log Details|</a:t>
            </a:r>
          </a:p>
          <a:p>
            <a:pPr algn="ctr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_____________________________________________________________________________________</a:t>
            </a:r>
          </a:p>
        </p:txBody>
      </p:sp>
    </p:spTree>
    <p:extLst>
      <p:ext uri="{BB962C8B-B14F-4D97-AF65-F5344CB8AC3E}">
        <p14:creationId xmlns:p14="http://schemas.microsoft.com/office/powerpoint/2010/main" val="4158709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6" grpId="0" animBg="1"/>
      <p:bldP spid="57" grpId="0" animBg="1"/>
      <p:bldP spid="58" grpId="0" animBg="1"/>
      <p:bldP spid="59" grpId="0" animBg="1"/>
      <p:bldP spid="60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9C2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Document 1">
            <a:extLst>
              <a:ext uri="{FF2B5EF4-FFF2-40B4-BE49-F238E27FC236}">
                <a16:creationId xmlns:a16="http://schemas.microsoft.com/office/drawing/2014/main" id="{F2A10B2D-B757-4389-BE7B-9738A1C89FDE}"/>
              </a:ext>
            </a:extLst>
          </p:cNvPr>
          <p:cNvSpPr/>
          <p:nvPr/>
        </p:nvSpPr>
        <p:spPr>
          <a:xfrm flipH="1">
            <a:off x="0" y="0"/>
            <a:ext cx="12192000" cy="1538513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0 h 20868"/>
              <a:gd name="connsiteX1" fmla="*/ 21600 w 21600"/>
              <a:gd name="connsiteY1" fmla="*/ 0 h 20868"/>
              <a:gd name="connsiteX2" fmla="*/ 21600 w 21600"/>
              <a:gd name="connsiteY2" fmla="*/ 17322 h 20868"/>
              <a:gd name="connsiteX3" fmla="*/ 13061 w 21600"/>
              <a:gd name="connsiteY3" fmla="*/ 13920 h 20868"/>
              <a:gd name="connsiteX4" fmla="*/ 0 w 21600"/>
              <a:gd name="connsiteY4" fmla="*/ 20172 h 20868"/>
              <a:gd name="connsiteX5" fmla="*/ 0 w 21600"/>
              <a:gd name="connsiteY5" fmla="*/ 0 h 20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600" h="20868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9913" y="20549"/>
                  <a:pt x="16661" y="13445"/>
                  <a:pt x="13061" y="13920"/>
                </a:cubicBezTo>
                <a:cubicBezTo>
                  <a:pt x="9461" y="14395"/>
                  <a:pt x="1913" y="23399"/>
                  <a:pt x="0" y="20172"/>
                </a:cubicBezTo>
                <a:lnTo>
                  <a:pt x="0" y="0"/>
                </a:lnTo>
                <a:close/>
              </a:path>
            </a:pathLst>
          </a:custGeom>
          <a:solidFill>
            <a:srgbClr val="3C797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A4FA26-355C-45FB-A556-8FF36C9DE136}"/>
              </a:ext>
            </a:extLst>
          </p:cNvPr>
          <p:cNvSpPr/>
          <p:nvPr/>
        </p:nvSpPr>
        <p:spPr>
          <a:xfrm>
            <a:off x="0" y="6147816"/>
            <a:ext cx="12192000" cy="713232"/>
          </a:xfrm>
          <a:prstGeom prst="rect">
            <a:avLst/>
          </a:prstGeom>
          <a:solidFill>
            <a:srgbClr val="3C79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FB8EF91-ED71-4C79-A137-2E851C445510}"/>
              </a:ext>
            </a:extLst>
          </p:cNvPr>
          <p:cNvSpPr/>
          <p:nvPr/>
        </p:nvSpPr>
        <p:spPr>
          <a:xfrm>
            <a:off x="1059542" y="6245590"/>
            <a:ext cx="4599432" cy="53949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E9D1135-E239-480E-A974-3108301C6027}"/>
              </a:ext>
            </a:extLst>
          </p:cNvPr>
          <p:cNvGrpSpPr/>
          <p:nvPr/>
        </p:nvGrpSpPr>
        <p:grpSpPr>
          <a:xfrm>
            <a:off x="1262744" y="6289132"/>
            <a:ext cx="370683" cy="406908"/>
            <a:chOff x="5849257" y="2133600"/>
            <a:chExt cx="542109" cy="595086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A0F905B-BDC7-4C58-94C1-4372B9771FCD}"/>
                </a:ext>
              </a:extLst>
            </p:cNvPr>
            <p:cNvSpPr/>
            <p:nvPr/>
          </p:nvSpPr>
          <p:spPr>
            <a:xfrm>
              <a:off x="5979886" y="2133600"/>
              <a:ext cx="411480" cy="411480"/>
            </a:xfrm>
            <a:prstGeom prst="ellipse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0612E26-94AD-443B-B30A-8CF01604A9CF}"/>
                </a:ext>
              </a:extLst>
            </p:cNvPr>
            <p:cNvCxnSpPr>
              <a:stCxn id="14" idx="3"/>
            </p:cNvCxnSpPr>
            <p:nvPr/>
          </p:nvCxnSpPr>
          <p:spPr>
            <a:xfrm flipH="1">
              <a:off x="5849257" y="2484820"/>
              <a:ext cx="190889" cy="243866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8344E647-F5A2-4148-B7C8-25D517F6E696}"/>
              </a:ext>
            </a:extLst>
          </p:cNvPr>
          <p:cNvSpPr txBox="1"/>
          <p:nvPr/>
        </p:nvSpPr>
        <p:spPr>
          <a:xfrm>
            <a:off x="1798176" y="6298225"/>
            <a:ext cx="406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Insert Topic Title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EF361A3-C901-4ED5-99B8-10F2F69213D8}"/>
              </a:ext>
            </a:extLst>
          </p:cNvPr>
          <p:cNvSpPr txBox="1"/>
          <p:nvPr/>
        </p:nvSpPr>
        <p:spPr>
          <a:xfrm>
            <a:off x="14514" y="1299871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Introduction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5885550-5204-44FA-BB87-510F4B8B0191}"/>
              </a:ext>
            </a:extLst>
          </p:cNvPr>
          <p:cNvSpPr txBox="1"/>
          <p:nvPr/>
        </p:nvSpPr>
        <p:spPr>
          <a:xfrm>
            <a:off x="134899" y="2731542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Requirements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3FB944F-6B0A-4BF7-8CE7-2290CB52149B}"/>
              </a:ext>
            </a:extLst>
          </p:cNvPr>
          <p:cNvSpPr txBox="1"/>
          <p:nvPr/>
        </p:nvSpPr>
        <p:spPr>
          <a:xfrm>
            <a:off x="-14514" y="4148305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Cases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4762642-6E20-48EA-9008-83529DBC566C}"/>
              </a:ext>
            </a:extLst>
          </p:cNvPr>
          <p:cNvSpPr txBox="1"/>
          <p:nvPr/>
        </p:nvSpPr>
        <p:spPr>
          <a:xfrm>
            <a:off x="-14514" y="5518318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0B176F77-6B02-4C9B-9F32-293730FD55B3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762" y="6182587"/>
            <a:ext cx="647337" cy="647337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345F7672-3C4D-4105-A4CE-8E93A2868B12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052585" y="6210723"/>
            <a:ext cx="531250" cy="531250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A9F4AF43-442B-4D1D-B0E9-F0F988D9DFE6}"/>
              </a:ext>
            </a:extLst>
          </p:cNvPr>
          <p:cNvSpPr txBox="1"/>
          <p:nvPr/>
        </p:nvSpPr>
        <p:spPr>
          <a:xfrm>
            <a:off x="10834914" y="6182587"/>
            <a:ext cx="16981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A8D7D9"/>
                </a:solidFill>
                <a:latin typeface="Century Gothic" panose="020B0502020202020204" pitchFamily="34" charset="0"/>
              </a:rPr>
              <a:t>11:00 AM</a:t>
            </a:r>
          </a:p>
          <a:p>
            <a:r>
              <a:rPr lang="en-US" dirty="0">
                <a:solidFill>
                  <a:srgbClr val="A8D7D9"/>
                </a:solidFill>
                <a:latin typeface="Century Gothic" panose="020B0502020202020204" pitchFamily="34" charset="0"/>
              </a:rPr>
              <a:t>6/17/2023</a:t>
            </a:r>
          </a:p>
          <a:p>
            <a:endParaRPr lang="en-US" dirty="0">
              <a:solidFill>
                <a:srgbClr val="A8D7D9"/>
              </a:solidFill>
              <a:latin typeface="Century Gothic" panose="020B0502020202020204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38A0ED7-FFDB-4B55-B911-B3309F026846}"/>
              </a:ext>
            </a:extLst>
          </p:cNvPr>
          <p:cNvSpPr/>
          <p:nvPr/>
        </p:nvSpPr>
        <p:spPr>
          <a:xfrm>
            <a:off x="2317661" y="191558"/>
            <a:ext cx="8887968" cy="5724144"/>
          </a:xfrm>
          <a:prstGeom prst="rect">
            <a:avLst/>
          </a:prstGeom>
          <a:solidFill>
            <a:srgbClr val="A8D7D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0FD01A9-29FD-4954-A838-331A904D704B}"/>
              </a:ext>
            </a:extLst>
          </p:cNvPr>
          <p:cNvCxnSpPr/>
          <p:nvPr/>
        </p:nvCxnSpPr>
        <p:spPr>
          <a:xfrm>
            <a:off x="2336711" y="963592"/>
            <a:ext cx="8869680" cy="0"/>
          </a:xfrm>
          <a:prstGeom prst="line">
            <a:avLst/>
          </a:prstGeom>
          <a:ln w="38100">
            <a:solidFill>
              <a:srgbClr val="3C79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7E1A7F22-9925-419D-B073-05570914BF11}"/>
              </a:ext>
            </a:extLst>
          </p:cNvPr>
          <p:cNvSpPr/>
          <p:nvPr/>
        </p:nvSpPr>
        <p:spPr>
          <a:xfrm>
            <a:off x="2593419" y="270055"/>
            <a:ext cx="3473991" cy="574462"/>
          </a:xfrm>
          <a:prstGeom prst="roundRect">
            <a:avLst/>
          </a:prstGeom>
          <a:solidFill>
            <a:srgbClr val="4D7F8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67B7B88F-F5A5-4E6C-8462-38977E774899}"/>
              </a:ext>
            </a:extLst>
          </p:cNvPr>
          <p:cNvSpPr/>
          <p:nvPr/>
        </p:nvSpPr>
        <p:spPr>
          <a:xfrm>
            <a:off x="8631014" y="319257"/>
            <a:ext cx="402336" cy="402336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0EEBFC1B-DB37-4454-B18E-8B6BC31302F2}"/>
              </a:ext>
            </a:extLst>
          </p:cNvPr>
          <p:cNvSpPr/>
          <p:nvPr/>
        </p:nvSpPr>
        <p:spPr>
          <a:xfrm>
            <a:off x="9289201" y="329355"/>
            <a:ext cx="402336" cy="402336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C7C51A9-DCDA-4471-A0AB-F5CE581B9002}"/>
              </a:ext>
            </a:extLst>
          </p:cNvPr>
          <p:cNvSpPr/>
          <p:nvPr/>
        </p:nvSpPr>
        <p:spPr>
          <a:xfrm>
            <a:off x="9947388" y="329355"/>
            <a:ext cx="402336" cy="40233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5E52A16-C723-454F-AEA0-253EFCE43DF9}"/>
              </a:ext>
            </a:extLst>
          </p:cNvPr>
          <p:cNvSpPr txBox="1"/>
          <p:nvPr/>
        </p:nvSpPr>
        <p:spPr>
          <a:xfrm>
            <a:off x="10647683" y="164889"/>
            <a:ext cx="816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3C79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en-US" sz="2800" dirty="0">
              <a:solidFill>
                <a:srgbClr val="3C797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5" name="Picture 74">
            <a:hlinkClick r:id="rId4" action="ppaction://hlinksldjump"/>
            <a:extLst>
              <a:ext uri="{FF2B5EF4-FFF2-40B4-BE49-F238E27FC236}">
                <a16:creationId xmlns:a16="http://schemas.microsoft.com/office/drawing/2014/main" id="{2D0B0A56-C393-4554-B75F-D717918A12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401745"/>
            <a:ext cx="816935" cy="865707"/>
          </a:xfrm>
          <a:prstGeom prst="rect">
            <a:avLst/>
          </a:prstGeom>
        </p:spPr>
      </p:pic>
      <p:pic>
        <p:nvPicPr>
          <p:cNvPr id="76" name="Picture 75">
            <a:hlinkClick r:id="rId6" action="ppaction://hlinksldjump"/>
            <a:extLst>
              <a:ext uri="{FF2B5EF4-FFF2-40B4-BE49-F238E27FC236}">
                <a16:creationId xmlns:a16="http://schemas.microsoft.com/office/drawing/2014/main" id="{BA06B267-A5A0-4851-84BD-85AEA6B06A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1892943"/>
            <a:ext cx="816935" cy="865707"/>
          </a:xfrm>
          <a:prstGeom prst="rect">
            <a:avLst/>
          </a:prstGeom>
        </p:spPr>
      </p:pic>
      <p:pic>
        <p:nvPicPr>
          <p:cNvPr id="77" name="Picture 76">
            <a:hlinkClick r:id="rId7" action="ppaction://hlinksldjump"/>
            <a:extLst>
              <a:ext uri="{FF2B5EF4-FFF2-40B4-BE49-F238E27FC236}">
                <a16:creationId xmlns:a16="http://schemas.microsoft.com/office/drawing/2014/main" id="{0F6405F1-6BAB-4F4A-8637-22E612F7C5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3300952"/>
            <a:ext cx="816935" cy="865707"/>
          </a:xfrm>
          <a:prstGeom prst="rect">
            <a:avLst/>
          </a:prstGeom>
        </p:spPr>
      </p:pic>
      <p:pic>
        <p:nvPicPr>
          <p:cNvPr id="78" name="Picture 77">
            <a:hlinkClick r:id="rId8" action="ppaction://hlinksldjump"/>
            <a:extLst>
              <a:ext uri="{FF2B5EF4-FFF2-40B4-BE49-F238E27FC236}">
                <a16:creationId xmlns:a16="http://schemas.microsoft.com/office/drawing/2014/main" id="{43EBAB53-4FA0-4026-9A21-129437060F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4708961"/>
            <a:ext cx="816935" cy="865707"/>
          </a:xfrm>
          <a:prstGeom prst="rect">
            <a:avLst/>
          </a:prstGeom>
        </p:spPr>
      </p:pic>
      <p:pic>
        <p:nvPicPr>
          <p:cNvPr id="3" name="Picture 2">
            <a:hlinkClick r:id="rId8" action="ppaction://hlinksldjump"/>
            <a:extLst>
              <a:ext uri="{FF2B5EF4-FFF2-40B4-BE49-F238E27FC236}">
                <a16:creationId xmlns:a16="http://schemas.microsoft.com/office/drawing/2014/main" id="{28A192F0-7E22-499C-9825-0D936406E09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28" y="6186216"/>
            <a:ext cx="676715" cy="66452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397D3BA-CB79-48AB-A185-FDD1AE5550A7}"/>
              </a:ext>
            </a:extLst>
          </p:cNvPr>
          <p:cNvSpPr txBox="1"/>
          <p:nvPr/>
        </p:nvSpPr>
        <p:spPr>
          <a:xfrm>
            <a:off x="2593419" y="1565182"/>
            <a:ext cx="5780560" cy="976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We will display message from </a:t>
            </a:r>
            <a:r>
              <a:rPr lang="en-US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wa_messtab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and save it in </a:t>
            </a:r>
            <a:r>
              <a:rPr lang="en-US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v_message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Which is the logs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361CBEA3-34F6-438D-8FF0-567ED695D767}"/>
              </a:ext>
            </a:extLst>
          </p:cNvPr>
          <p:cNvPicPr/>
          <p:nvPr/>
        </p:nvPicPr>
        <p:blipFill>
          <a:blip r:embed="rId10"/>
          <a:stretch>
            <a:fillRect/>
          </a:stretch>
        </p:blipFill>
        <p:spPr>
          <a:xfrm>
            <a:off x="4204956" y="2396972"/>
            <a:ext cx="5943600" cy="2537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926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6" grpId="0" animBg="1"/>
      <p:bldP spid="57" grpId="0" animBg="1"/>
      <p:bldP spid="58" grpId="0" animBg="1"/>
      <p:bldP spid="59" grpId="0" animBg="1"/>
      <p:bldP spid="60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9C2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Document 1">
            <a:extLst>
              <a:ext uri="{FF2B5EF4-FFF2-40B4-BE49-F238E27FC236}">
                <a16:creationId xmlns:a16="http://schemas.microsoft.com/office/drawing/2014/main" id="{F2A10B2D-B757-4389-BE7B-9738A1C89FDE}"/>
              </a:ext>
            </a:extLst>
          </p:cNvPr>
          <p:cNvSpPr/>
          <p:nvPr/>
        </p:nvSpPr>
        <p:spPr>
          <a:xfrm flipH="1">
            <a:off x="0" y="0"/>
            <a:ext cx="12192000" cy="1538513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0 h 20868"/>
              <a:gd name="connsiteX1" fmla="*/ 21600 w 21600"/>
              <a:gd name="connsiteY1" fmla="*/ 0 h 20868"/>
              <a:gd name="connsiteX2" fmla="*/ 21600 w 21600"/>
              <a:gd name="connsiteY2" fmla="*/ 17322 h 20868"/>
              <a:gd name="connsiteX3" fmla="*/ 13061 w 21600"/>
              <a:gd name="connsiteY3" fmla="*/ 13920 h 20868"/>
              <a:gd name="connsiteX4" fmla="*/ 0 w 21600"/>
              <a:gd name="connsiteY4" fmla="*/ 20172 h 20868"/>
              <a:gd name="connsiteX5" fmla="*/ 0 w 21600"/>
              <a:gd name="connsiteY5" fmla="*/ 0 h 20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600" h="20868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9913" y="20549"/>
                  <a:pt x="16661" y="13445"/>
                  <a:pt x="13061" y="13920"/>
                </a:cubicBezTo>
                <a:cubicBezTo>
                  <a:pt x="9461" y="14395"/>
                  <a:pt x="1913" y="23399"/>
                  <a:pt x="0" y="20172"/>
                </a:cubicBezTo>
                <a:lnTo>
                  <a:pt x="0" y="0"/>
                </a:lnTo>
                <a:close/>
              </a:path>
            </a:pathLst>
          </a:custGeom>
          <a:solidFill>
            <a:srgbClr val="3C797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A4FA26-355C-45FB-A556-8FF36C9DE136}"/>
              </a:ext>
            </a:extLst>
          </p:cNvPr>
          <p:cNvSpPr/>
          <p:nvPr/>
        </p:nvSpPr>
        <p:spPr>
          <a:xfrm>
            <a:off x="0" y="6147816"/>
            <a:ext cx="12192000" cy="713232"/>
          </a:xfrm>
          <a:prstGeom prst="rect">
            <a:avLst/>
          </a:prstGeom>
          <a:solidFill>
            <a:srgbClr val="3C79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FB8EF91-ED71-4C79-A137-2E851C445510}"/>
              </a:ext>
            </a:extLst>
          </p:cNvPr>
          <p:cNvSpPr/>
          <p:nvPr/>
        </p:nvSpPr>
        <p:spPr>
          <a:xfrm>
            <a:off x="1059542" y="6245590"/>
            <a:ext cx="4599432" cy="53949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E9D1135-E239-480E-A974-3108301C6027}"/>
              </a:ext>
            </a:extLst>
          </p:cNvPr>
          <p:cNvGrpSpPr/>
          <p:nvPr/>
        </p:nvGrpSpPr>
        <p:grpSpPr>
          <a:xfrm>
            <a:off x="1262744" y="6289132"/>
            <a:ext cx="370683" cy="406908"/>
            <a:chOff x="5849257" y="2133600"/>
            <a:chExt cx="542109" cy="595086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A0F905B-BDC7-4C58-94C1-4372B9771FCD}"/>
                </a:ext>
              </a:extLst>
            </p:cNvPr>
            <p:cNvSpPr/>
            <p:nvPr/>
          </p:nvSpPr>
          <p:spPr>
            <a:xfrm>
              <a:off x="5979886" y="2133600"/>
              <a:ext cx="411480" cy="411480"/>
            </a:xfrm>
            <a:prstGeom prst="ellipse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0612E26-94AD-443B-B30A-8CF01604A9CF}"/>
                </a:ext>
              </a:extLst>
            </p:cNvPr>
            <p:cNvCxnSpPr>
              <a:stCxn id="14" idx="3"/>
            </p:cNvCxnSpPr>
            <p:nvPr/>
          </p:nvCxnSpPr>
          <p:spPr>
            <a:xfrm flipH="1">
              <a:off x="5849257" y="2484820"/>
              <a:ext cx="190889" cy="243866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8344E647-F5A2-4148-B7C8-25D517F6E696}"/>
              </a:ext>
            </a:extLst>
          </p:cNvPr>
          <p:cNvSpPr txBox="1"/>
          <p:nvPr/>
        </p:nvSpPr>
        <p:spPr>
          <a:xfrm>
            <a:off x="1798176" y="6298225"/>
            <a:ext cx="406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Insert Topic Title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EF361A3-C901-4ED5-99B8-10F2F69213D8}"/>
              </a:ext>
            </a:extLst>
          </p:cNvPr>
          <p:cNvSpPr txBox="1"/>
          <p:nvPr/>
        </p:nvSpPr>
        <p:spPr>
          <a:xfrm>
            <a:off x="14514" y="1299871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Introduction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5885550-5204-44FA-BB87-510F4B8B0191}"/>
              </a:ext>
            </a:extLst>
          </p:cNvPr>
          <p:cNvSpPr txBox="1"/>
          <p:nvPr/>
        </p:nvSpPr>
        <p:spPr>
          <a:xfrm>
            <a:off x="134899" y="2731542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Requirements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3FB944F-6B0A-4BF7-8CE7-2290CB52149B}"/>
              </a:ext>
            </a:extLst>
          </p:cNvPr>
          <p:cNvSpPr txBox="1"/>
          <p:nvPr/>
        </p:nvSpPr>
        <p:spPr>
          <a:xfrm>
            <a:off x="-14514" y="4148305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Cases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4762642-6E20-48EA-9008-83529DBC566C}"/>
              </a:ext>
            </a:extLst>
          </p:cNvPr>
          <p:cNvSpPr txBox="1"/>
          <p:nvPr/>
        </p:nvSpPr>
        <p:spPr>
          <a:xfrm>
            <a:off x="-14514" y="5518318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0B176F77-6B02-4C9B-9F32-293730FD55B3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762" y="6182587"/>
            <a:ext cx="647337" cy="647337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345F7672-3C4D-4105-A4CE-8E93A2868B12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052585" y="6210723"/>
            <a:ext cx="531250" cy="531250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A9F4AF43-442B-4D1D-B0E9-F0F988D9DFE6}"/>
              </a:ext>
            </a:extLst>
          </p:cNvPr>
          <p:cNvSpPr txBox="1"/>
          <p:nvPr/>
        </p:nvSpPr>
        <p:spPr>
          <a:xfrm>
            <a:off x="10834914" y="6182587"/>
            <a:ext cx="16981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A8D7D9"/>
                </a:solidFill>
                <a:latin typeface="Century Gothic" panose="020B0502020202020204" pitchFamily="34" charset="0"/>
              </a:rPr>
              <a:t>11:00 AM</a:t>
            </a:r>
          </a:p>
          <a:p>
            <a:r>
              <a:rPr lang="en-US" dirty="0">
                <a:solidFill>
                  <a:srgbClr val="A8D7D9"/>
                </a:solidFill>
                <a:latin typeface="Century Gothic" panose="020B0502020202020204" pitchFamily="34" charset="0"/>
              </a:rPr>
              <a:t>6/17/2023</a:t>
            </a:r>
          </a:p>
          <a:p>
            <a:endParaRPr lang="en-US" dirty="0">
              <a:solidFill>
                <a:srgbClr val="A8D7D9"/>
              </a:solidFill>
              <a:latin typeface="Century Gothic" panose="020B0502020202020204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38A0ED7-FFDB-4B55-B911-B3309F026846}"/>
              </a:ext>
            </a:extLst>
          </p:cNvPr>
          <p:cNvSpPr/>
          <p:nvPr/>
        </p:nvSpPr>
        <p:spPr>
          <a:xfrm>
            <a:off x="2309640" y="199579"/>
            <a:ext cx="8887968" cy="5724144"/>
          </a:xfrm>
          <a:prstGeom prst="rect">
            <a:avLst/>
          </a:prstGeom>
          <a:solidFill>
            <a:srgbClr val="A8D7D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0FD01A9-29FD-4954-A838-331A904D704B}"/>
              </a:ext>
            </a:extLst>
          </p:cNvPr>
          <p:cNvCxnSpPr/>
          <p:nvPr/>
        </p:nvCxnSpPr>
        <p:spPr>
          <a:xfrm>
            <a:off x="2336711" y="963592"/>
            <a:ext cx="8869680" cy="0"/>
          </a:xfrm>
          <a:prstGeom prst="line">
            <a:avLst/>
          </a:prstGeom>
          <a:ln w="38100">
            <a:solidFill>
              <a:srgbClr val="3C79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7E1A7F22-9925-419D-B073-05570914BF11}"/>
              </a:ext>
            </a:extLst>
          </p:cNvPr>
          <p:cNvSpPr/>
          <p:nvPr/>
        </p:nvSpPr>
        <p:spPr>
          <a:xfrm>
            <a:off x="2593419" y="270055"/>
            <a:ext cx="3473991" cy="574462"/>
          </a:xfrm>
          <a:prstGeom prst="roundRect">
            <a:avLst/>
          </a:prstGeom>
          <a:solidFill>
            <a:srgbClr val="4D7F8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67B7B88F-F5A5-4E6C-8462-38977E774899}"/>
              </a:ext>
            </a:extLst>
          </p:cNvPr>
          <p:cNvSpPr/>
          <p:nvPr/>
        </p:nvSpPr>
        <p:spPr>
          <a:xfrm>
            <a:off x="8631014" y="319257"/>
            <a:ext cx="402336" cy="402336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0EEBFC1B-DB37-4454-B18E-8B6BC31302F2}"/>
              </a:ext>
            </a:extLst>
          </p:cNvPr>
          <p:cNvSpPr/>
          <p:nvPr/>
        </p:nvSpPr>
        <p:spPr>
          <a:xfrm>
            <a:off x="9289201" y="329355"/>
            <a:ext cx="402336" cy="402336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C7C51A9-DCDA-4471-A0AB-F5CE581B9002}"/>
              </a:ext>
            </a:extLst>
          </p:cNvPr>
          <p:cNvSpPr/>
          <p:nvPr/>
        </p:nvSpPr>
        <p:spPr>
          <a:xfrm>
            <a:off x="9947388" y="329355"/>
            <a:ext cx="402336" cy="40233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5E52A16-C723-454F-AEA0-253EFCE43DF9}"/>
              </a:ext>
            </a:extLst>
          </p:cNvPr>
          <p:cNvSpPr txBox="1"/>
          <p:nvPr/>
        </p:nvSpPr>
        <p:spPr>
          <a:xfrm>
            <a:off x="10647683" y="164889"/>
            <a:ext cx="816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3C79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en-US" sz="2800" dirty="0">
              <a:solidFill>
                <a:srgbClr val="3C797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5" name="Picture 74">
            <a:hlinkClick r:id="rId4" action="ppaction://hlinksldjump"/>
            <a:extLst>
              <a:ext uri="{FF2B5EF4-FFF2-40B4-BE49-F238E27FC236}">
                <a16:creationId xmlns:a16="http://schemas.microsoft.com/office/drawing/2014/main" id="{2D0B0A56-C393-4554-B75F-D717918A12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401745"/>
            <a:ext cx="816935" cy="865707"/>
          </a:xfrm>
          <a:prstGeom prst="rect">
            <a:avLst/>
          </a:prstGeom>
        </p:spPr>
      </p:pic>
      <p:pic>
        <p:nvPicPr>
          <p:cNvPr id="76" name="Picture 75">
            <a:hlinkClick r:id="rId6" action="ppaction://hlinksldjump"/>
            <a:extLst>
              <a:ext uri="{FF2B5EF4-FFF2-40B4-BE49-F238E27FC236}">
                <a16:creationId xmlns:a16="http://schemas.microsoft.com/office/drawing/2014/main" id="{BA06B267-A5A0-4851-84BD-85AEA6B06A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1892943"/>
            <a:ext cx="816935" cy="865707"/>
          </a:xfrm>
          <a:prstGeom prst="rect">
            <a:avLst/>
          </a:prstGeom>
        </p:spPr>
      </p:pic>
      <p:pic>
        <p:nvPicPr>
          <p:cNvPr id="77" name="Picture 76">
            <a:hlinkClick r:id="rId7" action="ppaction://hlinksldjump"/>
            <a:extLst>
              <a:ext uri="{FF2B5EF4-FFF2-40B4-BE49-F238E27FC236}">
                <a16:creationId xmlns:a16="http://schemas.microsoft.com/office/drawing/2014/main" id="{0F6405F1-6BAB-4F4A-8637-22E612F7C5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3300952"/>
            <a:ext cx="816935" cy="865707"/>
          </a:xfrm>
          <a:prstGeom prst="rect">
            <a:avLst/>
          </a:prstGeom>
        </p:spPr>
      </p:pic>
      <p:pic>
        <p:nvPicPr>
          <p:cNvPr id="78" name="Picture 77">
            <a:hlinkClick r:id="rId8" action="ppaction://hlinksldjump"/>
            <a:extLst>
              <a:ext uri="{FF2B5EF4-FFF2-40B4-BE49-F238E27FC236}">
                <a16:creationId xmlns:a16="http://schemas.microsoft.com/office/drawing/2014/main" id="{43EBAB53-4FA0-4026-9A21-129437060F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4708961"/>
            <a:ext cx="816935" cy="865707"/>
          </a:xfrm>
          <a:prstGeom prst="rect">
            <a:avLst/>
          </a:prstGeom>
        </p:spPr>
      </p:pic>
      <p:pic>
        <p:nvPicPr>
          <p:cNvPr id="3" name="Picture 2">
            <a:hlinkClick r:id="rId8" action="ppaction://hlinksldjump"/>
            <a:extLst>
              <a:ext uri="{FF2B5EF4-FFF2-40B4-BE49-F238E27FC236}">
                <a16:creationId xmlns:a16="http://schemas.microsoft.com/office/drawing/2014/main" id="{28A192F0-7E22-499C-9825-0D936406E09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28" y="6186216"/>
            <a:ext cx="676715" cy="66452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397D3BA-CB79-48AB-A185-FDD1AE5550A7}"/>
              </a:ext>
            </a:extLst>
          </p:cNvPr>
          <p:cNvSpPr txBox="1"/>
          <p:nvPr/>
        </p:nvSpPr>
        <p:spPr>
          <a:xfrm>
            <a:off x="2631774" y="1254214"/>
            <a:ext cx="54935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To display the output of the program we use write and get the data from our work area data table </a:t>
            </a:r>
            <a:endParaRPr lang="en-US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E12B403C-92BB-48E0-914C-7D424D7D8434}"/>
              </a:ext>
            </a:extLst>
          </p:cNvPr>
          <p:cNvPicPr/>
          <p:nvPr/>
        </p:nvPicPr>
        <p:blipFill>
          <a:blip r:embed="rId10"/>
          <a:stretch>
            <a:fillRect/>
          </a:stretch>
        </p:blipFill>
        <p:spPr>
          <a:xfrm>
            <a:off x="3888308" y="2505338"/>
            <a:ext cx="5925185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238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6" grpId="0" animBg="1"/>
      <p:bldP spid="57" grpId="0" animBg="1"/>
      <p:bldP spid="58" grpId="0" animBg="1"/>
      <p:bldP spid="59" grpId="0" animBg="1"/>
      <p:bldP spid="60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9C2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Document 1">
            <a:extLst>
              <a:ext uri="{FF2B5EF4-FFF2-40B4-BE49-F238E27FC236}">
                <a16:creationId xmlns:a16="http://schemas.microsoft.com/office/drawing/2014/main" id="{F2A10B2D-B757-4389-BE7B-9738A1C89FDE}"/>
              </a:ext>
            </a:extLst>
          </p:cNvPr>
          <p:cNvSpPr/>
          <p:nvPr/>
        </p:nvSpPr>
        <p:spPr>
          <a:xfrm flipH="1">
            <a:off x="0" y="0"/>
            <a:ext cx="12192000" cy="1538513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0 h 20868"/>
              <a:gd name="connsiteX1" fmla="*/ 21600 w 21600"/>
              <a:gd name="connsiteY1" fmla="*/ 0 h 20868"/>
              <a:gd name="connsiteX2" fmla="*/ 21600 w 21600"/>
              <a:gd name="connsiteY2" fmla="*/ 17322 h 20868"/>
              <a:gd name="connsiteX3" fmla="*/ 13061 w 21600"/>
              <a:gd name="connsiteY3" fmla="*/ 13920 h 20868"/>
              <a:gd name="connsiteX4" fmla="*/ 0 w 21600"/>
              <a:gd name="connsiteY4" fmla="*/ 20172 h 20868"/>
              <a:gd name="connsiteX5" fmla="*/ 0 w 21600"/>
              <a:gd name="connsiteY5" fmla="*/ 0 h 20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600" h="20868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9913" y="20549"/>
                  <a:pt x="16661" y="13445"/>
                  <a:pt x="13061" y="13920"/>
                </a:cubicBezTo>
                <a:cubicBezTo>
                  <a:pt x="9461" y="14395"/>
                  <a:pt x="1913" y="23399"/>
                  <a:pt x="0" y="20172"/>
                </a:cubicBezTo>
                <a:lnTo>
                  <a:pt x="0" y="0"/>
                </a:lnTo>
                <a:close/>
              </a:path>
            </a:pathLst>
          </a:custGeom>
          <a:solidFill>
            <a:srgbClr val="3C797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A4FA26-355C-45FB-A556-8FF36C9DE136}"/>
              </a:ext>
            </a:extLst>
          </p:cNvPr>
          <p:cNvSpPr/>
          <p:nvPr/>
        </p:nvSpPr>
        <p:spPr>
          <a:xfrm>
            <a:off x="0" y="6147816"/>
            <a:ext cx="12192000" cy="713232"/>
          </a:xfrm>
          <a:prstGeom prst="rect">
            <a:avLst/>
          </a:prstGeom>
          <a:solidFill>
            <a:srgbClr val="3C79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FB8EF91-ED71-4C79-A137-2E851C445510}"/>
              </a:ext>
            </a:extLst>
          </p:cNvPr>
          <p:cNvSpPr/>
          <p:nvPr/>
        </p:nvSpPr>
        <p:spPr>
          <a:xfrm>
            <a:off x="1059542" y="6245590"/>
            <a:ext cx="4599432" cy="53949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E9D1135-E239-480E-A974-3108301C6027}"/>
              </a:ext>
            </a:extLst>
          </p:cNvPr>
          <p:cNvGrpSpPr/>
          <p:nvPr/>
        </p:nvGrpSpPr>
        <p:grpSpPr>
          <a:xfrm>
            <a:off x="1262744" y="6289132"/>
            <a:ext cx="370683" cy="406908"/>
            <a:chOff x="5849257" y="2133600"/>
            <a:chExt cx="542109" cy="595086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A0F905B-BDC7-4C58-94C1-4372B9771FCD}"/>
                </a:ext>
              </a:extLst>
            </p:cNvPr>
            <p:cNvSpPr/>
            <p:nvPr/>
          </p:nvSpPr>
          <p:spPr>
            <a:xfrm>
              <a:off x="5979886" y="2133600"/>
              <a:ext cx="411480" cy="411480"/>
            </a:xfrm>
            <a:prstGeom prst="ellipse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0612E26-94AD-443B-B30A-8CF01604A9CF}"/>
                </a:ext>
              </a:extLst>
            </p:cNvPr>
            <p:cNvCxnSpPr>
              <a:stCxn id="14" idx="3"/>
            </p:cNvCxnSpPr>
            <p:nvPr/>
          </p:nvCxnSpPr>
          <p:spPr>
            <a:xfrm flipH="1">
              <a:off x="5849257" y="2484820"/>
              <a:ext cx="190889" cy="243866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8344E647-F5A2-4148-B7C8-25D517F6E696}"/>
              </a:ext>
            </a:extLst>
          </p:cNvPr>
          <p:cNvSpPr txBox="1"/>
          <p:nvPr/>
        </p:nvSpPr>
        <p:spPr>
          <a:xfrm>
            <a:off x="1798176" y="6298225"/>
            <a:ext cx="406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Insert Topic Title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EF361A3-C901-4ED5-99B8-10F2F69213D8}"/>
              </a:ext>
            </a:extLst>
          </p:cNvPr>
          <p:cNvSpPr txBox="1"/>
          <p:nvPr/>
        </p:nvSpPr>
        <p:spPr>
          <a:xfrm>
            <a:off x="14514" y="1299871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Introduction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5885550-5204-44FA-BB87-510F4B8B0191}"/>
              </a:ext>
            </a:extLst>
          </p:cNvPr>
          <p:cNvSpPr txBox="1"/>
          <p:nvPr/>
        </p:nvSpPr>
        <p:spPr>
          <a:xfrm>
            <a:off x="134899" y="2731542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Requirements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3FB944F-6B0A-4BF7-8CE7-2290CB52149B}"/>
              </a:ext>
            </a:extLst>
          </p:cNvPr>
          <p:cNvSpPr txBox="1"/>
          <p:nvPr/>
        </p:nvSpPr>
        <p:spPr>
          <a:xfrm>
            <a:off x="-14514" y="4148305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Cases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4762642-6E20-48EA-9008-83529DBC566C}"/>
              </a:ext>
            </a:extLst>
          </p:cNvPr>
          <p:cNvSpPr txBox="1"/>
          <p:nvPr/>
        </p:nvSpPr>
        <p:spPr>
          <a:xfrm>
            <a:off x="-14514" y="5518318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0B176F77-6B02-4C9B-9F32-293730FD55B3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762" y="6182587"/>
            <a:ext cx="647337" cy="647337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345F7672-3C4D-4105-A4CE-8E93A2868B12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052585" y="6210723"/>
            <a:ext cx="531250" cy="531250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A9F4AF43-442B-4D1D-B0E9-F0F988D9DFE6}"/>
              </a:ext>
            </a:extLst>
          </p:cNvPr>
          <p:cNvSpPr txBox="1"/>
          <p:nvPr/>
        </p:nvSpPr>
        <p:spPr>
          <a:xfrm>
            <a:off x="10834914" y="6182587"/>
            <a:ext cx="16981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A8D7D9"/>
                </a:solidFill>
                <a:latin typeface="Century Gothic" panose="020B0502020202020204" pitchFamily="34" charset="0"/>
              </a:rPr>
              <a:t>11:00 AM</a:t>
            </a:r>
          </a:p>
          <a:p>
            <a:r>
              <a:rPr lang="en-US" dirty="0">
                <a:solidFill>
                  <a:srgbClr val="A8D7D9"/>
                </a:solidFill>
                <a:latin typeface="Century Gothic" panose="020B0502020202020204" pitchFamily="34" charset="0"/>
              </a:rPr>
              <a:t>6/17/2023</a:t>
            </a:r>
          </a:p>
          <a:p>
            <a:endParaRPr lang="en-US" dirty="0">
              <a:solidFill>
                <a:srgbClr val="A8D7D9"/>
              </a:solidFill>
              <a:latin typeface="Century Gothic" panose="020B0502020202020204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38A0ED7-FFDB-4B55-B911-B3309F026846}"/>
              </a:ext>
            </a:extLst>
          </p:cNvPr>
          <p:cNvSpPr/>
          <p:nvPr/>
        </p:nvSpPr>
        <p:spPr>
          <a:xfrm>
            <a:off x="2317661" y="207600"/>
            <a:ext cx="8887968" cy="5724144"/>
          </a:xfrm>
          <a:prstGeom prst="rect">
            <a:avLst/>
          </a:prstGeom>
          <a:solidFill>
            <a:srgbClr val="A8D7D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0FD01A9-29FD-4954-A838-331A904D704B}"/>
              </a:ext>
            </a:extLst>
          </p:cNvPr>
          <p:cNvCxnSpPr/>
          <p:nvPr/>
        </p:nvCxnSpPr>
        <p:spPr>
          <a:xfrm>
            <a:off x="2336711" y="963592"/>
            <a:ext cx="8869680" cy="0"/>
          </a:xfrm>
          <a:prstGeom prst="line">
            <a:avLst/>
          </a:prstGeom>
          <a:ln w="38100">
            <a:solidFill>
              <a:srgbClr val="3C79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7E1A7F22-9925-419D-B073-05570914BF11}"/>
              </a:ext>
            </a:extLst>
          </p:cNvPr>
          <p:cNvSpPr/>
          <p:nvPr/>
        </p:nvSpPr>
        <p:spPr>
          <a:xfrm>
            <a:off x="2593419" y="270055"/>
            <a:ext cx="3473991" cy="574462"/>
          </a:xfrm>
          <a:prstGeom prst="roundRect">
            <a:avLst/>
          </a:prstGeom>
          <a:solidFill>
            <a:srgbClr val="4D7F8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67B7B88F-F5A5-4E6C-8462-38977E774899}"/>
              </a:ext>
            </a:extLst>
          </p:cNvPr>
          <p:cNvSpPr/>
          <p:nvPr/>
        </p:nvSpPr>
        <p:spPr>
          <a:xfrm>
            <a:off x="8631014" y="319257"/>
            <a:ext cx="402336" cy="402336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0EEBFC1B-DB37-4454-B18E-8B6BC31302F2}"/>
              </a:ext>
            </a:extLst>
          </p:cNvPr>
          <p:cNvSpPr/>
          <p:nvPr/>
        </p:nvSpPr>
        <p:spPr>
          <a:xfrm>
            <a:off x="9289201" y="329355"/>
            <a:ext cx="402336" cy="402336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C7C51A9-DCDA-4471-A0AB-F5CE581B9002}"/>
              </a:ext>
            </a:extLst>
          </p:cNvPr>
          <p:cNvSpPr/>
          <p:nvPr/>
        </p:nvSpPr>
        <p:spPr>
          <a:xfrm>
            <a:off x="9947388" y="329355"/>
            <a:ext cx="402336" cy="40233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5E52A16-C723-454F-AEA0-253EFCE43DF9}"/>
              </a:ext>
            </a:extLst>
          </p:cNvPr>
          <p:cNvSpPr txBox="1"/>
          <p:nvPr/>
        </p:nvSpPr>
        <p:spPr>
          <a:xfrm>
            <a:off x="10647683" y="164889"/>
            <a:ext cx="816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3C79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en-US" sz="2800" dirty="0">
              <a:solidFill>
                <a:srgbClr val="3C797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5" name="Picture 74">
            <a:hlinkClick r:id="rId4" action="ppaction://hlinksldjump"/>
            <a:extLst>
              <a:ext uri="{FF2B5EF4-FFF2-40B4-BE49-F238E27FC236}">
                <a16:creationId xmlns:a16="http://schemas.microsoft.com/office/drawing/2014/main" id="{2D0B0A56-C393-4554-B75F-D717918A12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401745"/>
            <a:ext cx="816935" cy="865707"/>
          </a:xfrm>
          <a:prstGeom prst="rect">
            <a:avLst/>
          </a:prstGeom>
        </p:spPr>
      </p:pic>
      <p:pic>
        <p:nvPicPr>
          <p:cNvPr id="76" name="Picture 75">
            <a:hlinkClick r:id="rId6" action="ppaction://hlinksldjump"/>
            <a:extLst>
              <a:ext uri="{FF2B5EF4-FFF2-40B4-BE49-F238E27FC236}">
                <a16:creationId xmlns:a16="http://schemas.microsoft.com/office/drawing/2014/main" id="{BA06B267-A5A0-4851-84BD-85AEA6B06A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1892943"/>
            <a:ext cx="816935" cy="865707"/>
          </a:xfrm>
          <a:prstGeom prst="rect">
            <a:avLst/>
          </a:prstGeom>
        </p:spPr>
      </p:pic>
      <p:pic>
        <p:nvPicPr>
          <p:cNvPr id="77" name="Picture 76">
            <a:hlinkClick r:id="rId7" action="ppaction://hlinksldjump"/>
            <a:extLst>
              <a:ext uri="{FF2B5EF4-FFF2-40B4-BE49-F238E27FC236}">
                <a16:creationId xmlns:a16="http://schemas.microsoft.com/office/drawing/2014/main" id="{0F6405F1-6BAB-4F4A-8637-22E612F7C5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3300952"/>
            <a:ext cx="816935" cy="865707"/>
          </a:xfrm>
          <a:prstGeom prst="rect">
            <a:avLst/>
          </a:prstGeom>
        </p:spPr>
      </p:pic>
      <p:pic>
        <p:nvPicPr>
          <p:cNvPr id="78" name="Picture 77">
            <a:hlinkClick r:id="rId8" action="ppaction://hlinksldjump"/>
            <a:extLst>
              <a:ext uri="{FF2B5EF4-FFF2-40B4-BE49-F238E27FC236}">
                <a16:creationId xmlns:a16="http://schemas.microsoft.com/office/drawing/2014/main" id="{43EBAB53-4FA0-4026-9A21-129437060F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4708961"/>
            <a:ext cx="816935" cy="865707"/>
          </a:xfrm>
          <a:prstGeom prst="rect">
            <a:avLst/>
          </a:prstGeom>
        </p:spPr>
      </p:pic>
      <p:pic>
        <p:nvPicPr>
          <p:cNvPr id="3" name="Picture 2">
            <a:hlinkClick r:id="rId8" action="ppaction://hlinksldjump"/>
            <a:extLst>
              <a:ext uri="{FF2B5EF4-FFF2-40B4-BE49-F238E27FC236}">
                <a16:creationId xmlns:a16="http://schemas.microsoft.com/office/drawing/2014/main" id="{28A192F0-7E22-499C-9825-0D936406E09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28" y="6186216"/>
            <a:ext cx="676715" cy="66452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397D3BA-CB79-48AB-A185-FDD1AE5550A7}"/>
              </a:ext>
            </a:extLst>
          </p:cNvPr>
          <p:cNvSpPr txBox="1"/>
          <p:nvPr/>
        </p:nvSpPr>
        <p:spPr>
          <a:xfrm>
            <a:off x="2593419" y="1959964"/>
            <a:ext cx="3065555" cy="976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We are using this subroutine for starting new screen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5DCF2BBD-E4B1-443C-844E-0C79B7473B37}"/>
              </a:ext>
            </a:extLst>
          </p:cNvPr>
          <p:cNvPicPr/>
          <p:nvPr/>
        </p:nvPicPr>
        <p:blipFill>
          <a:blip r:embed="rId10"/>
          <a:stretch>
            <a:fillRect/>
          </a:stretch>
        </p:blipFill>
        <p:spPr>
          <a:xfrm>
            <a:off x="4062663" y="3016444"/>
            <a:ext cx="5943600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900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6" grpId="0" animBg="1"/>
      <p:bldP spid="57" grpId="0" animBg="1"/>
      <p:bldP spid="58" grpId="0" animBg="1"/>
      <p:bldP spid="59" grpId="0" animBg="1"/>
      <p:bldP spid="60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9C2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Document 1">
            <a:extLst>
              <a:ext uri="{FF2B5EF4-FFF2-40B4-BE49-F238E27FC236}">
                <a16:creationId xmlns:a16="http://schemas.microsoft.com/office/drawing/2014/main" id="{F2A10B2D-B757-4389-BE7B-9738A1C89FDE}"/>
              </a:ext>
            </a:extLst>
          </p:cNvPr>
          <p:cNvSpPr/>
          <p:nvPr/>
        </p:nvSpPr>
        <p:spPr>
          <a:xfrm flipH="1">
            <a:off x="0" y="0"/>
            <a:ext cx="12192000" cy="1538513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0 h 20868"/>
              <a:gd name="connsiteX1" fmla="*/ 21600 w 21600"/>
              <a:gd name="connsiteY1" fmla="*/ 0 h 20868"/>
              <a:gd name="connsiteX2" fmla="*/ 21600 w 21600"/>
              <a:gd name="connsiteY2" fmla="*/ 17322 h 20868"/>
              <a:gd name="connsiteX3" fmla="*/ 13061 w 21600"/>
              <a:gd name="connsiteY3" fmla="*/ 13920 h 20868"/>
              <a:gd name="connsiteX4" fmla="*/ 0 w 21600"/>
              <a:gd name="connsiteY4" fmla="*/ 20172 h 20868"/>
              <a:gd name="connsiteX5" fmla="*/ 0 w 21600"/>
              <a:gd name="connsiteY5" fmla="*/ 0 h 20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600" h="20868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9913" y="20549"/>
                  <a:pt x="16661" y="13445"/>
                  <a:pt x="13061" y="13920"/>
                </a:cubicBezTo>
                <a:cubicBezTo>
                  <a:pt x="9461" y="14395"/>
                  <a:pt x="1913" y="23399"/>
                  <a:pt x="0" y="20172"/>
                </a:cubicBezTo>
                <a:lnTo>
                  <a:pt x="0" y="0"/>
                </a:lnTo>
                <a:close/>
              </a:path>
            </a:pathLst>
          </a:custGeom>
          <a:solidFill>
            <a:srgbClr val="3C797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A4FA26-355C-45FB-A556-8FF36C9DE136}"/>
              </a:ext>
            </a:extLst>
          </p:cNvPr>
          <p:cNvSpPr/>
          <p:nvPr/>
        </p:nvSpPr>
        <p:spPr>
          <a:xfrm>
            <a:off x="0" y="6147816"/>
            <a:ext cx="12192000" cy="713232"/>
          </a:xfrm>
          <a:prstGeom prst="rect">
            <a:avLst/>
          </a:prstGeom>
          <a:solidFill>
            <a:srgbClr val="3C79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FB8EF91-ED71-4C79-A137-2E851C445510}"/>
              </a:ext>
            </a:extLst>
          </p:cNvPr>
          <p:cNvSpPr/>
          <p:nvPr/>
        </p:nvSpPr>
        <p:spPr>
          <a:xfrm>
            <a:off x="1059542" y="6245590"/>
            <a:ext cx="4599432" cy="53949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E9D1135-E239-480E-A974-3108301C6027}"/>
              </a:ext>
            </a:extLst>
          </p:cNvPr>
          <p:cNvGrpSpPr/>
          <p:nvPr/>
        </p:nvGrpSpPr>
        <p:grpSpPr>
          <a:xfrm>
            <a:off x="1262744" y="6289132"/>
            <a:ext cx="370683" cy="406908"/>
            <a:chOff x="5849257" y="2133600"/>
            <a:chExt cx="542109" cy="595086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A0F905B-BDC7-4C58-94C1-4372B9771FCD}"/>
                </a:ext>
              </a:extLst>
            </p:cNvPr>
            <p:cNvSpPr/>
            <p:nvPr/>
          </p:nvSpPr>
          <p:spPr>
            <a:xfrm>
              <a:off x="5979886" y="2133600"/>
              <a:ext cx="411480" cy="411480"/>
            </a:xfrm>
            <a:prstGeom prst="ellipse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0612E26-94AD-443B-B30A-8CF01604A9CF}"/>
                </a:ext>
              </a:extLst>
            </p:cNvPr>
            <p:cNvCxnSpPr>
              <a:stCxn id="14" idx="3"/>
            </p:cNvCxnSpPr>
            <p:nvPr/>
          </p:nvCxnSpPr>
          <p:spPr>
            <a:xfrm flipH="1">
              <a:off x="5849257" y="2484820"/>
              <a:ext cx="190889" cy="243866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8344E647-F5A2-4148-B7C8-25D517F6E696}"/>
              </a:ext>
            </a:extLst>
          </p:cNvPr>
          <p:cNvSpPr txBox="1"/>
          <p:nvPr/>
        </p:nvSpPr>
        <p:spPr>
          <a:xfrm>
            <a:off x="1798176" y="6298225"/>
            <a:ext cx="406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Insert Topic Title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EF361A3-C901-4ED5-99B8-10F2F69213D8}"/>
              </a:ext>
            </a:extLst>
          </p:cNvPr>
          <p:cNvSpPr txBox="1"/>
          <p:nvPr/>
        </p:nvSpPr>
        <p:spPr>
          <a:xfrm>
            <a:off x="14514" y="1299871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Introduction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5885550-5204-44FA-BB87-510F4B8B0191}"/>
              </a:ext>
            </a:extLst>
          </p:cNvPr>
          <p:cNvSpPr txBox="1"/>
          <p:nvPr/>
        </p:nvSpPr>
        <p:spPr>
          <a:xfrm>
            <a:off x="134899" y="2731542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Requirements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3FB944F-6B0A-4BF7-8CE7-2290CB52149B}"/>
              </a:ext>
            </a:extLst>
          </p:cNvPr>
          <p:cNvSpPr txBox="1"/>
          <p:nvPr/>
        </p:nvSpPr>
        <p:spPr>
          <a:xfrm>
            <a:off x="-14514" y="4148305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Cases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4762642-6E20-48EA-9008-83529DBC566C}"/>
              </a:ext>
            </a:extLst>
          </p:cNvPr>
          <p:cNvSpPr txBox="1"/>
          <p:nvPr/>
        </p:nvSpPr>
        <p:spPr>
          <a:xfrm>
            <a:off x="-14514" y="5518318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0B176F77-6B02-4C9B-9F32-293730FD55B3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762" y="6182587"/>
            <a:ext cx="647337" cy="647337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345F7672-3C4D-4105-A4CE-8E93A2868B12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052585" y="6210723"/>
            <a:ext cx="531250" cy="531250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A9F4AF43-442B-4D1D-B0E9-F0F988D9DFE6}"/>
              </a:ext>
            </a:extLst>
          </p:cNvPr>
          <p:cNvSpPr txBox="1"/>
          <p:nvPr/>
        </p:nvSpPr>
        <p:spPr>
          <a:xfrm>
            <a:off x="10834914" y="6182587"/>
            <a:ext cx="1698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A8D7D9"/>
                </a:solidFill>
                <a:latin typeface="Century Gothic" panose="020B0502020202020204" pitchFamily="34" charset="0"/>
              </a:rPr>
              <a:t>11:00 AM</a:t>
            </a:r>
          </a:p>
          <a:p>
            <a:r>
              <a:rPr lang="en-US" dirty="0">
                <a:solidFill>
                  <a:srgbClr val="A8D7D9"/>
                </a:solidFill>
                <a:latin typeface="Century Gothic" panose="020B0502020202020204" pitchFamily="34" charset="0"/>
              </a:rPr>
              <a:t>6/17/2023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38A0ED7-FFDB-4B55-B911-B3309F026846}"/>
              </a:ext>
            </a:extLst>
          </p:cNvPr>
          <p:cNvSpPr/>
          <p:nvPr/>
        </p:nvSpPr>
        <p:spPr>
          <a:xfrm>
            <a:off x="2317661" y="191558"/>
            <a:ext cx="8887968" cy="5724144"/>
          </a:xfrm>
          <a:prstGeom prst="rect">
            <a:avLst/>
          </a:prstGeom>
          <a:solidFill>
            <a:srgbClr val="A8D7D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0FD01A9-29FD-4954-A838-331A904D704B}"/>
              </a:ext>
            </a:extLst>
          </p:cNvPr>
          <p:cNvCxnSpPr/>
          <p:nvPr/>
        </p:nvCxnSpPr>
        <p:spPr>
          <a:xfrm>
            <a:off x="2336711" y="963592"/>
            <a:ext cx="8869680" cy="0"/>
          </a:xfrm>
          <a:prstGeom prst="line">
            <a:avLst/>
          </a:prstGeom>
          <a:ln w="38100">
            <a:solidFill>
              <a:srgbClr val="3C79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7E1A7F22-9925-419D-B073-05570914BF11}"/>
              </a:ext>
            </a:extLst>
          </p:cNvPr>
          <p:cNvSpPr/>
          <p:nvPr/>
        </p:nvSpPr>
        <p:spPr>
          <a:xfrm>
            <a:off x="2593419" y="270055"/>
            <a:ext cx="3473991" cy="574462"/>
          </a:xfrm>
          <a:prstGeom prst="roundRect">
            <a:avLst/>
          </a:prstGeom>
          <a:solidFill>
            <a:srgbClr val="4D7F8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67B7B88F-F5A5-4E6C-8462-38977E774899}"/>
              </a:ext>
            </a:extLst>
          </p:cNvPr>
          <p:cNvSpPr/>
          <p:nvPr/>
        </p:nvSpPr>
        <p:spPr>
          <a:xfrm>
            <a:off x="8631014" y="319257"/>
            <a:ext cx="402336" cy="402336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0EEBFC1B-DB37-4454-B18E-8B6BC31302F2}"/>
              </a:ext>
            </a:extLst>
          </p:cNvPr>
          <p:cNvSpPr/>
          <p:nvPr/>
        </p:nvSpPr>
        <p:spPr>
          <a:xfrm>
            <a:off x="9289201" y="329355"/>
            <a:ext cx="402336" cy="402336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C7C51A9-DCDA-4471-A0AB-F5CE581B9002}"/>
              </a:ext>
            </a:extLst>
          </p:cNvPr>
          <p:cNvSpPr/>
          <p:nvPr/>
        </p:nvSpPr>
        <p:spPr>
          <a:xfrm>
            <a:off x="9947388" y="329355"/>
            <a:ext cx="402336" cy="40233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5E52A16-C723-454F-AEA0-253EFCE43DF9}"/>
              </a:ext>
            </a:extLst>
          </p:cNvPr>
          <p:cNvSpPr txBox="1"/>
          <p:nvPr/>
        </p:nvSpPr>
        <p:spPr>
          <a:xfrm>
            <a:off x="10647683" y="164889"/>
            <a:ext cx="816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3C79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en-US" sz="2800" dirty="0">
              <a:solidFill>
                <a:srgbClr val="3C797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5" name="Picture 74">
            <a:hlinkClick r:id="rId4" action="ppaction://hlinksldjump"/>
            <a:extLst>
              <a:ext uri="{FF2B5EF4-FFF2-40B4-BE49-F238E27FC236}">
                <a16:creationId xmlns:a16="http://schemas.microsoft.com/office/drawing/2014/main" id="{2D0B0A56-C393-4554-B75F-D717918A12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401745"/>
            <a:ext cx="816935" cy="865707"/>
          </a:xfrm>
          <a:prstGeom prst="rect">
            <a:avLst/>
          </a:prstGeom>
        </p:spPr>
      </p:pic>
      <p:pic>
        <p:nvPicPr>
          <p:cNvPr id="76" name="Picture 75">
            <a:hlinkClick r:id="rId6" action="ppaction://hlinksldjump"/>
            <a:extLst>
              <a:ext uri="{FF2B5EF4-FFF2-40B4-BE49-F238E27FC236}">
                <a16:creationId xmlns:a16="http://schemas.microsoft.com/office/drawing/2014/main" id="{BA06B267-A5A0-4851-84BD-85AEA6B06A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1892943"/>
            <a:ext cx="816935" cy="865707"/>
          </a:xfrm>
          <a:prstGeom prst="rect">
            <a:avLst/>
          </a:prstGeom>
        </p:spPr>
      </p:pic>
      <p:pic>
        <p:nvPicPr>
          <p:cNvPr id="77" name="Picture 76">
            <a:hlinkClick r:id="rId7" action="ppaction://hlinksldjump"/>
            <a:extLst>
              <a:ext uri="{FF2B5EF4-FFF2-40B4-BE49-F238E27FC236}">
                <a16:creationId xmlns:a16="http://schemas.microsoft.com/office/drawing/2014/main" id="{0F6405F1-6BAB-4F4A-8637-22E612F7C5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3300952"/>
            <a:ext cx="816935" cy="865707"/>
          </a:xfrm>
          <a:prstGeom prst="rect">
            <a:avLst/>
          </a:prstGeom>
        </p:spPr>
      </p:pic>
      <p:pic>
        <p:nvPicPr>
          <p:cNvPr id="78" name="Picture 77">
            <a:hlinkClick r:id="rId8" action="ppaction://hlinksldjump"/>
            <a:extLst>
              <a:ext uri="{FF2B5EF4-FFF2-40B4-BE49-F238E27FC236}">
                <a16:creationId xmlns:a16="http://schemas.microsoft.com/office/drawing/2014/main" id="{43EBAB53-4FA0-4026-9A21-129437060F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4708961"/>
            <a:ext cx="816935" cy="865707"/>
          </a:xfrm>
          <a:prstGeom prst="rect">
            <a:avLst/>
          </a:prstGeom>
        </p:spPr>
      </p:pic>
      <p:pic>
        <p:nvPicPr>
          <p:cNvPr id="3" name="Picture 2">
            <a:hlinkClick r:id="rId8" action="ppaction://hlinksldjump"/>
            <a:extLst>
              <a:ext uri="{FF2B5EF4-FFF2-40B4-BE49-F238E27FC236}">
                <a16:creationId xmlns:a16="http://schemas.microsoft.com/office/drawing/2014/main" id="{28A192F0-7E22-499C-9825-0D936406E09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28" y="6186216"/>
            <a:ext cx="676715" cy="66452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397D3BA-CB79-48AB-A185-FDD1AE5550A7}"/>
              </a:ext>
            </a:extLst>
          </p:cNvPr>
          <p:cNvSpPr txBox="1"/>
          <p:nvPr/>
        </p:nvSpPr>
        <p:spPr>
          <a:xfrm>
            <a:off x="2593419" y="1947441"/>
            <a:ext cx="47939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This subroutine is used for appending a new line of data</a:t>
            </a:r>
            <a:endParaRPr lang="en-US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9406322A-3790-45E4-9824-5F7F5B86EB81}"/>
              </a:ext>
            </a:extLst>
          </p:cNvPr>
          <p:cNvPicPr/>
          <p:nvPr/>
        </p:nvPicPr>
        <p:blipFill>
          <a:blip r:embed="rId10"/>
          <a:stretch>
            <a:fillRect/>
          </a:stretch>
        </p:blipFill>
        <p:spPr>
          <a:xfrm>
            <a:off x="4000162" y="2712336"/>
            <a:ext cx="5943600" cy="1372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709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6" grpId="0" animBg="1"/>
      <p:bldP spid="57" grpId="0" animBg="1"/>
      <p:bldP spid="58" grpId="0" animBg="1"/>
      <p:bldP spid="59" grpId="0" animBg="1"/>
      <p:bldP spid="60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9C2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Document 1">
            <a:extLst>
              <a:ext uri="{FF2B5EF4-FFF2-40B4-BE49-F238E27FC236}">
                <a16:creationId xmlns:a16="http://schemas.microsoft.com/office/drawing/2014/main" id="{F2A10B2D-B757-4389-BE7B-9738A1C89FDE}"/>
              </a:ext>
            </a:extLst>
          </p:cNvPr>
          <p:cNvSpPr/>
          <p:nvPr/>
        </p:nvSpPr>
        <p:spPr>
          <a:xfrm flipH="1">
            <a:off x="0" y="0"/>
            <a:ext cx="12192000" cy="1538513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0 h 20868"/>
              <a:gd name="connsiteX1" fmla="*/ 21600 w 21600"/>
              <a:gd name="connsiteY1" fmla="*/ 0 h 20868"/>
              <a:gd name="connsiteX2" fmla="*/ 21600 w 21600"/>
              <a:gd name="connsiteY2" fmla="*/ 17322 h 20868"/>
              <a:gd name="connsiteX3" fmla="*/ 13061 w 21600"/>
              <a:gd name="connsiteY3" fmla="*/ 13920 h 20868"/>
              <a:gd name="connsiteX4" fmla="*/ 0 w 21600"/>
              <a:gd name="connsiteY4" fmla="*/ 20172 h 20868"/>
              <a:gd name="connsiteX5" fmla="*/ 0 w 21600"/>
              <a:gd name="connsiteY5" fmla="*/ 0 h 20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600" h="20868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9913" y="20549"/>
                  <a:pt x="16661" y="13445"/>
                  <a:pt x="13061" y="13920"/>
                </a:cubicBezTo>
                <a:cubicBezTo>
                  <a:pt x="9461" y="14395"/>
                  <a:pt x="1913" y="23399"/>
                  <a:pt x="0" y="20172"/>
                </a:cubicBezTo>
                <a:lnTo>
                  <a:pt x="0" y="0"/>
                </a:lnTo>
                <a:close/>
              </a:path>
            </a:pathLst>
          </a:custGeom>
          <a:solidFill>
            <a:srgbClr val="3C797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A4FA26-355C-45FB-A556-8FF36C9DE136}"/>
              </a:ext>
            </a:extLst>
          </p:cNvPr>
          <p:cNvSpPr/>
          <p:nvPr/>
        </p:nvSpPr>
        <p:spPr>
          <a:xfrm>
            <a:off x="0" y="6147816"/>
            <a:ext cx="12192000" cy="713232"/>
          </a:xfrm>
          <a:prstGeom prst="rect">
            <a:avLst/>
          </a:prstGeom>
          <a:solidFill>
            <a:srgbClr val="3C79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FB8EF91-ED71-4C79-A137-2E851C445510}"/>
              </a:ext>
            </a:extLst>
          </p:cNvPr>
          <p:cNvSpPr/>
          <p:nvPr/>
        </p:nvSpPr>
        <p:spPr>
          <a:xfrm>
            <a:off x="1059542" y="6245590"/>
            <a:ext cx="4599432" cy="53949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E9D1135-E239-480E-A974-3108301C6027}"/>
              </a:ext>
            </a:extLst>
          </p:cNvPr>
          <p:cNvGrpSpPr/>
          <p:nvPr/>
        </p:nvGrpSpPr>
        <p:grpSpPr>
          <a:xfrm>
            <a:off x="1262744" y="6289132"/>
            <a:ext cx="370683" cy="406908"/>
            <a:chOff x="5849257" y="2133600"/>
            <a:chExt cx="542109" cy="595086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A0F905B-BDC7-4C58-94C1-4372B9771FCD}"/>
                </a:ext>
              </a:extLst>
            </p:cNvPr>
            <p:cNvSpPr/>
            <p:nvPr/>
          </p:nvSpPr>
          <p:spPr>
            <a:xfrm>
              <a:off x="5979886" y="2133600"/>
              <a:ext cx="411480" cy="411480"/>
            </a:xfrm>
            <a:prstGeom prst="ellipse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0612E26-94AD-443B-B30A-8CF01604A9CF}"/>
                </a:ext>
              </a:extLst>
            </p:cNvPr>
            <p:cNvCxnSpPr>
              <a:stCxn id="14" idx="3"/>
            </p:cNvCxnSpPr>
            <p:nvPr/>
          </p:nvCxnSpPr>
          <p:spPr>
            <a:xfrm flipH="1">
              <a:off x="5849257" y="2484820"/>
              <a:ext cx="190889" cy="243866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8344E647-F5A2-4148-B7C8-25D517F6E696}"/>
              </a:ext>
            </a:extLst>
          </p:cNvPr>
          <p:cNvSpPr txBox="1"/>
          <p:nvPr/>
        </p:nvSpPr>
        <p:spPr>
          <a:xfrm>
            <a:off x="1798176" y="6298225"/>
            <a:ext cx="406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Insert Topic Title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EF361A3-C901-4ED5-99B8-10F2F69213D8}"/>
              </a:ext>
            </a:extLst>
          </p:cNvPr>
          <p:cNvSpPr txBox="1"/>
          <p:nvPr/>
        </p:nvSpPr>
        <p:spPr>
          <a:xfrm>
            <a:off x="14514" y="1299871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Introduction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5885550-5204-44FA-BB87-510F4B8B0191}"/>
              </a:ext>
            </a:extLst>
          </p:cNvPr>
          <p:cNvSpPr txBox="1"/>
          <p:nvPr/>
        </p:nvSpPr>
        <p:spPr>
          <a:xfrm>
            <a:off x="134899" y="2731542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Requirements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3FB944F-6B0A-4BF7-8CE7-2290CB52149B}"/>
              </a:ext>
            </a:extLst>
          </p:cNvPr>
          <p:cNvSpPr txBox="1"/>
          <p:nvPr/>
        </p:nvSpPr>
        <p:spPr>
          <a:xfrm>
            <a:off x="-14514" y="4148305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Cases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4762642-6E20-48EA-9008-83529DBC566C}"/>
              </a:ext>
            </a:extLst>
          </p:cNvPr>
          <p:cNvSpPr txBox="1"/>
          <p:nvPr/>
        </p:nvSpPr>
        <p:spPr>
          <a:xfrm>
            <a:off x="-14514" y="5518318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0B176F77-6B02-4C9B-9F32-293730FD55B3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762" y="6182587"/>
            <a:ext cx="647337" cy="647337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345F7672-3C4D-4105-A4CE-8E93A2868B12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052585" y="6210723"/>
            <a:ext cx="531250" cy="531250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A9F4AF43-442B-4D1D-B0E9-F0F988D9DFE6}"/>
              </a:ext>
            </a:extLst>
          </p:cNvPr>
          <p:cNvSpPr txBox="1"/>
          <p:nvPr/>
        </p:nvSpPr>
        <p:spPr>
          <a:xfrm>
            <a:off x="10834914" y="6182587"/>
            <a:ext cx="1698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A8D7D9"/>
                </a:solidFill>
                <a:latin typeface="Century Gothic" panose="020B0502020202020204" pitchFamily="34" charset="0"/>
              </a:rPr>
              <a:t>11:00 AM</a:t>
            </a:r>
          </a:p>
          <a:p>
            <a:r>
              <a:rPr lang="en-US" dirty="0">
                <a:solidFill>
                  <a:srgbClr val="A8D7D9"/>
                </a:solidFill>
                <a:latin typeface="Century Gothic" panose="020B0502020202020204" pitchFamily="34" charset="0"/>
              </a:rPr>
              <a:t>6/17/2023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38A0ED7-FFDB-4B55-B911-B3309F026846}"/>
              </a:ext>
            </a:extLst>
          </p:cNvPr>
          <p:cNvSpPr/>
          <p:nvPr/>
        </p:nvSpPr>
        <p:spPr>
          <a:xfrm>
            <a:off x="2317661" y="191558"/>
            <a:ext cx="8887968" cy="5724144"/>
          </a:xfrm>
          <a:prstGeom prst="rect">
            <a:avLst/>
          </a:prstGeom>
          <a:solidFill>
            <a:srgbClr val="A8D7D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0FD01A9-29FD-4954-A838-331A904D704B}"/>
              </a:ext>
            </a:extLst>
          </p:cNvPr>
          <p:cNvCxnSpPr/>
          <p:nvPr/>
        </p:nvCxnSpPr>
        <p:spPr>
          <a:xfrm>
            <a:off x="2336711" y="963592"/>
            <a:ext cx="8869680" cy="0"/>
          </a:xfrm>
          <a:prstGeom prst="line">
            <a:avLst/>
          </a:prstGeom>
          <a:ln w="38100">
            <a:solidFill>
              <a:srgbClr val="3C79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7E1A7F22-9925-419D-B073-05570914BF11}"/>
              </a:ext>
            </a:extLst>
          </p:cNvPr>
          <p:cNvSpPr/>
          <p:nvPr/>
        </p:nvSpPr>
        <p:spPr>
          <a:xfrm>
            <a:off x="2593419" y="270055"/>
            <a:ext cx="3473991" cy="574462"/>
          </a:xfrm>
          <a:prstGeom prst="roundRect">
            <a:avLst/>
          </a:prstGeom>
          <a:solidFill>
            <a:srgbClr val="4D7F8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67B7B88F-F5A5-4E6C-8462-38977E774899}"/>
              </a:ext>
            </a:extLst>
          </p:cNvPr>
          <p:cNvSpPr/>
          <p:nvPr/>
        </p:nvSpPr>
        <p:spPr>
          <a:xfrm>
            <a:off x="8631014" y="319257"/>
            <a:ext cx="402336" cy="402336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0EEBFC1B-DB37-4454-B18E-8B6BC31302F2}"/>
              </a:ext>
            </a:extLst>
          </p:cNvPr>
          <p:cNvSpPr/>
          <p:nvPr/>
        </p:nvSpPr>
        <p:spPr>
          <a:xfrm>
            <a:off x="9289201" y="329355"/>
            <a:ext cx="402336" cy="402336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C7C51A9-DCDA-4471-A0AB-F5CE581B9002}"/>
              </a:ext>
            </a:extLst>
          </p:cNvPr>
          <p:cNvSpPr/>
          <p:nvPr/>
        </p:nvSpPr>
        <p:spPr>
          <a:xfrm>
            <a:off x="9947388" y="329355"/>
            <a:ext cx="402336" cy="40233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5E52A16-C723-454F-AEA0-253EFCE43DF9}"/>
              </a:ext>
            </a:extLst>
          </p:cNvPr>
          <p:cNvSpPr txBox="1"/>
          <p:nvPr/>
        </p:nvSpPr>
        <p:spPr>
          <a:xfrm>
            <a:off x="10647683" y="164889"/>
            <a:ext cx="816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3C79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en-US" sz="2800" dirty="0">
              <a:solidFill>
                <a:srgbClr val="3C797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5" name="Picture 74">
            <a:hlinkClick r:id="rId4" action="ppaction://hlinksldjump"/>
            <a:extLst>
              <a:ext uri="{FF2B5EF4-FFF2-40B4-BE49-F238E27FC236}">
                <a16:creationId xmlns:a16="http://schemas.microsoft.com/office/drawing/2014/main" id="{2D0B0A56-C393-4554-B75F-D717918A12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401745"/>
            <a:ext cx="816935" cy="865707"/>
          </a:xfrm>
          <a:prstGeom prst="rect">
            <a:avLst/>
          </a:prstGeom>
        </p:spPr>
      </p:pic>
      <p:pic>
        <p:nvPicPr>
          <p:cNvPr id="76" name="Picture 75">
            <a:hlinkClick r:id="rId6" action="ppaction://hlinksldjump"/>
            <a:extLst>
              <a:ext uri="{FF2B5EF4-FFF2-40B4-BE49-F238E27FC236}">
                <a16:creationId xmlns:a16="http://schemas.microsoft.com/office/drawing/2014/main" id="{BA06B267-A5A0-4851-84BD-85AEA6B06A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1892943"/>
            <a:ext cx="816935" cy="865707"/>
          </a:xfrm>
          <a:prstGeom prst="rect">
            <a:avLst/>
          </a:prstGeom>
        </p:spPr>
      </p:pic>
      <p:pic>
        <p:nvPicPr>
          <p:cNvPr id="77" name="Picture 76">
            <a:hlinkClick r:id="rId7" action="ppaction://hlinksldjump"/>
            <a:extLst>
              <a:ext uri="{FF2B5EF4-FFF2-40B4-BE49-F238E27FC236}">
                <a16:creationId xmlns:a16="http://schemas.microsoft.com/office/drawing/2014/main" id="{0F6405F1-6BAB-4F4A-8637-22E612F7C5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3300952"/>
            <a:ext cx="816935" cy="865707"/>
          </a:xfrm>
          <a:prstGeom prst="rect">
            <a:avLst/>
          </a:prstGeom>
        </p:spPr>
      </p:pic>
      <p:pic>
        <p:nvPicPr>
          <p:cNvPr id="78" name="Picture 77">
            <a:hlinkClick r:id="rId8" action="ppaction://hlinksldjump"/>
            <a:extLst>
              <a:ext uri="{FF2B5EF4-FFF2-40B4-BE49-F238E27FC236}">
                <a16:creationId xmlns:a16="http://schemas.microsoft.com/office/drawing/2014/main" id="{43EBAB53-4FA0-4026-9A21-129437060F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4708961"/>
            <a:ext cx="816935" cy="865707"/>
          </a:xfrm>
          <a:prstGeom prst="rect">
            <a:avLst/>
          </a:prstGeom>
        </p:spPr>
      </p:pic>
      <p:pic>
        <p:nvPicPr>
          <p:cNvPr id="3" name="Picture 2">
            <a:hlinkClick r:id="rId8" action="ppaction://hlinksldjump"/>
            <a:extLst>
              <a:ext uri="{FF2B5EF4-FFF2-40B4-BE49-F238E27FC236}">
                <a16:creationId xmlns:a16="http://schemas.microsoft.com/office/drawing/2014/main" id="{28A192F0-7E22-499C-9825-0D936406E09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28" y="6186216"/>
            <a:ext cx="676715" cy="66452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397D3BA-CB79-48AB-A185-FDD1AE5550A7}"/>
              </a:ext>
            </a:extLst>
          </p:cNvPr>
          <p:cNvSpPr txBox="1"/>
          <p:nvPr/>
        </p:nvSpPr>
        <p:spPr>
          <a:xfrm>
            <a:off x="2592656" y="1790266"/>
            <a:ext cx="3065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File Selection: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C4A905C-08FC-4BD0-A388-5FE8FC426614}"/>
              </a:ext>
            </a:extLst>
          </p:cNvPr>
          <p:cNvSpPr txBox="1"/>
          <p:nvPr/>
        </p:nvSpPr>
        <p:spPr>
          <a:xfrm>
            <a:off x="2593418" y="1215347"/>
            <a:ext cx="3065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Output: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A58570F-651C-4957-BF08-39AE6CD6708A}"/>
              </a:ext>
            </a:extLst>
          </p:cNvPr>
          <p:cNvSpPr txBox="1"/>
          <p:nvPr/>
        </p:nvSpPr>
        <p:spPr>
          <a:xfrm>
            <a:off x="2592656" y="3370263"/>
            <a:ext cx="3065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XLS File: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1E4A1529-AB93-4667-B979-0E07087488F6}"/>
              </a:ext>
            </a:extLst>
          </p:cNvPr>
          <p:cNvPicPr/>
          <p:nvPr/>
        </p:nvPicPr>
        <p:blipFill>
          <a:blip r:embed="rId10"/>
          <a:stretch>
            <a:fillRect/>
          </a:stretch>
        </p:blipFill>
        <p:spPr>
          <a:xfrm>
            <a:off x="3679127" y="2305934"/>
            <a:ext cx="5943600" cy="983615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D45D5458-0978-4D7E-AF77-9D7AFFC52A20}"/>
              </a:ext>
            </a:extLst>
          </p:cNvPr>
          <p:cNvPicPr/>
          <p:nvPr/>
        </p:nvPicPr>
        <p:blipFill>
          <a:blip r:embed="rId11"/>
          <a:stretch>
            <a:fillRect/>
          </a:stretch>
        </p:blipFill>
        <p:spPr>
          <a:xfrm>
            <a:off x="3679025" y="3884235"/>
            <a:ext cx="5943600" cy="1362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602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6" grpId="0" animBg="1"/>
      <p:bldP spid="57" grpId="0" animBg="1"/>
      <p:bldP spid="58" grpId="0" animBg="1"/>
      <p:bldP spid="59" grpId="0" animBg="1"/>
      <p:bldP spid="60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9C2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Document 1">
            <a:extLst>
              <a:ext uri="{FF2B5EF4-FFF2-40B4-BE49-F238E27FC236}">
                <a16:creationId xmlns:a16="http://schemas.microsoft.com/office/drawing/2014/main" id="{F2A10B2D-B757-4389-BE7B-9738A1C89FDE}"/>
              </a:ext>
            </a:extLst>
          </p:cNvPr>
          <p:cNvSpPr/>
          <p:nvPr/>
        </p:nvSpPr>
        <p:spPr>
          <a:xfrm flipH="1">
            <a:off x="0" y="0"/>
            <a:ext cx="12192000" cy="1538513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0 h 20868"/>
              <a:gd name="connsiteX1" fmla="*/ 21600 w 21600"/>
              <a:gd name="connsiteY1" fmla="*/ 0 h 20868"/>
              <a:gd name="connsiteX2" fmla="*/ 21600 w 21600"/>
              <a:gd name="connsiteY2" fmla="*/ 17322 h 20868"/>
              <a:gd name="connsiteX3" fmla="*/ 13061 w 21600"/>
              <a:gd name="connsiteY3" fmla="*/ 13920 h 20868"/>
              <a:gd name="connsiteX4" fmla="*/ 0 w 21600"/>
              <a:gd name="connsiteY4" fmla="*/ 20172 h 20868"/>
              <a:gd name="connsiteX5" fmla="*/ 0 w 21600"/>
              <a:gd name="connsiteY5" fmla="*/ 0 h 20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600" h="20868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9913" y="20549"/>
                  <a:pt x="16661" y="13445"/>
                  <a:pt x="13061" y="13920"/>
                </a:cubicBezTo>
                <a:cubicBezTo>
                  <a:pt x="9461" y="14395"/>
                  <a:pt x="1913" y="23399"/>
                  <a:pt x="0" y="20172"/>
                </a:cubicBezTo>
                <a:lnTo>
                  <a:pt x="0" y="0"/>
                </a:lnTo>
                <a:close/>
              </a:path>
            </a:pathLst>
          </a:custGeom>
          <a:solidFill>
            <a:srgbClr val="3C797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A4FA26-355C-45FB-A556-8FF36C9DE136}"/>
              </a:ext>
            </a:extLst>
          </p:cNvPr>
          <p:cNvSpPr/>
          <p:nvPr/>
        </p:nvSpPr>
        <p:spPr>
          <a:xfrm>
            <a:off x="0" y="6147816"/>
            <a:ext cx="12192000" cy="713232"/>
          </a:xfrm>
          <a:prstGeom prst="rect">
            <a:avLst/>
          </a:prstGeom>
          <a:solidFill>
            <a:srgbClr val="3C79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FB8EF91-ED71-4C79-A137-2E851C445510}"/>
              </a:ext>
            </a:extLst>
          </p:cNvPr>
          <p:cNvSpPr/>
          <p:nvPr/>
        </p:nvSpPr>
        <p:spPr>
          <a:xfrm>
            <a:off x="1059542" y="6245590"/>
            <a:ext cx="4599432" cy="53949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E9D1135-E239-480E-A974-3108301C6027}"/>
              </a:ext>
            </a:extLst>
          </p:cNvPr>
          <p:cNvGrpSpPr/>
          <p:nvPr/>
        </p:nvGrpSpPr>
        <p:grpSpPr>
          <a:xfrm>
            <a:off x="1262744" y="6289132"/>
            <a:ext cx="370683" cy="406908"/>
            <a:chOff x="5849257" y="2133600"/>
            <a:chExt cx="542109" cy="595086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A0F905B-BDC7-4C58-94C1-4372B9771FCD}"/>
                </a:ext>
              </a:extLst>
            </p:cNvPr>
            <p:cNvSpPr/>
            <p:nvPr/>
          </p:nvSpPr>
          <p:spPr>
            <a:xfrm>
              <a:off x="5979886" y="2133600"/>
              <a:ext cx="411480" cy="411480"/>
            </a:xfrm>
            <a:prstGeom prst="ellipse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0612E26-94AD-443B-B30A-8CF01604A9CF}"/>
                </a:ext>
              </a:extLst>
            </p:cNvPr>
            <p:cNvCxnSpPr>
              <a:stCxn id="14" idx="3"/>
            </p:cNvCxnSpPr>
            <p:nvPr/>
          </p:nvCxnSpPr>
          <p:spPr>
            <a:xfrm flipH="1">
              <a:off x="5849257" y="2484820"/>
              <a:ext cx="190889" cy="243866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8344E647-F5A2-4148-B7C8-25D517F6E696}"/>
              </a:ext>
            </a:extLst>
          </p:cNvPr>
          <p:cNvSpPr txBox="1"/>
          <p:nvPr/>
        </p:nvSpPr>
        <p:spPr>
          <a:xfrm>
            <a:off x="1798176" y="6298225"/>
            <a:ext cx="406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Insert Topic Title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EF361A3-C901-4ED5-99B8-10F2F69213D8}"/>
              </a:ext>
            </a:extLst>
          </p:cNvPr>
          <p:cNvSpPr txBox="1"/>
          <p:nvPr/>
        </p:nvSpPr>
        <p:spPr>
          <a:xfrm>
            <a:off x="14514" y="1299871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Introduction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5885550-5204-44FA-BB87-510F4B8B0191}"/>
              </a:ext>
            </a:extLst>
          </p:cNvPr>
          <p:cNvSpPr txBox="1"/>
          <p:nvPr/>
        </p:nvSpPr>
        <p:spPr>
          <a:xfrm>
            <a:off x="134899" y="2731542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Requirements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3FB944F-6B0A-4BF7-8CE7-2290CB52149B}"/>
              </a:ext>
            </a:extLst>
          </p:cNvPr>
          <p:cNvSpPr txBox="1"/>
          <p:nvPr/>
        </p:nvSpPr>
        <p:spPr>
          <a:xfrm>
            <a:off x="-14514" y="4148305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Cases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4762642-6E20-48EA-9008-83529DBC566C}"/>
              </a:ext>
            </a:extLst>
          </p:cNvPr>
          <p:cNvSpPr txBox="1"/>
          <p:nvPr/>
        </p:nvSpPr>
        <p:spPr>
          <a:xfrm>
            <a:off x="-14514" y="5518318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0B176F77-6B02-4C9B-9F32-293730FD55B3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762" y="6182587"/>
            <a:ext cx="647337" cy="647337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345F7672-3C4D-4105-A4CE-8E93A2868B12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052585" y="6210723"/>
            <a:ext cx="531250" cy="531250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A9F4AF43-442B-4D1D-B0E9-F0F988D9DFE6}"/>
              </a:ext>
            </a:extLst>
          </p:cNvPr>
          <p:cNvSpPr txBox="1"/>
          <p:nvPr/>
        </p:nvSpPr>
        <p:spPr>
          <a:xfrm>
            <a:off x="10834914" y="6182587"/>
            <a:ext cx="1698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A8D7D9"/>
                </a:solidFill>
                <a:latin typeface="Century Gothic" panose="020B0502020202020204" pitchFamily="34" charset="0"/>
              </a:rPr>
              <a:t>11:00 AM</a:t>
            </a:r>
          </a:p>
          <a:p>
            <a:r>
              <a:rPr lang="en-US" dirty="0">
                <a:solidFill>
                  <a:srgbClr val="A8D7D9"/>
                </a:solidFill>
                <a:latin typeface="Century Gothic" panose="020B0502020202020204" pitchFamily="34" charset="0"/>
              </a:rPr>
              <a:t>6/17/2023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38A0ED7-FFDB-4B55-B911-B3309F026846}"/>
              </a:ext>
            </a:extLst>
          </p:cNvPr>
          <p:cNvSpPr/>
          <p:nvPr/>
        </p:nvSpPr>
        <p:spPr>
          <a:xfrm>
            <a:off x="2317661" y="191558"/>
            <a:ext cx="8887968" cy="5724144"/>
          </a:xfrm>
          <a:prstGeom prst="rect">
            <a:avLst/>
          </a:prstGeom>
          <a:solidFill>
            <a:srgbClr val="A8D7D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0FD01A9-29FD-4954-A838-331A904D704B}"/>
              </a:ext>
            </a:extLst>
          </p:cNvPr>
          <p:cNvCxnSpPr/>
          <p:nvPr/>
        </p:nvCxnSpPr>
        <p:spPr>
          <a:xfrm>
            <a:off x="2336711" y="963592"/>
            <a:ext cx="8869680" cy="0"/>
          </a:xfrm>
          <a:prstGeom prst="line">
            <a:avLst/>
          </a:prstGeom>
          <a:ln w="38100">
            <a:solidFill>
              <a:srgbClr val="3C79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7E1A7F22-9925-419D-B073-05570914BF11}"/>
              </a:ext>
            </a:extLst>
          </p:cNvPr>
          <p:cNvSpPr/>
          <p:nvPr/>
        </p:nvSpPr>
        <p:spPr>
          <a:xfrm>
            <a:off x="2593419" y="270055"/>
            <a:ext cx="3473991" cy="574462"/>
          </a:xfrm>
          <a:prstGeom prst="roundRect">
            <a:avLst/>
          </a:prstGeom>
          <a:solidFill>
            <a:srgbClr val="4D7F8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67B7B88F-F5A5-4E6C-8462-38977E774899}"/>
              </a:ext>
            </a:extLst>
          </p:cNvPr>
          <p:cNvSpPr/>
          <p:nvPr/>
        </p:nvSpPr>
        <p:spPr>
          <a:xfrm>
            <a:off x="8631014" y="319257"/>
            <a:ext cx="402336" cy="402336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0EEBFC1B-DB37-4454-B18E-8B6BC31302F2}"/>
              </a:ext>
            </a:extLst>
          </p:cNvPr>
          <p:cNvSpPr/>
          <p:nvPr/>
        </p:nvSpPr>
        <p:spPr>
          <a:xfrm>
            <a:off x="9289201" y="329355"/>
            <a:ext cx="402336" cy="402336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C7C51A9-DCDA-4471-A0AB-F5CE581B9002}"/>
              </a:ext>
            </a:extLst>
          </p:cNvPr>
          <p:cNvSpPr/>
          <p:nvPr/>
        </p:nvSpPr>
        <p:spPr>
          <a:xfrm>
            <a:off x="9947388" y="329355"/>
            <a:ext cx="402336" cy="40233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5E52A16-C723-454F-AEA0-253EFCE43DF9}"/>
              </a:ext>
            </a:extLst>
          </p:cNvPr>
          <p:cNvSpPr txBox="1"/>
          <p:nvPr/>
        </p:nvSpPr>
        <p:spPr>
          <a:xfrm>
            <a:off x="10647683" y="164889"/>
            <a:ext cx="816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3C79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en-US" sz="2800" dirty="0">
              <a:solidFill>
                <a:srgbClr val="3C797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5" name="Picture 74">
            <a:hlinkClick r:id="rId4" action="ppaction://hlinksldjump"/>
            <a:extLst>
              <a:ext uri="{FF2B5EF4-FFF2-40B4-BE49-F238E27FC236}">
                <a16:creationId xmlns:a16="http://schemas.microsoft.com/office/drawing/2014/main" id="{2D0B0A56-C393-4554-B75F-D717918A12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401745"/>
            <a:ext cx="816935" cy="865707"/>
          </a:xfrm>
          <a:prstGeom prst="rect">
            <a:avLst/>
          </a:prstGeom>
        </p:spPr>
      </p:pic>
      <p:pic>
        <p:nvPicPr>
          <p:cNvPr id="76" name="Picture 75">
            <a:hlinkClick r:id="rId6" action="ppaction://hlinksldjump"/>
            <a:extLst>
              <a:ext uri="{FF2B5EF4-FFF2-40B4-BE49-F238E27FC236}">
                <a16:creationId xmlns:a16="http://schemas.microsoft.com/office/drawing/2014/main" id="{BA06B267-A5A0-4851-84BD-85AEA6B06A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1892943"/>
            <a:ext cx="816935" cy="865707"/>
          </a:xfrm>
          <a:prstGeom prst="rect">
            <a:avLst/>
          </a:prstGeom>
        </p:spPr>
      </p:pic>
      <p:pic>
        <p:nvPicPr>
          <p:cNvPr id="77" name="Picture 76">
            <a:hlinkClick r:id="rId7" action="ppaction://hlinksldjump"/>
            <a:extLst>
              <a:ext uri="{FF2B5EF4-FFF2-40B4-BE49-F238E27FC236}">
                <a16:creationId xmlns:a16="http://schemas.microsoft.com/office/drawing/2014/main" id="{0F6405F1-6BAB-4F4A-8637-22E612F7C5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3300952"/>
            <a:ext cx="816935" cy="865707"/>
          </a:xfrm>
          <a:prstGeom prst="rect">
            <a:avLst/>
          </a:prstGeom>
        </p:spPr>
      </p:pic>
      <p:pic>
        <p:nvPicPr>
          <p:cNvPr id="78" name="Picture 77">
            <a:hlinkClick r:id="rId8" action="ppaction://hlinksldjump"/>
            <a:extLst>
              <a:ext uri="{FF2B5EF4-FFF2-40B4-BE49-F238E27FC236}">
                <a16:creationId xmlns:a16="http://schemas.microsoft.com/office/drawing/2014/main" id="{43EBAB53-4FA0-4026-9A21-129437060F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4708961"/>
            <a:ext cx="816935" cy="865707"/>
          </a:xfrm>
          <a:prstGeom prst="rect">
            <a:avLst/>
          </a:prstGeom>
        </p:spPr>
      </p:pic>
      <p:pic>
        <p:nvPicPr>
          <p:cNvPr id="3" name="Picture 2">
            <a:hlinkClick r:id="rId8" action="ppaction://hlinksldjump"/>
            <a:extLst>
              <a:ext uri="{FF2B5EF4-FFF2-40B4-BE49-F238E27FC236}">
                <a16:creationId xmlns:a16="http://schemas.microsoft.com/office/drawing/2014/main" id="{28A192F0-7E22-499C-9825-0D936406E09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28" y="6186216"/>
            <a:ext cx="676715" cy="66452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397D3BA-CB79-48AB-A185-FDD1AE5550A7}"/>
              </a:ext>
            </a:extLst>
          </p:cNvPr>
          <p:cNvSpPr txBox="1"/>
          <p:nvPr/>
        </p:nvSpPr>
        <p:spPr>
          <a:xfrm>
            <a:off x="2593419" y="1538513"/>
            <a:ext cx="3065555" cy="38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Result: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5A6695A4-4B58-4EC2-82D0-E1405A434FC0}"/>
              </a:ext>
            </a:extLst>
          </p:cNvPr>
          <p:cNvPicPr/>
          <p:nvPr/>
        </p:nvPicPr>
        <p:blipFill>
          <a:blip r:embed="rId10"/>
          <a:stretch>
            <a:fillRect/>
          </a:stretch>
        </p:blipFill>
        <p:spPr>
          <a:xfrm>
            <a:off x="2965469" y="2361870"/>
            <a:ext cx="7869445" cy="1988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221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6" grpId="0" animBg="1"/>
      <p:bldP spid="57" grpId="0" animBg="1"/>
      <p:bldP spid="58" grpId="0" animBg="1"/>
      <p:bldP spid="59" grpId="0" animBg="1"/>
      <p:bldP spid="60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9C2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lowchart: Document 1">
            <a:extLst>
              <a:ext uri="{FF2B5EF4-FFF2-40B4-BE49-F238E27FC236}">
                <a16:creationId xmlns:a16="http://schemas.microsoft.com/office/drawing/2014/main" id="{67CD4158-40AC-476E-97D7-B3011725FD80}"/>
              </a:ext>
            </a:extLst>
          </p:cNvPr>
          <p:cNvSpPr/>
          <p:nvPr/>
        </p:nvSpPr>
        <p:spPr>
          <a:xfrm flipH="1">
            <a:off x="0" y="0"/>
            <a:ext cx="12192000" cy="1538513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0 h 20868"/>
              <a:gd name="connsiteX1" fmla="*/ 21600 w 21600"/>
              <a:gd name="connsiteY1" fmla="*/ 0 h 20868"/>
              <a:gd name="connsiteX2" fmla="*/ 21600 w 21600"/>
              <a:gd name="connsiteY2" fmla="*/ 17322 h 20868"/>
              <a:gd name="connsiteX3" fmla="*/ 13061 w 21600"/>
              <a:gd name="connsiteY3" fmla="*/ 13920 h 20868"/>
              <a:gd name="connsiteX4" fmla="*/ 0 w 21600"/>
              <a:gd name="connsiteY4" fmla="*/ 20172 h 20868"/>
              <a:gd name="connsiteX5" fmla="*/ 0 w 21600"/>
              <a:gd name="connsiteY5" fmla="*/ 0 h 20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600" h="20868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9913" y="20549"/>
                  <a:pt x="16661" y="13445"/>
                  <a:pt x="13061" y="13920"/>
                </a:cubicBezTo>
                <a:cubicBezTo>
                  <a:pt x="9461" y="14395"/>
                  <a:pt x="1913" y="23399"/>
                  <a:pt x="0" y="20172"/>
                </a:cubicBezTo>
                <a:lnTo>
                  <a:pt x="0" y="0"/>
                </a:lnTo>
                <a:close/>
              </a:path>
            </a:pathLst>
          </a:custGeom>
          <a:solidFill>
            <a:srgbClr val="3C797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A4FA26-355C-45FB-A556-8FF36C9DE136}"/>
              </a:ext>
            </a:extLst>
          </p:cNvPr>
          <p:cNvSpPr/>
          <p:nvPr/>
        </p:nvSpPr>
        <p:spPr>
          <a:xfrm>
            <a:off x="0" y="6147816"/>
            <a:ext cx="12192000" cy="713232"/>
          </a:xfrm>
          <a:prstGeom prst="rect">
            <a:avLst/>
          </a:prstGeom>
          <a:solidFill>
            <a:srgbClr val="3C79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7291F2A-2054-4D48-BB1C-6CBAF1D4E8EC}"/>
              </a:ext>
            </a:extLst>
          </p:cNvPr>
          <p:cNvGrpSpPr/>
          <p:nvPr/>
        </p:nvGrpSpPr>
        <p:grpSpPr>
          <a:xfrm>
            <a:off x="203200" y="6223777"/>
            <a:ext cx="569976" cy="561309"/>
            <a:chOff x="4586514" y="2554514"/>
            <a:chExt cx="569976" cy="56130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0EAE53D-59E2-4586-B17D-6265C8B8433E}"/>
                </a:ext>
              </a:extLst>
            </p:cNvPr>
            <p:cNvSpPr/>
            <p:nvPr/>
          </p:nvSpPr>
          <p:spPr>
            <a:xfrm>
              <a:off x="4586514" y="2554514"/>
              <a:ext cx="265176" cy="2651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8FA8B5C-DB58-40BD-8B69-4B46BE32F607}"/>
                </a:ext>
              </a:extLst>
            </p:cNvPr>
            <p:cNvSpPr/>
            <p:nvPr/>
          </p:nvSpPr>
          <p:spPr>
            <a:xfrm>
              <a:off x="4891314" y="2554514"/>
              <a:ext cx="265176" cy="2651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DCAC940-584B-41A8-8EF5-05040CE00A5D}"/>
                </a:ext>
              </a:extLst>
            </p:cNvPr>
            <p:cNvSpPr/>
            <p:nvPr/>
          </p:nvSpPr>
          <p:spPr>
            <a:xfrm>
              <a:off x="4586514" y="2850647"/>
              <a:ext cx="265176" cy="2651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8F23931-4A67-4828-8E14-E9923F3C07AC}"/>
                </a:ext>
              </a:extLst>
            </p:cNvPr>
            <p:cNvSpPr/>
            <p:nvPr/>
          </p:nvSpPr>
          <p:spPr>
            <a:xfrm>
              <a:off x="4891314" y="2850647"/>
              <a:ext cx="265176" cy="2651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FB8EF91-ED71-4C79-A137-2E851C445510}"/>
              </a:ext>
            </a:extLst>
          </p:cNvPr>
          <p:cNvSpPr/>
          <p:nvPr/>
        </p:nvSpPr>
        <p:spPr>
          <a:xfrm>
            <a:off x="1059542" y="6245590"/>
            <a:ext cx="4599432" cy="53949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E9D1135-E239-480E-A974-3108301C6027}"/>
              </a:ext>
            </a:extLst>
          </p:cNvPr>
          <p:cNvGrpSpPr/>
          <p:nvPr/>
        </p:nvGrpSpPr>
        <p:grpSpPr>
          <a:xfrm>
            <a:off x="1262744" y="6289132"/>
            <a:ext cx="370683" cy="406908"/>
            <a:chOff x="5849257" y="2133600"/>
            <a:chExt cx="542109" cy="595086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A0F905B-BDC7-4C58-94C1-4372B9771FCD}"/>
                </a:ext>
              </a:extLst>
            </p:cNvPr>
            <p:cNvSpPr/>
            <p:nvPr/>
          </p:nvSpPr>
          <p:spPr>
            <a:xfrm>
              <a:off x="5979886" y="2133600"/>
              <a:ext cx="411480" cy="411480"/>
            </a:xfrm>
            <a:prstGeom prst="ellipse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0612E26-94AD-443B-B30A-8CF01604A9CF}"/>
                </a:ext>
              </a:extLst>
            </p:cNvPr>
            <p:cNvCxnSpPr>
              <a:stCxn id="14" idx="3"/>
            </p:cNvCxnSpPr>
            <p:nvPr/>
          </p:nvCxnSpPr>
          <p:spPr>
            <a:xfrm flipH="1">
              <a:off x="5849257" y="2484820"/>
              <a:ext cx="190889" cy="243866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8344E647-F5A2-4148-B7C8-25D517F6E696}"/>
              </a:ext>
            </a:extLst>
          </p:cNvPr>
          <p:cNvSpPr txBox="1"/>
          <p:nvPr/>
        </p:nvSpPr>
        <p:spPr>
          <a:xfrm>
            <a:off x="1798176" y="6298225"/>
            <a:ext cx="406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Insert Topic Title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EF361A3-C901-4ED5-99B8-10F2F69213D8}"/>
              </a:ext>
            </a:extLst>
          </p:cNvPr>
          <p:cNvSpPr txBox="1"/>
          <p:nvPr/>
        </p:nvSpPr>
        <p:spPr>
          <a:xfrm>
            <a:off x="14514" y="1299871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Introduction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5885550-5204-44FA-BB87-510F4B8B0191}"/>
              </a:ext>
            </a:extLst>
          </p:cNvPr>
          <p:cNvSpPr txBox="1"/>
          <p:nvPr/>
        </p:nvSpPr>
        <p:spPr>
          <a:xfrm>
            <a:off x="134899" y="2731542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Requirements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3FB944F-6B0A-4BF7-8CE7-2290CB52149B}"/>
              </a:ext>
            </a:extLst>
          </p:cNvPr>
          <p:cNvSpPr txBox="1"/>
          <p:nvPr/>
        </p:nvSpPr>
        <p:spPr>
          <a:xfrm>
            <a:off x="-14514" y="4148305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4762642-6E20-48EA-9008-83529DBC566C}"/>
              </a:ext>
            </a:extLst>
          </p:cNvPr>
          <p:cNvSpPr txBox="1"/>
          <p:nvPr/>
        </p:nvSpPr>
        <p:spPr>
          <a:xfrm>
            <a:off x="-14514" y="5518318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2BFF48-AF0A-46A4-AD7F-AD1B2441185E}"/>
              </a:ext>
            </a:extLst>
          </p:cNvPr>
          <p:cNvSpPr/>
          <p:nvPr/>
        </p:nvSpPr>
        <p:spPr>
          <a:xfrm>
            <a:off x="2538984" y="111151"/>
            <a:ext cx="7114032" cy="2606040"/>
          </a:xfrm>
          <a:prstGeom prst="rect">
            <a:avLst/>
          </a:prstGeom>
          <a:solidFill>
            <a:srgbClr val="A8D7D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5C0595F-1CE7-407B-B555-EC043A0295F4}"/>
              </a:ext>
            </a:extLst>
          </p:cNvPr>
          <p:cNvCxnSpPr/>
          <p:nvPr/>
        </p:nvCxnSpPr>
        <p:spPr>
          <a:xfrm>
            <a:off x="2558034" y="883185"/>
            <a:ext cx="7132320" cy="0"/>
          </a:xfrm>
          <a:prstGeom prst="line">
            <a:avLst/>
          </a:prstGeom>
          <a:ln w="38100">
            <a:solidFill>
              <a:srgbClr val="3C79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C3554E0-BC22-42BE-B8DC-52EF1064A59E}"/>
              </a:ext>
            </a:extLst>
          </p:cNvPr>
          <p:cNvSpPr/>
          <p:nvPr/>
        </p:nvSpPr>
        <p:spPr>
          <a:xfrm>
            <a:off x="2814742" y="189648"/>
            <a:ext cx="3473991" cy="574462"/>
          </a:xfrm>
          <a:prstGeom prst="roundRect">
            <a:avLst/>
          </a:prstGeom>
          <a:solidFill>
            <a:srgbClr val="4D7F8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CASES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EF70BCD-CA75-4ABD-AAA9-4FDFDE95C96E}"/>
              </a:ext>
            </a:extLst>
          </p:cNvPr>
          <p:cNvSpPr/>
          <p:nvPr/>
        </p:nvSpPr>
        <p:spPr>
          <a:xfrm>
            <a:off x="7118787" y="238850"/>
            <a:ext cx="402336" cy="402336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CCE503C-A9A9-45A0-BE3F-0D0395A9B0E5}"/>
              </a:ext>
            </a:extLst>
          </p:cNvPr>
          <p:cNvSpPr/>
          <p:nvPr/>
        </p:nvSpPr>
        <p:spPr>
          <a:xfrm>
            <a:off x="7776974" y="248948"/>
            <a:ext cx="402336" cy="402336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6FA0BA3F-7AEE-40BC-84D4-532961801BD1}"/>
              </a:ext>
            </a:extLst>
          </p:cNvPr>
          <p:cNvSpPr/>
          <p:nvPr/>
        </p:nvSpPr>
        <p:spPr>
          <a:xfrm>
            <a:off x="8435161" y="248948"/>
            <a:ext cx="402336" cy="40233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071491A-3A30-44E5-8DC5-7AF4FD401192}"/>
              </a:ext>
            </a:extLst>
          </p:cNvPr>
          <p:cNvSpPr txBox="1"/>
          <p:nvPr/>
        </p:nvSpPr>
        <p:spPr>
          <a:xfrm>
            <a:off x="9135456" y="84482"/>
            <a:ext cx="816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3C79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en-US" sz="2800" dirty="0">
              <a:solidFill>
                <a:srgbClr val="3C797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0B176F77-6B02-4C9B-9F32-293730FD55B3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762" y="6182587"/>
            <a:ext cx="647337" cy="647337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345F7672-3C4D-4105-A4CE-8E93A2868B12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052585" y="6210723"/>
            <a:ext cx="531250" cy="531250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A9F4AF43-442B-4D1D-B0E9-F0F988D9DFE6}"/>
              </a:ext>
            </a:extLst>
          </p:cNvPr>
          <p:cNvSpPr txBox="1"/>
          <p:nvPr/>
        </p:nvSpPr>
        <p:spPr>
          <a:xfrm>
            <a:off x="10834914" y="6182587"/>
            <a:ext cx="1698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A8D7D9"/>
                </a:solidFill>
                <a:latin typeface="Century Gothic" panose="020B0502020202020204" pitchFamily="34" charset="0"/>
              </a:rPr>
              <a:t>11:00 AM</a:t>
            </a:r>
          </a:p>
          <a:p>
            <a:r>
              <a:rPr lang="en-US" dirty="0">
                <a:solidFill>
                  <a:srgbClr val="A8D7D9"/>
                </a:solidFill>
                <a:latin typeface="Century Gothic" panose="020B0502020202020204" pitchFamily="34" charset="0"/>
              </a:rPr>
              <a:t>6/17/2023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F6798C-F2D1-48FF-BB2F-91ADB1817C50}"/>
              </a:ext>
            </a:extLst>
          </p:cNvPr>
          <p:cNvSpPr txBox="1"/>
          <p:nvPr/>
        </p:nvSpPr>
        <p:spPr>
          <a:xfrm>
            <a:off x="2827356" y="2109949"/>
            <a:ext cx="1350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CASE 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6BEC8C0-F60B-486F-98C5-AF410DDC1A08}"/>
              </a:ext>
            </a:extLst>
          </p:cNvPr>
          <p:cNvSpPr txBox="1"/>
          <p:nvPr/>
        </p:nvSpPr>
        <p:spPr>
          <a:xfrm>
            <a:off x="4178214" y="2109949"/>
            <a:ext cx="1350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CASE 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CD5EBB6-9F02-4342-BD09-E2DB1D53A086}"/>
              </a:ext>
            </a:extLst>
          </p:cNvPr>
          <p:cNvSpPr txBox="1"/>
          <p:nvPr/>
        </p:nvSpPr>
        <p:spPr>
          <a:xfrm>
            <a:off x="5504745" y="2109949"/>
            <a:ext cx="1350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CASE 3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6300109-9FC0-4D7A-A005-D82632F79586}"/>
              </a:ext>
            </a:extLst>
          </p:cNvPr>
          <p:cNvSpPr txBox="1"/>
          <p:nvPr/>
        </p:nvSpPr>
        <p:spPr>
          <a:xfrm>
            <a:off x="6854530" y="2109949"/>
            <a:ext cx="1350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CASE 4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38A0ED7-FFDB-4B55-B911-B3309F026846}"/>
              </a:ext>
            </a:extLst>
          </p:cNvPr>
          <p:cNvSpPr/>
          <p:nvPr/>
        </p:nvSpPr>
        <p:spPr>
          <a:xfrm>
            <a:off x="2519934" y="2816251"/>
            <a:ext cx="9226296" cy="3099816"/>
          </a:xfrm>
          <a:prstGeom prst="rect">
            <a:avLst/>
          </a:prstGeom>
          <a:solidFill>
            <a:srgbClr val="A8D7D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0FD01A9-29FD-4954-A838-331A904D704B}"/>
              </a:ext>
            </a:extLst>
          </p:cNvPr>
          <p:cNvCxnSpPr/>
          <p:nvPr/>
        </p:nvCxnSpPr>
        <p:spPr>
          <a:xfrm>
            <a:off x="2538984" y="3588285"/>
            <a:ext cx="9235440" cy="0"/>
          </a:xfrm>
          <a:prstGeom prst="line">
            <a:avLst/>
          </a:prstGeom>
          <a:ln w="38100">
            <a:solidFill>
              <a:srgbClr val="3C79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7E1A7F22-9925-419D-B073-05570914BF11}"/>
              </a:ext>
            </a:extLst>
          </p:cNvPr>
          <p:cNvSpPr/>
          <p:nvPr/>
        </p:nvSpPr>
        <p:spPr>
          <a:xfrm>
            <a:off x="2795692" y="2894748"/>
            <a:ext cx="3473991" cy="574462"/>
          </a:xfrm>
          <a:prstGeom prst="roundRect">
            <a:avLst/>
          </a:prstGeom>
          <a:solidFill>
            <a:srgbClr val="4D7F8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CASE 4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67B7B88F-F5A5-4E6C-8462-38977E774899}"/>
              </a:ext>
            </a:extLst>
          </p:cNvPr>
          <p:cNvSpPr/>
          <p:nvPr/>
        </p:nvSpPr>
        <p:spPr>
          <a:xfrm>
            <a:off x="9214287" y="2943950"/>
            <a:ext cx="402336" cy="402336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0EEBFC1B-DB37-4454-B18E-8B6BC31302F2}"/>
              </a:ext>
            </a:extLst>
          </p:cNvPr>
          <p:cNvSpPr/>
          <p:nvPr/>
        </p:nvSpPr>
        <p:spPr>
          <a:xfrm>
            <a:off x="9872474" y="2954048"/>
            <a:ext cx="402336" cy="402336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C7C51A9-DCDA-4471-A0AB-F5CE581B9002}"/>
              </a:ext>
            </a:extLst>
          </p:cNvPr>
          <p:cNvSpPr/>
          <p:nvPr/>
        </p:nvSpPr>
        <p:spPr>
          <a:xfrm>
            <a:off x="10530661" y="2954048"/>
            <a:ext cx="402336" cy="40233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5E52A16-C723-454F-AEA0-253EFCE43DF9}"/>
              </a:ext>
            </a:extLst>
          </p:cNvPr>
          <p:cNvSpPr txBox="1"/>
          <p:nvPr/>
        </p:nvSpPr>
        <p:spPr>
          <a:xfrm>
            <a:off x="11230956" y="2789582"/>
            <a:ext cx="816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3C79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en-US" sz="2800" dirty="0">
              <a:solidFill>
                <a:srgbClr val="3C797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A289A0-82C7-4174-8C45-47E5069607B7}"/>
              </a:ext>
            </a:extLst>
          </p:cNvPr>
          <p:cNvSpPr txBox="1"/>
          <p:nvPr/>
        </p:nvSpPr>
        <p:spPr>
          <a:xfrm>
            <a:off x="2729484" y="3695700"/>
            <a:ext cx="49630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Create an ABAP program that will let you perform simple dialog programming.</a:t>
            </a:r>
          </a:p>
        </p:txBody>
      </p:sp>
      <p:pic>
        <p:nvPicPr>
          <p:cNvPr id="61" name="Picture 60">
            <a:hlinkClick r:id="rId4" action="ppaction://hlinksldjump"/>
            <a:extLst>
              <a:ext uri="{FF2B5EF4-FFF2-40B4-BE49-F238E27FC236}">
                <a16:creationId xmlns:a16="http://schemas.microsoft.com/office/drawing/2014/main" id="{520120F1-A403-435B-9840-F3C9B9B2E8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401745"/>
            <a:ext cx="816935" cy="865707"/>
          </a:xfrm>
          <a:prstGeom prst="rect">
            <a:avLst/>
          </a:prstGeom>
        </p:spPr>
      </p:pic>
      <p:pic>
        <p:nvPicPr>
          <p:cNvPr id="62" name="Picture 61">
            <a:hlinkClick r:id="rId6" action="ppaction://hlinksldjump"/>
            <a:extLst>
              <a:ext uri="{FF2B5EF4-FFF2-40B4-BE49-F238E27FC236}">
                <a16:creationId xmlns:a16="http://schemas.microsoft.com/office/drawing/2014/main" id="{14C5C8D4-AD3A-47D7-B721-5093BD9F91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1892943"/>
            <a:ext cx="816935" cy="865707"/>
          </a:xfrm>
          <a:prstGeom prst="rect">
            <a:avLst/>
          </a:prstGeom>
        </p:spPr>
      </p:pic>
      <p:pic>
        <p:nvPicPr>
          <p:cNvPr id="63" name="Picture 62">
            <a:hlinkClick r:id="rId7" action="ppaction://hlinksldjump"/>
            <a:extLst>
              <a:ext uri="{FF2B5EF4-FFF2-40B4-BE49-F238E27FC236}">
                <a16:creationId xmlns:a16="http://schemas.microsoft.com/office/drawing/2014/main" id="{16566B64-2ACE-4532-8EDC-D451FF36F6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3300952"/>
            <a:ext cx="816935" cy="865707"/>
          </a:xfrm>
          <a:prstGeom prst="rect">
            <a:avLst/>
          </a:prstGeom>
        </p:spPr>
      </p:pic>
      <p:pic>
        <p:nvPicPr>
          <p:cNvPr id="64" name="Picture 63">
            <a:hlinkClick r:id="rId8" action="ppaction://hlinksldjump"/>
            <a:extLst>
              <a:ext uri="{FF2B5EF4-FFF2-40B4-BE49-F238E27FC236}">
                <a16:creationId xmlns:a16="http://schemas.microsoft.com/office/drawing/2014/main" id="{97026ECB-5678-45C5-8A75-EAE9201461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4708961"/>
            <a:ext cx="816935" cy="865707"/>
          </a:xfrm>
          <a:prstGeom prst="rect">
            <a:avLst/>
          </a:prstGeom>
        </p:spPr>
      </p:pic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ECCBF19B-6EA8-46A8-8DBC-D3CE33F98A21}"/>
              </a:ext>
            </a:extLst>
          </p:cNvPr>
          <p:cNvCxnSpPr/>
          <p:nvPr/>
        </p:nvCxnSpPr>
        <p:spPr>
          <a:xfrm>
            <a:off x="2558034" y="883185"/>
            <a:ext cx="7132320" cy="0"/>
          </a:xfrm>
          <a:prstGeom prst="line">
            <a:avLst/>
          </a:prstGeom>
          <a:ln w="38100">
            <a:solidFill>
              <a:srgbClr val="3C79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: Folded Corner 65">
            <a:hlinkClick r:id="rId9" action="ppaction://hlinksldjump"/>
            <a:extLst>
              <a:ext uri="{FF2B5EF4-FFF2-40B4-BE49-F238E27FC236}">
                <a16:creationId xmlns:a16="http://schemas.microsoft.com/office/drawing/2014/main" id="{58BE8C7A-C94A-482B-A181-BBEF499B9F23}"/>
              </a:ext>
            </a:extLst>
          </p:cNvPr>
          <p:cNvSpPr/>
          <p:nvPr/>
        </p:nvSpPr>
        <p:spPr>
          <a:xfrm flipV="1">
            <a:off x="2979842" y="1084263"/>
            <a:ext cx="804672" cy="987552"/>
          </a:xfrm>
          <a:prstGeom prst="foldedCorner">
            <a:avLst>
              <a:gd name="adj" fmla="val 30872"/>
            </a:avLst>
          </a:prstGeom>
          <a:solidFill>
            <a:srgbClr val="3C797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: Folded Corner 66">
            <a:hlinkClick r:id="rId10" action="ppaction://hlinksldjump"/>
            <a:extLst>
              <a:ext uri="{FF2B5EF4-FFF2-40B4-BE49-F238E27FC236}">
                <a16:creationId xmlns:a16="http://schemas.microsoft.com/office/drawing/2014/main" id="{EFED23B2-EFDD-42FE-A824-D42D65820FC8}"/>
              </a:ext>
            </a:extLst>
          </p:cNvPr>
          <p:cNvSpPr/>
          <p:nvPr/>
        </p:nvSpPr>
        <p:spPr>
          <a:xfrm flipV="1">
            <a:off x="4314501" y="1080864"/>
            <a:ext cx="804672" cy="987552"/>
          </a:xfrm>
          <a:prstGeom prst="foldedCorner">
            <a:avLst>
              <a:gd name="adj" fmla="val 30872"/>
            </a:avLst>
          </a:prstGeom>
          <a:solidFill>
            <a:srgbClr val="3C797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Rectangle: Folded Corner 67">
            <a:hlinkClick r:id="rId11" action="ppaction://hlinksldjump"/>
            <a:extLst>
              <a:ext uri="{FF2B5EF4-FFF2-40B4-BE49-F238E27FC236}">
                <a16:creationId xmlns:a16="http://schemas.microsoft.com/office/drawing/2014/main" id="{7F07961D-82E1-419B-B9FE-CBABBCF0B1AF}"/>
              </a:ext>
            </a:extLst>
          </p:cNvPr>
          <p:cNvSpPr/>
          <p:nvPr/>
        </p:nvSpPr>
        <p:spPr>
          <a:xfrm flipV="1">
            <a:off x="5649161" y="1085134"/>
            <a:ext cx="804672" cy="987552"/>
          </a:xfrm>
          <a:prstGeom prst="foldedCorner">
            <a:avLst>
              <a:gd name="adj" fmla="val 30872"/>
            </a:avLst>
          </a:prstGeom>
          <a:solidFill>
            <a:srgbClr val="3C797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Rectangle: Folded Corner 68">
            <a:hlinkClick r:id="rId12" action="ppaction://hlinksldjump"/>
            <a:extLst>
              <a:ext uri="{FF2B5EF4-FFF2-40B4-BE49-F238E27FC236}">
                <a16:creationId xmlns:a16="http://schemas.microsoft.com/office/drawing/2014/main" id="{6AAAC953-1AAA-4C5D-B6E1-025AD0EBA612}"/>
              </a:ext>
            </a:extLst>
          </p:cNvPr>
          <p:cNvSpPr/>
          <p:nvPr/>
        </p:nvSpPr>
        <p:spPr>
          <a:xfrm flipV="1">
            <a:off x="6983820" y="1081735"/>
            <a:ext cx="804672" cy="987552"/>
          </a:xfrm>
          <a:prstGeom prst="foldedCorner">
            <a:avLst>
              <a:gd name="adj" fmla="val 30872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82E2F398-450E-47D6-A377-05E62E339777}"/>
              </a:ext>
            </a:extLst>
          </p:cNvPr>
          <p:cNvPicPr/>
          <p:nvPr/>
        </p:nvPicPr>
        <p:blipFill>
          <a:blip r:embed="rId13"/>
          <a:stretch>
            <a:fillRect/>
          </a:stretch>
        </p:blipFill>
        <p:spPr>
          <a:xfrm>
            <a:off x="8179310" y="3704135"/>
            <a:ext cx="3210781" cy="2023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616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6" grpId="0" animBg="1"/>
      <p:bldP spid="57" grpId="0" animBg="1"/>
      <p:bldP spid="58" grpId="0" animBg="1"/>
      <p:bldP spid="59" grpId="0" animBg="1"/>
      <p:bldP spid="60" grpId="0"/>
      <p:bldP spid="15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9C2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Flowchart: Document 1">
            <a:extLst>
              <a:ext uri="{FF2B5EF4-FFF2-40B4-BE49-F238E27FC236}">
                <a16:creationId xmlns:a16="http://schemas.microsoft.com/office/drawing/2014/main" id="{A86A87D6-2F64-42A5-97F3-D097342E0A9E}"/>
              </a:ext>
            </a:extLst>
          </p:cNvPr>
          <p:cNvSpPr/>
          <p:nvPr/>
        </p:nvSpPr>
        <p:spPr>
          <a:xfrm flipH="1">
            <a:off x="0" y="0"/>
            <a:ext cx="12192000" cy="1538513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0 h 20868"/>
              <a:gd name="connsiteX1" fmla="*/ 21600 w 21600"/>
              <a:gd name="connsiteY1" fmla="*/ 0 h 20868"/>
              <a:gd name="connsiteX2" fmla="*/ 21600 w 21600"/>
              <a:gd name="connsiteY2" fmla="*/ 17322 h 20868"/>
              <a:gd name="connsiteX3" fmla="*/ 13061 w 21600"/>
              <a:gd name="connsiteY3" fmla="*/ 13920 h 20868"/>
              <a:gd name="connsiteX4" fmla="*/ 0 w 21600"/>
              <a:gd name="connsiteY4" fmla="*/ 20172 h 20868"/>
              <a:gd name="connsiteX5" fmla="*/ 0 w 21600"/>
              <a:gd name="connsiteY5" fmla="*/ 0 h 20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600" h="20868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9913" y="20549"/>
                  <a:pt x="16661" y="13445"/>
                  <a:pt x="13061" y="13920"/>
                </a:cubicBezTo>
                <a:cubicBezTo>
                  <a:pt x="9461" y="14395"/>
                  <a:pt x="1913" y="23399"/>
                  <a:pt x="0" y="20172"/>
                </a:cubicBezTo>
                <a:lnTo>
                  <a:pt x="0" y="0"/>
                </a:lnTo>
                <a:close/>
              </a:path>
            </a:pathLst>
          </a:custGeom>
          <a:solidFill>
            <a:srgbClr val="3C797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A4FA26-355C-45FB-A556-8FF36C9DE136}"/>
              </a:ext>
            </a:extLst>
          </p:cNvPr>
          <p:cNvSpPr/>
          <p:nvPr/>
        </p:nvSpPr>
        <p:spPr>
          <a:xfrm>
            <a:off x="0" y="6147816"/>
            <a:ext cx="12192000" cy="713232"/>
          </a:xfrm>
          <a:prstGeom prst="rect">
            <a:avLst/>
          </a:prstGeom>
          <a:solidFill>
            <a:srgbClr val="3C79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7291F2A-2054-4D48-BB1C-6CBAF1D4E8EC}"/>
              </a:ext>
            </a:extLst>
          </p:cNvPr>
          <p:cNvGrpSpPr/>
          <p:nvPr/>
        </p:nvGrpSpPr>
        <p:grpSpPr>
          <a:xfrm>
            <a:off x="203200" y="6223777"/>
            <a:ext cx="569976" cy="561309"/>
            <a:chOff x="4586514" y="2554514"/>
            <a:chExt cx="569976" cy="56130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0EAE53D-59E2-4586-B17D-6265C8B8433E}"/>
                </a:ext>
              </a:extLst>
            </p:cNvPr>
            <p:cNvSpPr/>
            <p:nvPr/>
          </p:nvSpPr>
          <p:spPr>
            <a:xfrm>
              <a:off x="4586514" y="2554514"/>
              <a:ext cx="265176" cy="2651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8FA8B5C-DB58-40BD-8B69-4B46BE32F607}"/>
                </a:ext>
              </a:extLst>
            </p:cNvPr>
            <p:cNvSpPr/>
            <p:nvPr/>
          </p:nvSpPr>
          <p:spPr>
            <a:xfrm>
              <a:off x="4891314" y="2554514"/>
              <a:ext cx="265176" cy="2651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DCAC940-584B-41A8-8EF5-05040CE00A5D}"/>
                </a:ext>
              </a:extLst>
            </p:cNvPr>
            <p:cNvSpPr/>
            <p:nvPr/>
          </p:nvSpPr>
          <p:spPr>
            <a:xfrm>
              <a:off x="4586514" y="2850647"/>
              <a:ext cx="265176" cy="2651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8F23931-4A67-4828-8E14-E9923F3C07AC}"/>
                </a:ext>
              </a:extLst>
            </p:cNvPr>
            <p:cNvSpPr/>
            <p:nvPr/>
          </p:nvSpPr>
          <p:spPr>
            <a:xfrm>
              <a:off x="4891314" y="2850647"/>
              <a:ext cx="265176" cy="2651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FB8EF91-ED71-4C79-A137-2E851C445510}"/>
              </a:ext>
            </a:extLst>
          </p:cNvPr>
          <p:cNvSpPr/>
          <p:nvPr/>
        </p:nvSpPr>
        <p:spPr>
          <a:xfrm>
            <a:off x="1059542" y="6245590"/>
            <a:ext cx="4599432" cy="53949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E9D1135-E239-480E-A974-3108301C6027}"/>
              </a:ext>
            </a:extLst>
          </p:cNvPr>
          <p:cNvGrpSpPr/>
          <p:nvPr/>
        </p:nvGrpSpPr>
        <p:grpSpPr>
          <a:xfrm>
            <a:off x="1262744" y="6289132"/>
            <a:ext cx="370683" cy="406908"/>
            <a:chOff x="5849257" y="2133600"/>
            <a:chExt cx="542109" cy="595086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A0F905B-BDC7-4C58-94C1-4372B9771FCD}"/>
                </a:ext>
              </a:extLst>
            </p:cNvPr>
            <p:cNvSpPr/>
            <p:nvPr/>
          </p:nvSpPr>
          <p:spPr>
            <a:xfrm>
              <a:off x="5979886" y="2133600"/>
              <a:ext cx="411480" cy="411480"/>
            </a:xfrm>
            <a:prstGeom prst="ellipse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0612E26-94AD-443B-B30A-8CF01604A9CF}"/>
                </a:ext>
              </a:extLst>
            </p:cNvPr>
            <p:cNvCxnSpPr>
              <a:stCxn id="14" idx="3"/>
            </p:cNvCxnSpPr>
            <p:nvPr/>
          </p:nvCxnSpPr>
          <p:spPr>
            <a:xfrm flipH="1">
              <a:off x="5849257" y="2484820"/>
              <a:ext cx="190889" cy="243866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8344E647-F5A2-4148-B7C8-25D517F6E696}"/>
              </a:ext>
            </a:extLst>
          </p:cNvPr>
          <p:cNvSpPr txBox="1"/>
          <p:nvPr/>
        </p:nvSpPr>
        <p:spPr>
          <a:xfrm>
            <a:off x="1798176" y="6298225"/>
            <a:ext cx="406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Insert Topic Title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EF361A3-C901-4ED5-99B8-10F2F69213D8}"/>
              </a:ext>
            </a:extLst>
          </p:cNvPr>
          <p:cNvSpPr txBox="1"/>
          <p:nvPr/>
        </p:nvSpPr>
        <p:spPr>
          <a:xfrm>
            <a:off x="14514" y="1299871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Introduction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5885550-5204-44FA-BB87-510F4B8B0191}"/>
              </a:ext>
            </a:extLst>
          </p:cNvPr>
          <p:cNvSpPr txBox="1"/>
          <p:nvPr/>
        </p:nvSpPr>
        <p:spPr>
          <a:xfrm>
            <a:off x="134899" y="2731542"/>
            <a:ext cx="1849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Requirements</a:t>
            </a:r>
          </a:p>
          <a:p>
            <a:endParaRPr 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3FB944F-6B0A-4BF7-8CE7-2290CB52149B}"/>
              </a:ext>
            </a:extLst>
          </p:cNvPr>
          <p:cNvSpPr txBox="1"/>
          <p:nvPr/>
        </p:nvSpPr>
        <p:spPr>
          <a:xfrm>
            <a:off x="-14514" y="4148305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Cases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4762642-6E20-48EA-9008-83529DBC566C}"/>
              </a:ext>
            </a:extLst>
          </p:cNvPr>
          <p:cNvSpPr txBox="1"/>
          <p:nvPr/>
        </p:nvSpPr>
        <p:spPr>
          <a:xfrm>
            <a:off x="-14514" y="5518318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2BFF48-AF0A-46A4-AD7F-AD1B2441185E}"/>
              </a:ext>
            </a:extLst>
          </p:cNvPr>
          <p:cNvSpPr/>
          <p:nvPr/>
        </p:nvSpPr>
        <p:spPr>
          <a:xfrm>
            <a:off x="1965699" y="130861"/>
            <a:ext cx="9637776" cy="5897880"/>
          </a:xfrm>
          <a:prstGeom prst="rect">
            <a:avLst/>
          </a:prstGeom>
          <a:solidFill>
            <a:srgbClr val="A8D7D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5C0595F-1CE7-407B-B555-EC043A0295F4}"/>
              </a:ext>
            </a:extLst>
          </p:cNvPr>
          <p:cNvCxnSpPr/>
          <p:nvPr/>
        </p:nvCxnSpPr>
        <p:spPr>
          <a:xfrm>
            <a:off x="1984749" y="902895"/>
            <a:ext cx="9601200" cy="0"/>
          </a:xfrm>
          <a:prstGeom prst="line">
            <a:avLst/>
          </a:prstGeom>
          <a:ln w="38100">
            <a:solidFill>
              <a:srgbClr val="3C79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C3554E0-BC22-42BE-B8DC-52EF1064A59E}"/>
              </a:ext>
            </a:extLst>
          </p:cNvPr>
          <p:cNvSpPr/>
          <p:nvPr/>
        </p:nvSpPr>
        <p:spPr>
          <a:xfrm>
            <a:off x="2241457" y="209358"/>
            <a:ext cx="3473991" cy="574462"/>
          </a:xfrm>
          <a:prstGeom prst="roundRect">
            <a:avLst/>
          </a:prstGeom>
          <a:solidFill>
            <a:srgbClr val="4D7F8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Requirements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EF70BCD-CA75-4ABD-AAA9-4FDFDE95C96E}"/>
              </a:ext>
            </a:extLst>
          </p:cNvPr>
          <p:cNvSpPr/>
          <p:nvPr/>
        </p:nvSpPr>
        <p:spPr>
          <a:xfrm>
            <a:off x="9022002" y="258560"/>
            <a:ext cx="402336" cy="402336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CCE503C-A9A9-45A0-BE3F-0D0395A9B0E5}"/>
              </a:ext>
            </a:extLst>
          </p:cNvPr>
          <p:cNvSpPr/>
          <p:nvPr/>
        </p:nvSpPr>
        <p:spPr>
          <a:xfrm>
            <a:off x="9680189" y="268658"/>
            <a:ext cx="402336" cy="402336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6FA0BA3F-7AEE-40BC-84D4-532961801BD1}"/>
              </a:ext>
            </a:extLst>
          </p:cNvPr>
          <p:cNvSpPr/>
          <p:nvPr/>
        </p:nvSpPr>
        <p:spPr>
          <a:xfrm>
            <a:off x="10338376" y="268658"/>
            <a:ext cx="402336" cy="40233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071491A-3A30-44E5-8DC5-7AF4FD401192}"/>
              </a:ext>
            </a:extLst>
          </p:cNvPr>
          <p:cNvSpPr txBox="1"/>
          <p:nvPr/>
        </p:nvSpPr>
        <p:spPr>
          <a:xfrm>
            <a:off x="11038671" y="104192"/>
            <a:ext cx="816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3C79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en-US" sz="2800" dirty="0">
              <a:solidFill>
                <a:srgbClr val="3C797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885DF35-159E-4F18-B900-05CA4E8E2EEF}"/>
              </a:ext>
            </a:extLst>
          </p:cNvPr>
          <p:cNvSpPr txBox="1"/>
          <p:nvPr/>
        </p:nvSpPr>
        <p:spPr>
          <a:xfrm>
            <a:off x="2452560" y="1267452"/>
            <a:ext cx="372742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Create a dialog Program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Create PF-STATUS for the ADDITION, SUBSTRACTION, MULTIPLICATION, DIVISION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Create input field for the First and Second Parameter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Create button for execute computation and clear results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0B176F77-6B02-4C9B-9F32-293730FD55B3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762" y="6182587"/>
            <a:ext cx="647337" cy="647337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345F7672-3C4D-4105-A4CE-8E93A2868B12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052585" y="6210723"/>
            <a:ext cx="531250" cy="531250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A9F4AF43-442B-4D1D-B0E9-F0F988D9DFE6}"/>
              </a:ext>
            </a:extLst>
          </p:cNvPr>
          <p:cNvSpPr txBox="1"/>
          <p:nvPr/>
        </p:nvSpPr>
        <p:spPr>
          <a:xfrm>
            <a:off x="10834914" y="6182587"/>
            <a:ext cx="1698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A8D7D9"/>
                </a:solidFill>
                <a:latin typeface="Century Gothic" panose="020B0502020202020204" pitchFamily="34" charset="0"/>
              </a:rPr>
              <a:t>11:00 AM</a:t>
            </a:r>
          </a:p>
          <a:p>
            <a:r>
              <a:rPr lang="en-US" dirty="0">
                <a:solidFill>
                  <a:srgbClr val="A8D7D9"/>
                </a:solidFill>
                <a:latin typeface="Century Gothic" panose="020B0502020202020204" pitchFamily="34" charset="0"/>
              </a:rPr>
              <a:t>6/17/2023</a:t>
            </a:r>
          </a:p>
        </p:txBody>
      </p:sp>
      <p:pic>
        <p:nvPicPr>
          <p:cNvPr id="44" name="Picture 43">
            <a:hlinkClick r:id="rId4" action="ppaction://hlinksldjump"/>
            <a:extLst>
              <a:ext uri="{FF2B5EF4-FFF2-40B4-BE49-F238E27FC236}">
                <a16:creationId xmlns:a16="http://schemas.microsoft.com/office/drawing/2014/main" id="{527912AF-0297-4A46-960B-FC8257E1FE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401745"/>
            <a:ext cx="816935" cy="865707"/>
          </a:xfrm>
          <a:prstGeom prst="rect">
            <a:avLst/>
          </a:prstGeom>
        </p:spPr>
      </p:pic>
      <p:pic>
        <p:nvPicPr>
          <p:cNvPr id="45" name="Picture 44">
            <a:hlinkClick r:id="rId6" action="ppaction://hlinksldjump"/>
            <a:extLst>
              <a:ext uri="{FF2B5EF4-FFF2-40B4-BE49-F238E27FC236}">
                <a16:creationId xmlns:a16="http://schemas.microsoft.com/office/drawing/2014/main" id="{9D32DB75-CD60-44E6-9D01-12B4FA6AC8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1892943"/>
            <a:ext cx="816935" cy="865707"/>
          </a:xfrm>
          <a:prstGeom prst="rect">
            <a:avLst/>
          </a:prstGeom>
        </p:spPr>
      </p:pic>
      <p:pic>
        <p:nvPicPr>
          <p:cNvPr id="49" name="Picture 48">
            <a:hlinkClick r:id="rId7" action="ppaction://hlinksldjump"/>
            <a:extLst>
              <a:ext uri="{FF2B5EF4-FFF2-40B4-BE49-F238E27FC236}">
                <a16:creationId xmlns:a16="http://schemas.microsoft.com/office/drawing/2014/main" id="{4B823403-67FC-470D-AB7A-FA66A62A75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3300952"/>
            <a:ext cx="816935" cy="865707"/>
          </a:xfrm>
          <a:prstGeom prst="rect">
            <a:avLst/>
          </a:prstGeom>
        </p:spPr>
      </p:pic>
      <p:pic>
        <p:nvPicPr>
          <p:cNvPr id="50" name="Picture 49">
            <a:hlinkClick r:id="rId8" action="ppaction://hlinksldjump"/>
            <a:extLst>
              <a:ext uri="{FF2B5EF4-FFF2-40B4-BE49-F238E27FC236}">
                <a16:creationId xmlns:a16="http://schemas.microsoft.com/office/drawing/2014/main" id="{8829692F-040C-4647-A3EE-57261E387B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4708961"/>
            <a:ext cx="816935" cy="865707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224B7754-BD4F-4517-9257-0F158EAA5116}"/>
              </a:ext>
            </a:extLst>
          </p:cNvPr>
          <p:cNvSpPr txBox="1"/>
          <p:nvPr/>
        </p:nvSpPr>
        <p:spPr>
          <a:xfrm>
            <a:off x="6860369" y="2209313"/>
            <a:ext cx="44090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Notes: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the input parameter should only contain numeric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7636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0" grpId="0" animBg="1"/>
      <p:bldP spid="21" grpId="0" animBg="1"/>
      <p:bldP spid="40" grpId="0" animBg="1"/>
      <p:bldP spid="42" grpId="0" animBg="1"/>
      <p:bldP spid="22" grpId="0"/>
      <p:bldP spid="23" grpId="0"/>
      <p:bldP spid="5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9C2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Flowchart: Document 1">
            <a:extLst>
              <a:ext uri="{FF2B5EF4-FFF2-40B4-BE49-F238E27FC236}">
                <a16:creationId xmlns:a16="http://schemas.microsoft.com/office/drawing/2014/main" id="{26F9139A-3632-4141-95E5-52B7630192C8}"/>
              </a:ext>
            </a:extLst>
          </p:cNvPr>
          <p:cNvSpPr/>
          <p:nvPr/>
        </p:nvSpPr>
        <p:spPr>
          <a:xfrm flipH="1">
            <a:off x="0" y="0"/>
            <a:ext cx="12192000" cy="1538513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0 h 20868"/>
              <a:gd name="connsiteX1" fmla="*/ 21600 w 21600"/>
              <a:gd name="connsiteY1" fmla="*/ 0 h 20868"/>
              <a:gd name="connsiteX2" fmla="*/ 21600 w 21600"/>
              <a:gd name="connsiteY2" fmla="*/ 17322 h 20868"/>
              <a:gd name="connsiteX3" fmla="*/ 13061 w 21600"/>
              <a:gd name="connsiteY3" fmla="*/ 13920 h 20868"/>
              <a:gd name="connsiteX4" fmla="*/ 0 w 21600"/>
              <a:gd name="connsiteY4" fmla="*/ 20172 h 20868"/>
              <a:gd name="connsiteX5" fmla="*/ 0 w 21600"/>
              <a:gd name="connsiteY5" fmla="*/ 0 h 20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600" h="20868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9913" y="20549"/>
                  <a:pt x="16661" y="13445"/>
                  <a:pt x="13061" y="13920"/>
                </a:cubicBezTo>
                <a:cubicBezTo>
                  <a:pt x="9461" y="14395"/>
                  <a:pt x="1913" y="23399"/>
                  <a:pt x="0" y="20172"/>
                </a:cubicBezTo>
                <a:lnTo>
                  <a:pt x="0" y="0"/>
                </a:lnTo>
                <a:close/>
              </a:path>
            </a:pathLst>
          </a:custGeom>
          <a:solidFill>
            <a:srgbClr val="3C797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A4FA26-355C-45FB-A556-8FF36C9DE136}"/>
              </a:ext>
            </a:extLst>
          </p:cNvPr>
          <p:cNvSpPr/>
          <p:nvPr/>
        </p:nvSpPr>
        <p:spPr>
          <a:xfrm>
            <a:off x="0" y="6147816"/>
            <a:ext cx="12192000" cy="713232"/>
          </a:xfrm>
          <a:prstGeom prst="rect">
            <a:avLst/>
          </a:prstGeom>
          <a:solidFill>
            <a:srgbClr val="3C79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7291F2A-2054-4D48-BB1C-6CBAF1D4E8EC}"/>
              </a:ext>
            </a:extLst>
          </p:cNvPr>
          <p:cNvGrpSpPr/>
          <p:nvPr/>
        </p:nvGrpSpPr>
        <p:grpSpPr>
          <a:xfrm>
            <a:off x="203200" y="6223777"/>
            <a:ext cx="569976" cy="561309"/>
            <a:chOff x="4586514" y="2554514"/>
            <a:chExt cx="569976" cy="56130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0EAE53D-59E2-4586-B17D-6265C8B8433E}"/>
                </a:ext>
              </a:extLst>
            </p:cNvPr>
            <p:cNvSpPr/>
            <p:nvPr/>
          </p:nvSpPr>
          <p:spPr>
            <a:xfrm>
              <a:off x="4586514" y="2554514"/>
              <a:ext cx="265176" cy="2651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8FA8B5C-DB58-40BD-8B69-4B46BE32F607}"/>
                </a:ext>
              </a:extLst>
            </p:cNvPr>
            <p:cNvSpPr/>
            <p:nvPr/>
          </p:nvSpPr>
          <p:spPr>
            <a:xfrm>
              <a:off x="4891314" y="2554514"/>
              <a:ext cx="265176" cy="2651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DCAC940-584B-41A8-8EF5-05040CE00A5D}"/>
                </a:ext>
              </a:extLst>
            </p:cNvPr>
            <p:cNvSpPr/>
            <p:nvPr/>
          </p:nvSpPr>
          <p:spPr>
            <a:xfrm>
              <a:off x="4586514" y="2850647"/>
              <a:ext cx="265176" cy="2651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8F23931-4A67-4828-8E14-E9923F3C07AC}"/>
                </a:ext>
              </a:extLst>
            </p:cNvPr>
            <p:cNvSpPr/>
            <p:nvPr/>
          </p:nvSpPr>
          <p:spPr>
            <a:xfrm>
              <a:off x="4891314" y="2850647"/>
              <a:ext cx="265176" cy="2651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FB8EF91-ED71-4C79-A137-2E851C445510}"/>
              </a:ext>
            </a:extLst>
          </p:cNvPr>
          <p:cNvSpPr/>
          <p:nvPr/>
        </p:nvSpPr>
        <p:spPr>
          <a:xfrm>
            <a:off x="1059542" y="6245590"/>
            <a:ext cx="4599432" cy="53949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E9D1135-E239-480E-A974-3108301C6027}"/>
              </a:ext>
            </a:extLst>
          </p:cNvPr>
          <p:cNvGrpSpPr/>
          <p:nvPr/>
        </p:nvGrpSpPr>
        <p:grpSpPr>
          <a:xfrm>
            <a:off x="1262744" y="6289132"/>
            <a:ext cx="370683" cy="406908"/>
            <a:chOff x="5849257" y="2133600"/>
            <a:chExt cx="542109" cy="595086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A0F905B-BDC7-4C58-94C1-4372B9771FCD}"/>
                </a:ext>
              </a:extLst>
            </p:cNvPr>
            <p:cNvSpPr/>
            <p:nvPr/>
          </p:nvSpPr>
          <p:spPr>
            <a:xfrm>
              <a:off x="5979886" y="2133600"/>
              <a:ext cx="411480" cy="411480"/>
            </a:xfrm>
            <a:prstGeom prst="ellipse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0612E26-94AD-443B-B30A-8CF01604A9CF}"/>
                </a:ext>
              </a:extLst>
            </p:cNvPr>
            <p:cNvCxnSpPr>
              <a:stCxn id="14" idx="3"/>
            </p:cNvCxnSpPr>
            <p:nvPr/>
          </p:nvCxnSpPr>
          <p:spPr>
            <a:xfrm flipH="1">
              <a:off x="5849257" y="2484820"/>
              <a:ext cx="190889" cy="243866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8344E647-F5A2-4148-B7C8-25D517F6E696}"/>
              </a:ext>
            </a:extLst>
          </p:cNvPr>
          <p:cNvSpPr txBox="1"/>
          <p:nvPr/>
        </p:nvSpPr>
        <p:spPr>
          <a:xfrm>
            <a:off x="1798176" y="6290204"/>
            <a:ext cx="406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Insert Topic Title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EF361A3-C901-4ED5-99B8-10F2F69213D8}"/>
              </a:ext>
            </a:extLst>
          </p:cNvPr>
          <p:cNvSpPr txBox="1"/>
          <p:nvPr/>
        </p:nvSpPr>
        <p:spPr>
          <a:xfrm>
            <a:off x="14514" y="1299871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Introduction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5885550-5204-44FA-BB87-510F4B8B0191}"/>
              </a:ext>
            </a:extLst>
          </p:cNvPr>
          <p:cNvSpPr txBox="1"/>
          <p:nvPr/>
        </p:nvSpPr>
        <p:spPr>
          <a:xfrm>
            <a:off x="134899" y="2731542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Requirements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3FB944F-6B0A-4BF7-8CE7-2290CB52149B}"/>
              </a:ext>
            </a:extLst>
          </p:cNvPr>
          <p:cNvSpPr txBox="1"/>
          <p:nvPr/>
        </p:nvSpPr>
        <p:spPr>
          <a:xfrm>
            <a:off x="-14514" y="4148305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4762642-6E20-48EA-9008-83529DBC566C}"/>
              </a:ext>
            </a:extLst>
          </p:cNvPr>
          <p:cNvSpPr txBox="1"/>
          <p:nvPr/>
        </p:nvSpPr>
        <p:spPr>
          <a:xfrm>
            <a:off x="-14514" y="5518318"/>
            <a:ext cx="1849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</a:p>
          <a:p>
            <a:pPr algn="ctr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2BFF48-AF0A-46A4-AD7F-AD1B2441185E}"/>
              </a:ext>
            </a:extLst>
          </p:cNvPr>
          <p:cNvSpPr/>
          <p:nvPr/>
        </p:nvSpPr>
        <p:spPr>
          <a:xfrm>
            <a:off x="2538984" y="111151"/>
            <a:ext cx="7114032" cy="2606040"/>
          </a:xfrm>
          <a:prstGeom prst="rect">
            <a:avLst/>
          </a:prstGeom>
          <a:solidFill>
            <a:srgbClr val="A8D7D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5C0595F-1CE7-407B-B555-EC043A0295F4}"/>
              </a:ext>
            </a:extLst>
          </p:cNvPr>
          <p:cNvCxnSpPr/>
          <p:nvPr/>
        </p:nvCxnSpPr>
        <p:spPr>
          <a:xfrm>
            <a:off x="2558034" y="883185"/>
            <a:ext cx="7132320" cy="0"/>
          </a:xfrm>
          <a:prstGeom prst="line">
            <a:avLst/>
          </a:prstGeom>
          <a:ln w="38100">
            <a:solidFill>
              <a:srgbClr val="3C79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C3554E0-BC22-42BE-B8DC-52EF1064A59E}"/>
              </a:ext>
            </a:extLst>
          </p:cNvPr>
          <p:cNvSpPr/>
          <p:nvPr/>
        </p:nvSpPr>
        <p:spPr>
          <a:xfrm>
            <a:off x="2814742" y="189648"/>
            <a:ext cx="3473991" cy="574462"/>
          </a:xfrm>
          <a:prstGeom prst="roundRect">
            <a:avLst/>
          </a:prstGeom>
          <a:solidFill>
            <a:srgbClr val="4D7F8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CASES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EF70BCD-CA75-4ABD-AAA9-4FDFDE95C96E}"/>
              </a:ext>
            </a:extLst>
          </p:cNvPr>
          <p:cNvSpPr/>
          <p:nvPr/>
        </p:nvSpPr>
        <p:spPr>
          <a:xfrm>
            <a:off x="7118787" y="238850"/>
            <a:ext cx="402336" cy="402336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CCE503C-A9A9-45A0-BE3F-0D0395A9B0E5}"/>
              </a:ext>
            </a:extLst>
          </p:cNvPr>
          <p:cNvSpPr/>
          <p:nvPr/>
        </p:nvSpPr>
        <p:spPr>
          <a:xfrm>
            <a:off x="7776974" y="248948"/>
            <a:ext cx="402336" cy="402336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6FA0BA3F-7AEE-40BC-84D4-532961801BD1}"/>
              </a:ext>
            </a:extLst>
          </p:cNvPr>
          <p:cNvSpPr/>
          <p:nvPr/>
        </p:nvSpPr>
        <p:spPr>
          <a:xfrm>
            <a:off x="8435161" y="248948"/>
            <a:ext cx="402336" cy="40233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071491A-3A30-44E5-8DC5-7AF4FD401192}"/>
              </a:ext>
            </a:extLst>
          </p:cNvPr>
          <p:cNvSpPr txBox="1"/>
          <p:nvPr/>
        </p:nvSpPr>
        <p:spPr>
          <a:xfrm>
            <a:off x="9135456" y="84482"/>
            <a:ext cx="816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3C79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en-US" sz="2800" dirty="0">
              <a:solidFill>
                <a:srgbClr val="3C797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0B176F77-6B02-4C9B-9F32-293730FD55B3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762" y="6182587"/>
            <a:ext cx="647337" cy="647337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345F7672-3C4D-4105-A4CE-8E93A2868B12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052585" y="6210723"/>
            <a:ext cx="531250" cy="531250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A9F4AF43-442B-4D1D-B0E9-F0F988D9DFE6}"/>
              </a:ext>
            </a:extLst>
          </p:cNvPr>
          <p:cNvSpPr txBox="1"/>
          <p:nvPr/>
        </p:nvSpPr>
        <p:spPr>
          <a:xfrm>
            <a:off x="10834914" y="6182587"/>
            <a:ext cx="16981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A8D7D9"/>
                </a:solidFill>
                <a:latin typeface="Century Gothic" panose="020B0502020202020204" pitchFamily="34" charset="0"/>
              </a:rPr>
              <a:t>11:00 AM</a:t>
            </a:r>
          </a:p>
          <a:p>
            <a:r>
              <a:rPr lang="en-US" dirty="0">
                <a:solidFill>
                  <a:srgbClr val="A8D7D9"/>
                </a:solidFill>
                <a:latin typeface="Century Gothic" panose="020B0502020202020204" pitchFamily="34" charset="0"/>
              </a:rPr>
              <a:t>6/17/2023</a:t>
            </a:r>
          </a:p>
          <a:p>
            <a:endParaRPr lang="en-US" dirty="0">
              <a:solidFill>
                <a:srgbClr val="A8D7D9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F6798C-F2D1-48FF-BB2F-91ADB1817C50}"/>
              </a:ext>
            </a:extLst>
          </p:cNvPr>
          <p:cNvSpPr txBox="1"/>
          <p:nvPr/>
        </p:nvSpPr>
        <p:spPr>
          <a:xfrm>
            <a:off x="2827356" y="2109949"/>
            <a:ext cx="1350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6BEC8C0-F60B-486F-98C5-AF410DDC1A08}"/>
              </a:ext>
            </a:extLst>
          </p:cNvPr>
          <p:cNvSpPr txBox="1"/>
          <p:nvPr/>
        </p:nvSpPr>
        <p:spPr>
          <a:xfrm>
            <a:off x="4178214" y="2109949"/>
            <a:ext cx="1350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CASE 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CD5EBB6-9F02-4342-BD09-E2DB1D53A086}"/>
              </a:ext>
            </a:extLst>
          </p:cNvPr>
          <p:cNvSpPr txBox="1"/>
          <p:nvPr/>
        </p:nvSpPr>
        <p:spPr>
          <a:xfrm>
            <a:off x="5504745" y="2109949"/>
            <a:ext cx="1350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CASE 3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6300109-9FC0-4D7A-A005-D82632F79586}"/>
              </a:ext>
            </a:extLst>
          </p:cNvPr>
          <p:cNvSpPr txBox="1"/>
          <p:nvPr/>
        </p:nvSpPr>
        <p:spPr>
          <a:xfrm>
            <a:off x="6854530" y="2109949"/>
            <a:ext cx="1350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CASE 4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38A0ED7-FFDB-4B55-B911-B3309F026846}"/>
              </a:ext>
            </a:extLst>
          </p:cNvPr>
          <p:cNvSpPr/>
          <p:nvPr/>
        </p:nvSpPr>
        <p:spPr>
          <a:xfrm>
            <a:off x="2519934" y="2816251"/>
            <a:ext cx="9226296" cy="3099816"/>
          </a:xfrm>
          <a:prstGeom prst="rect">
            <a:avLst/>
          </a:prstGeom>
          <a:solidFill>
            <a:srgbClr val="A8D7D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0FD01A9-29FD-4954-A838-331A904D704B}"/>
              </a:ext>
            </a:extLst>
          </p:cNvPr>
          <p:cNvCxnSpPr/>
          <p:nvPr/>
        </p:nvCxnSpPr>
        <p:spPr>
          <a:xfrm>
            <a:off x="2538984" y="3588285"/>
            <a:ext cx="9235440" cy="0"/>
          </a:xfrm>
          <a:prstGeom prst="line">
            <a:avLst/>
          </a:prstGeom>
          <a:ln w="38100">
            <a:solidFill>
              <a:srgbClr val="3C79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7E1A7F22-9925-419D-B073-05570914BF11}"/>
              </a:ext>
            </a:extLst>
          </p:cNvPr>
          <p:cNvSpPr/>
          <p:nvPr/>
        </p:nvSpPr>
        <p:spPr>
          <a:xfrm>
            <a:off x="2795692" y="2894748"/>
            <a:ext cx="3473991" cy="574462"/>
          </a:xfrm>
          <a:prstGeom prst="roundRect">
            <a:avLst/>
          </a:prstGeom>
          <a:solidFill>
            <a:srgbClr val="4D7F8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CASE 1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67B7B88F-F5A5-4E6C-8462-38977E774899}"/>
              </a:ext>
            </a:extLst>
          </p:cNvPr>
          <p:cNvSpPr/>
          <p:nvPr/>
        </p:nvSpPr>
        <p:spPr>
          <a:xfrm>
            <a:off x="9214287" y="2943950"/>
            <a:ext cx="402336" cy="402336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0EEBFC1B-DB37-4454-B18E-8B6BC31302F2}"/>
              </a:ext>
            </a:extLst>
          </p:cNvPr>
          <p:cNvSpPr/>
          <p:nvPr/>
        </p:nvSpPr>
        <p:spPr>
          <a:xfrm>
            <a:off x="9872474" y="2954048"/>
            <a:ext cx="402336" cy="402336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C7C51A9-DCDA-4471-A0AB-F5CE581B9002}"/>
              </a:ext>
            </a:extLst>
          </p:cNvPr>
          <p:cNvSpPr/>
          <p:nvPr/>
        </p:nvSpPr>
        <p:spPr>
          <a:xfrm>
            <a:off x="10530661" y="2954048"/>
            <a:ext cx="402336" cy="40233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5E52A16-C723-454F-AEA0-253EFCE43DF9}"/>
              </a:ext>
            </a:extLst>
          </p:cNvPr>
          <p:cNvSpPr txBox="1"/>
          <p:nvPr/>
        </p:nvSpPr>
        <p:spPr>
          <a:xfrm>
            <a:off x="11230956" y="2789582"/>
            <a:ext cx="816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3C79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en-US" sz="2800" dirty="0">
              <a:solidFill>
                <a:srgbClr val="3C797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A289A0-82C7-4174-8C45-47E5069607B7}"/>
              </a:ext>
            </a:extLst>
          </p:cNvPr>
          <p:cNvSpPr txBox="1"/>
          <p:nvPr/>
        </p:nvSpPr>
        <p:spPr>
          <a:xfrm>
            <a:off x="2729484" y="3695700"/>
            <a:ext cx="496308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Create an ABAP Program that will generate a report. Output is an ALV Report. 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Create a transaction code to call your custom report.</a:t>
            </a:r>
          </a:p>
        </p:txBody>
      </p:sp>
      <p:pic>
        <p:nvPicPr>
          <p:cNvPr id="71" name="Picture 70">
            <a:hlinkClick r:id="rId4" action="ppaction://hlinksldjump"/>
            <a:extLst>
              <a:ext uri="{FF2B5EF4-FFF2-40B4-BE49-F238E27FC236}">
                <a16:creationId xmlns:a16="http://schemas.microsoft.com/office/drawing/2014/main" id="{D2801D93-DFB0-43C1-85F1-6C94A4203C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401745"/>
            <a:ext cx="816935" cy="865707"/>
          </a:xfrm>
          <a:prstGeom prst="rect">
            <a:avLst/>
          </a:prstGeom>
        </p:spPr>
      </p:pic>
      <p:pic>
        <p:nvPicPr>
          <p:cNvPr id="72" name="Picture 71">
            <a:hlinkClick r:id="rId6" action="ppaction://hlinksldjump"/>
            <a:extLst>
              <a:ext uri="{FF2B5EF4-FFF2-40B4-BE49-F238E27FC236}">
                <a16:creationId xmlns:a16="http://schemas.microsoft.com/office/drawing/2014/main" id="{5A888F14-DA4F-4681-9551-EE2C895336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1892943"/>
            <a:ext cx="816935" cy="865707"/>
          </a:xfrm>
          <a:prstGeom prst="rect">
            <a:avLst/>
          </a:prstGeom>
        </p:spPr>
      </p:pic>
      <p:pic>
        <p:nvPicPr>
          <p:cNvPr id="73" name="Picture 72">
            <a:hlinkClick r:id="rId7" action="ppaction://hlinksldjump"/>
            <a:extLst>
              <a:ext uri="{FF2B5EF4-FFF2-40B4-BE49-F238E27FC236}">
                <a16:creationId xmlns:a16="http://schemas.microsoft.com/office/drawing/2014/main" id="{A8AD9D42-704A-4DF9-9490-CAE9B89C77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3300952"/>
            <a:ext cx="816935" cy="865707"/>
          </a:xfrm>
          <a:prstGeom prst="rect">
            <a:avLst/>
          </a:prstGeom>
        </p:spPr>
      </p:pic>
      <p:pic>
        <p:nvPicPr>
          <p:cNvPr id="74" name="Picture 73">
            <a:hlinkClick r:id="rId8" action="ppaction://hlinksldjump"/>
            <a:extLst>
              <a:ext uri="{FF2B5EF4-FFF2-40B4-BE49-F238E27FC236}">
                <a16:creationId xmlns:a16="http://schemas.microsoft.com/office/drawing/2014/main" id="{9F104B6E-04DA-44E7-A769-E4F22A721F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4708961"/>
            <a:ext cx="816935" cy="865707"/>
          </a:xfrm>
          <a:prstGeom prst="rect">
            <a:avLst/>
          </a:prstGeom>
        </p:spPr>
      </p:pic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2C00D0FF-8081-4F14-832D-79E4690E6A1F}"/>
              </a:ext>
            </a:extLst>
          </p:cNvPr>
          <p:cNvCxnSpPr/>
          <p:nvPr/>
        </p:nvCxnSpPr>
        <p:spPr>
          <a:xfrm>
            <a:off x="2558034" y="883185"/>
            <a:ext cx="7132320" cy="0"/>
          </a:xfrm>
          <a:prstGeom prst="line">
            <a:avLst/>
          </a:prstGeom>
          <a:ln w="38100">
            <a:solidFill>
              <a:srgbClr val="3C79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: Folded Corner 75">
            <a:hlinkClick r:id="rId9" action="ppaction://hlinksldjump"/>
            <a:extLst>
              <a:ext uri="{FF2B5EF4-FFF2-40B4-BE49-F238E27FC236}">
                <a16:creationId xmlns:a16="http://schemas.microsoft.com/office/drawing/2014/main" id="{19A58931-F6BF-4ED6-8C88-841CF28C902A}"/>
              </a:ext>
            </a:extLst>
          </p:cNvPr>
          <p:cNvSpPr/>
          <p:nvPr/>
        </p:nvSpPr>
        <p:spPr>
          <a:xfrm flipV="1">
            <a:off x="2979842" y="1084263"/>
            <a:ext cx="804672" cy="987552"/>
          </a:xfrm>
          <a:prstGeom prst="foldedCorner">
            <a:avLst>
              <a:gd name="adj" fmla="val 30872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Rectangle: Folded Corner 76">
            <a:hlinkClick r:id="rId10" action="ppaction://hlinksldjump"/>
            <a:extLst>
              <a:ext uri="{FF2B5EF4-FFF2-40B4-BE49-F238E27FC236}">
                <a16:creationId xmlns:a16="http://schemas.microsoft.com/office/drawing/2014/main" id="{3B0497B9-AC46-41B4-8329-3224BF6B45C0}"/>
              </a:ext>
            </a:extLst>
          </p:cNvPr>
          <p:cNvSpPr/>
          <p:nvPr/>
        </p:nvSpPr>
        <p:spPr>
          <a:xfrm flipV="1">
            <a:off x="4314501" y="1080864"/>
            <a:ext cx="804672" cy="987552"/>
          </a:xfrm>
          <a:prstGeom prst="foldedCorner">
            <a:avLst>
              <a:gd name="adj" fmla="val 30872"/>
            </a:avLst>
          </a:prstGeom>
          <a:solidFill>
            <a:srgbClr val="3C797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Rectangle: Folded Corner 77">
            <a:hlinkClick r:id="rId11" action="ppaction://hlinksldjump"/>
            <a:extLst>
              <a:ext uri="{FF2B5EF4-FFF2-40B4-BE49-F238E27FC236}">
                <a16:creationId xmlns:a16="http://schemas.microsoft.com/office/drawing/2014/main" id="{10B3EC48-80C1-49D1-9AC8-5C816220D891}"/>
              </a:ext>
            </a:extLst>
          </p:cNvPr>
          <p:cNvSpPr/>
          <p:nvPr/>
        </p:nvSpPr>
        <p:spPr>
          <a:xfrm flipV="1">
            <a:off x="5649161" y="1085134"/>
            <a:ext cx="804672" cy="987552"/>
          </a:xfrm>
          <a:prstGeom prst="foldedCorner">
            <a:avLst>
              <a:gd name="adj" fmla="val 30872"/>
            </a:avLst>
          </a:prstGeom>
          <a:solidFill>
            <a:srgbClr val="3C797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Rectangle: Folded Corner 78">
            <a:hlinkClick r:id="rId12" action="ppaction://hlinksldjump"/>
            <a:extLst>
              <a:ext uri="{FF2B5EF4-FFF2-40B4-BE49-F238E27FC236}">
                <a16:creationId xmlns:a16="http://schemas.microsoft.com/office/drawing/2014/main" id="{77D4050C-6270-4346-8913-621187FE564F}"/>
              </a:ext>
            </a:extLst>
          </p:cNvPr>
          <p:cNvSpPr/>
          <p:nvPr/>
        </p:nvSpPr>
        <p:spPr>
          <a:xfrm flipV="1">
            <a:off x="6983820" y="1081735"/>
            <a:ext cx="804672" cy="987552"/>
          </a:xfrm>
          <a:prstGeom prst="foldedCorner">
            <a:avLst>
              <a:gd name="adj" fmla="val 30872"/>
            </a:avLst>
          </a:prstGeom>
          <a:solidFill>
            <a:srgbClr val="3C797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C17DD5F1-CEBC-4C3E-BF14-9A5DD16B03E3}"/>
              </a:ext>
            </a:extLst>
          </p:cNvPr>
          <p:cNvPicPr/>
          <p:nvPr/>
        </p:nvPicPr>
        <p:blipFill>
          <a:blip r:embed="rId13"/>
          <a:stretch>
            <a:fillRect/>
          </a:stretch>
        </p:blipFill>
        <p:spPr>
          <a:xfrm>
            <a:off x="7765961" y="3961287"/>
            <a:ext cx="3873462" cy="1077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442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6" grpId="0" animBg="1"/>
      <p:bldP spid="57" grpId="0" animBg="1"/>
      <p:bldP spid="58" grpId="0" animBg="1"/>
      <p:bldP spid="59" grpId="0" animBg="1"/>
      <p:bldP spid="60" grpId="0"/>
      <p:bldP spid="15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9C2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Document 1">
            <a:extLst>
              <a:ext uri="{FF2B5EF4-FFF2-40B4-BE49-F238E27FC236}">
                <a16:creationId xmlns:a16="http://schemas.microsoft.com/office/drawing/2014/main" id="{F2A10B2D-B757-4389-BE7B-9738A1C89FDE}"/>
              </a:ext>
            </a:extLst>
          </p:cNvPr>
          <p:cNvSpPr/>
          <p:nvPr/>
        </p:nvSpPr>
        <p:spPr>
          <a:xfrm flipH="1">
            <a:off x="0" y="0"/>
            <a:ext cx="12192000" cy="1538513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0 h 20868"/>
              <a:gd name="connsiteX1" fmla="*/ 21600 w 21600"/>
              <a:gd name="connsiteY1" fmla="*/ 0 h 20868"/>
              <a:gd name="connsiteX2" fmla="*/ 21600 w 21600"/>
              <a:gd name="connsiteY2" fmla="*/ 17322 h 20868"/>
              <a:gd name="connsiteX3" fmla="*/ 13061 w 21600"/>
              <a:gd name="connsiteY3" fmla="*/ 13920 h 20868"/>
              <a:gd name="connsiteX4" fmla="*/ 0 w 21600"/>
              <a:gd name="connsiteY4" fmla="*/ 20172 h 20868"/>
              <a:gd name="connsiteX5" fmla="*/ 0 w 21600"/>
              <a:gd name="connsiteY5" fmla="*/ 0 h 20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600" h="20868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9913" y="20549"/>
                  <a:pt x="16661" y="13445"/>
                  <a:pt x="13061" y="13920"/>
                </a:cubicBezTo>
                <a:cubicBezTo>
                  <a:pt x="9461" y="14395"/>
                  <a:pt x="1913" y="23399"/>
                  <a:pt x="0" y="20172"/>
                </a:cubicBezTo>
                <a:lnTo>
                  <a:pt x="0" y="0"/>
                </a:lnTo>
                <a:close/>
              </a:path>
            </a:pathLst>
          </a:custGeom>
          <a:solidFill>
            <a:srgbClr val="3C797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A4FA26-355C-45FB-A556-8FF36C9DE136}"/>
              </a:ext>
            </a:extLst>
          </p:cNvPr>
          <p:cNvSpPr/>
          <p:nvPr/>
        </p:nvSpPr>
        <p:spPr>
          <a:xfrm>
            <a:off x="0" y="6147816"/>
            <a:ext cx="12192000" cy="713232"/>
          </a:xfrm>
          <a:prstGeom prst="rect">
            <a:avLst/>
          </a:prstGeom>
          <a:solidFill>
            <a:srgbClr val="3C79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FB8EF91-ED71-4C79-A137-2E851C445510}"/>
              </a:ext>
            </a:extLst>
          </p:cNvPr>
          <p:cNvSpPr/>
          <p:nvPr/>
        </p:nvSpPr>
        <p:spPr>
          <a:xfrm>
            <a:off x="1059542" y="6245590"/>
            <a:ext cx="4599432" cy="53949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E9D1135-E239-480E-A974-3108301C6027}"/>
              </a:ext>
            </a:extLst>
          </p:cNvPr>
          <p:cNvGrpSpPr/>
          <p:nvPr/>
        </p:nvGrpSpPr>
        <p:grpSpPr>
          <a:xfrm>
            <a:off x="1262744" y="6289132"/>
            <a:ext cx="370683" cy="406908"/>
            <a:chOff x="5849257" y="2133600"/>
            <a:chExt cx="542109" cy="595086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A0F905B-BDC7-4C58-94C1-4372B9771FCD}"/>
                </a:ext>
              </a:extLst>
            </p:cNvPr>
            <p:cNvSpPr/>
            <p:nvPr/>
          </p:nvSpPr>
          <p:spPr>
            <a:xfrm>
              <a:off x="5979886" y="2133600"/>
              <a:ext cx="411480" cy="411480"/>
            </a:xfrm>
            <a:prstGeom prst="ellipse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0612E26-94AD-443B-B30A-8CF01604A9CF}"/>
                </a:ext>
              </a:extLst>
            </p:cNvPr>
            <p:cNvCxnSpPr>
              <a:stCxn id="14" idx="3"/>
            </p:cNvCxnSpPr>
            <p:nvPr/>
          </p:nvCxnSpPr>
          <p:spPr>
            <a:xfrm flipH="1">
              <a:off x="5849257" y="2484820"/>
              <a:ext cx="190889" cy="243866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8344E647-F5A2-4148-B7C8-25D517F6E696}"/>
              </a:ext>
            </a:extLst>
          </p:cNvPr>
          <p:cNvSpPr txBox="1"/>
          <p:nvPr/>
        </p:nvSpPr>
        <p:spPr>
          <a:xfrm>
            <a:off x="1798176" y="6298225"/>
            <a:ext cx="406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Insert Topic Title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EF361A3-C901-4ED5-99B8-10F2F69213D8}"/>
              </a:ext>
            </a:extLst>
          </p:cNvPr>
          <p:cNvSpPr txBox="1"/>
          <p:nvPr/>
        </p:nvSpPr>
        <p:spPr>
          <a:xfrm>
            <a:off x="14514" y="1299871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Introduction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5885550-5204-44FA-BB87-510F4B8B0191}"/>
              </a:ext>
            </a:extLst>
          </p:cNvPr>
          <p:cNvSpPr txBox="1"/>
          <p:nvPr/>
        </p:nvSpPr>
        <p:spPr>
          <a:xfrm>
            <a:off x="134899" y="2731542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Requirements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3FB944F-6B0A-4BF7-8CE7-2290CB52149B}"/>
              </a:ext>
            </a:extLst>
          </p:cNvPr>
          <p:cNvSpPr txBox="1"/>
          <p:nvPr/>
        </p:nvSpPr>
        <p:spPr>
          <a:xfrm>
            <a:off x="-14514" y="4148305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Cases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4762642-6E20-48EA-9008-83529DBC566C}"/>
              </a:ext>
            </a:extLst>
          </p:cNvPr>
          <p:cNvSpPr txBox="1"/>
          <p:nvPr/>
        </p:nvSpPr>
        <p:spPr>
          <a:xfrm>
            <a:off x="-14514" y="5518318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0B176F77-6B02-4C9B-9F32-293730FD55B3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762" y="6182587"/>
            <a:ext cx="647337" cy="647337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345F7672-3C4D-4105-A4CE-8E93A2868B12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052585" y="6210723"/>
            <a:ext cx="531250" cy="531250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A9F4AF43-442B-4D1D-B0E9-F0F988D9DFE6}"/>
              </a:ext>
            </a:extLst>
          </p:cNvPr>
          <p:cNvSpPr txBox="1"/>
          <p:nvPr/>
        </p:nvSpPr>
        <p:spPr>
          <a:xfrm>
            <a:off x="10834914" y="6182587"/>
            <a:ext cx="1698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A8D7D9"/>
                </a:solidFill>
                <a:latin typeface="Century Gothic" panose="020B0502020202020204" pitchFamily="34" charset="0"/>
              </a:rPr>
              <a:t>11:00 AM</a:t>
            </a:r>
          </a:p>
          <a:p>
            <a:r>
              <a:rPr lang="en-US" dirty="0">
                <a:solidFill>
                  <a:srgbClr val="A8D7D9"/>
                </a:solidFill>
                <a:latin typeface="Century Gothic" panose="020B0502020202020204" pitchFamily="34" charset="0"/>
              </a:rPr>
              <a:t>6/17/2023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38A0ED7-FFDB-4B55-B911-B3309F026846}"/>
              </a:ext>
            </a:extLst>
          </p:cNvPr>
          <p:cNvSpPr/>
          <p:nvPr/>
        </p:nvSpPr>
        <p:spPr>
          <a:xfrm>
            <a:off x="2317661" y="191558"/>
            <a:ext cx="8887968" cy="5724144"/>
          </a:xfrm>
          <a:prstGeom prst="rect">
            <a:avLst/>
          </a:prstGeom>
          <a:solidFill>
            <a:srgbClr val="A8D7D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0FD01A9-29FD-4954-A838-331A904D704B}"/>
              </a:ext>
            </a:extLst>
          </p:cNvPr>
          <p:cNvCxnSpPr/>
          <p:nvPr/>
        </p:nvCxnSpPr>
        <p:spPr>
          <a:xfrm>
            <a:off x="2336711" y="963592"/>
            <a:ext cx="8869680" cy="0"/>
          </a:xfrm>
          <a:prstGeom prst="line">
            <a:avLst/>
          </a:prstGeom>
          <a:ln w="38100">
            <a:solidFill>
              <a:srgbClr val="3C79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7E1A7F22-9925-419D-B073-05570914BF11}"/>
              </a:ext>
            </a:extLst>
          </p:cNvPr>
          <p:cNvSpPr/>
          <p:nvPr/>
        </p:nvSpPr>
        <p:spPr>
          <a:xfrm>
            <a:off x="2593419" y="270055"/>
            <a:ext cx="3473991" cy="574462"/>
          </a:xfrm>
          <a:prstGeom prst="roundRect">
            <a:avLst/>
          </a:prstGeom>
          <a:solidFill>
            <a:srgbClr val="4D7F8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67B7B88F-F5A5-4E6C-8462-38977E774899}"/>
              </a:ext>
            </a:extLst>
          </p:cNvPr>
          <p:cNvSpPr/>
          <p:nvPr/>
        </p:nvSpPr>
        <p:spPr>
          <a:xfrm>
            <a:off x="8631014" y="319257"/>
            <a:ext cx="402336" cy="402336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0EEBFC1B-DB37-4454-B18E-8B6BC31302F2}"/>
              </a:ext>
            </a:extLst>
          </p:cNvPr>
          <p:cNvSpPr/>
          <p:nvPr/>
        </p:nvSpPr>
        <p:spPr>
          <a:xfrm>
            <a:off x="9289201" y="329355"/>
            <a:ext cx="402336" cy="402336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C7C51A9-DCDA-4471-A0AB-F5CE581B9002}"/>
              </a:ext>
            </a:extLst>
          </p:cNvPr>
          <p:cNvSpPr/>
          <p:nvPr/>
        </p:nvSpPr>
        <p:spPr>
          <a:xfrm>
            <a:off x="9947388" y="329355"/>
            <a:ext cx="402336" cy="40233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5E52A16-C723-454F-AEA0-253EFCE43DF9}"/>
              </a:ext>
            </a:extLst>
          </p:cNvPr>
          <p:cNvSpPr txBox="1"/>
          <p:nvPr/>
        </p:nvSpPr>
        <p:spPr>
          <a:xfrm>
            <a:off x="10647683" y="164889"/>
            <a:ext cx="816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3C79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en-US" sz="2800" dirty="0">
              <a:solidFill>
                <a:srgbClr val="3C797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5" name="Picture 74">
            <a:hlinkClick r:id="rId4" action="ppaction://hlinksldjump"/>
            <a:extLst>
              <a:ext uri="{FF2B5EF4-FFF2-40B4-BE49-F238E27FC236}">
                <a16:creationId xmlns:a16="http://schemas.microsoft.com/office/drawing/2014/main" id="{2D0B0A56-C393-4554-B75F-D717918A12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401745"/>
            <a:ext cx="816935" cy="865707"/>
          </a:xfrm>
          <a:prstGeom prst="rect">
            <a:avLst/>
          </a:prstGeom>
        </p:spPr>
      </p:pic>
      <p:pic>
        <p:nvPicPr>
          <p:cNvPr id="76" name="Picture 75">
            <a:hlinkClick r:id="rId6" action="ppaction://hlinksldjump"/>
            <a:extLst>
              <a:ext uri="{FF2B5EF4-FFF2-40B4-BE49-F238E27FC236}">
                <a16:creationId xmlns:a16="http://schemas.microsoft.com/office/drawing/2014/main" id="{BA06B267-A5A0-4851-84BD-85AEA6B06A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1892943"/>
            <a:ext cx="816935" cy="865707"/>
          </a:xfrm>
          <a:prstGeom prst="rect">
            <a:avLst/>
          </a:prstGeom>
        </p:spPr>
      </p:pic>
      <p:pic>
        <p:nvPicPr>
          <p:cNvPr id="77" name="Picture 76">
            <a:hlinkClick r:id="rId7" action="ppaction://hlinksldjump"/>
            <a:extLst>
              <a:ext uri="{FF2B5EF4-FFF2-40B4-BE49-F238E27FC236}">
                <a16:creationId xmlns:a16="http://schemas.microsoft.com/office/drawing/2014/main" id="{0F6405F1-6BAB-4F4A-8637-22E612F7C5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3300952"/>
            <a:ext cx="816935" cy="865707"/>
          </a:xfrm>
          <a:prstGeom prst="rect">
            <a:avLst/>
          </a:prstGeom>
        </p:spPr>
      </p:pic>
      <p:pic>
        <p:nvPicPr>
          <p:cNvPr id="78" name="Picture 77">
            <a:hlinkClick r:id="rId8" action="ppaction://hlinksldjump"/>
            <a:extLst>
              <a:ext uri="{FF2B5EF4-FFF2-40B4-BE49-F238E27FC236}">
                <a16:creationId xmlns:a16="http://schemas.microsoft.com/office/drawing/2014/main" id="{43EBAB53-4FA0-4026-9A21-129437060F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4708961"/>
            <a:ext cx="816935" cy="865707"/>
          </a:xfrm>
          <a:prstGeom prst="rect">
            <a:avLst/>
          </a:prstGeom>
        </p:spPr>
      </p:pic>
      <p:pic>
        <p:nvPicPr>
          <p:cNvPr id="3" name="Picture 2">
            <a:hlinkClick r:id="rId8" action="ppaction://hlinksldjump"/>
            <a:extLst>
              <a:ext uri="{FF2B5EF4-FFF2-40B4-BE49-F238E27FC236}">
                <a16:creationId xmlns:a16="http://schemas.microsoft.com/office/drawing/2014/main" id="{28A192F0-7E22-499C-9825-0D936406E09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28" y="6186216"/>
            <a:ext cx="676715" cy="66452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397D3BA-CB79-48AB-A185-FDD1AE5550A7}"/>
              </a:ext>
            </a:extLst>
          </p:cNvPr>
          <p:cNvSpPr txBox="1"/>
          <p:nvPr/>
        </p:nvSpPr>
        <p:spPr>
          <a:xfrm>
            <a:off x="2593419" y="2503283"/>
            <a:ext cx="3065555" cy="680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creating Screen for our dialog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8BB401EB-59C6-4E15-B405-2CA5A442FCF4}"/>
              </a:ext>
            </a:extLst>
          </p:cNvPr>
          <p:cNvPicPr/>
          <p:nvPr/>
        </p:nvPicPr>
        <p:blipFill>
          <a:blip r:embed="rId10"/>
          <a:stretch>
            <a:fillRect/>
          </a:stretch>
        </p:blipFill>
        <p:spPr>
          <a:xfrm>
            <a:off x="6529237" y="2843784"/>
            <a:ext cx="31623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621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6" grpId="0" animBg="1"/>
      <p:bldP spid="57" grpId="0" animBg="1"/>
      <p:bldP spid="58" grpId="0" animBg="1"/>
      <p:bldP spid="59" grpId="0" animBg="1"/>
      <p:bldP spid="60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9C2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Document 1">
            <a:extLst>
              <a:ext uri="{FF2B5EF4-FFF2-40B4-BE49-F238E27FC236}">
                <a16:creationId xmlns:a16="http://schemas.microsoft.com/office/drawing/2014/main" id="{F2A10B2D-B757-4389-BE7B-9738A1C89FDE}"/>
              </a:ext>
            </a:extLst>
          </p:cNvPr>
          <p:cNvSpPr/>
          <p:nvPr/>
        </p:nvSpPr>
        <p:spPr>
          <a:xfrm flipH="1">
            <a:off x="0" y="0"/>
            <a:ext cx="12192000" cy="1538513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0 h 20868"/>
              <a:gd name="connsiteX1" fmla="*/ 21600 w 21600"/>
              <a:gd name="connsiteY1" fmla="*/ 0 h 20868"/>
              <a:gd name="connsiteX2" fmla="*/ 21600 w 21600"/>
              <a:gd name="connsiteY2" fmla="*/ 17322 h 20868"/>
              <a:gd name="connsiteX3" fmla="*/ 13061 w 21600"/>
              <a:gd name="connsiteY3" fmla="*/ 13920 h 20868"/>
              <a:gd name="connsiteX4" fmla="*/ 0 w 21600"/>
              <a:gd name="connsiteY4" fmla="*/ 20172 h 20868"/>
              <a:gd name="connsiteX5" fmla="*/ 0 w 21600"/>
              <a:gd name="connsiteY5" fmla="*/ 0 h 20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600" h="20868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9913" y="20549"/>
                  <a:pt x="16661" y="13445"/>
                  <a:pt x="13061" y="13920"/>
                </a:cubicBezTo>
                <a:cubicBezTo>
                  <a:pt x="9461" y="14395"/>
                  <a:pt x="1913" y="23399"/>
                  <a:pt x="0" y="20172"/>
                </a:cubicBezTo>
                <a:lnTo>
                  <a:pt x="0" y="0"/>
                </a:lnTo>
                <a:close/>
              </a:path>
            </a:pathLst>
          </a:custGeom>
          <a:solidFill>
            <a:srgbClr val="3C797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A4FA26-355C-45FB-A556-8FF36C9DE136}"/>
              </a:ext>
            </a:extLst>
          </p:cNvPr>
          <p:cNvSpPr/>
          <p:nvPr/>
        </p:nvSpPr>
        <p:spPr>
          <a:xfrm>
            <a:off x="0" y="6147816"/>
            <a:ext cx="12192000" cy="713232"/>
          </a:xfrm>
          <a:prstGeom prst="rect">
            <a:avLst/>
          </a:prstGeom>
          <a:solidFill>
            <a:srgbClr val="3C79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FB8EF91-ED71-4C79-A137-2E851C445510}"/>
              </a:ext>
            </a:extLst>
          </p:cNvPr>
          <p:cNvSpPr/>
          <p:nvPr/>
        </p:nvSpPr>
        <p:spPr>
          <a:xfrm>
            <a:off x="1059542" y="6245590"/>
            <a:ext cx="4599432" cy="53949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E9D1135-E239-480E-A974-3108301C6027}"/>
              </a:ext>
            </a:extLst>
          </p:cNvPr>
          <p:cNvGrpSpPr/>
          <p:nvPr/>
        </p:nvGrpSpPr>
        <p:grpSpPr>
          <a:xfrm>
            <a:off x="1262744" y="6289132"/>
            <a:ext cx="370683" cy="406908"/>
            <a:chOff x="5849257" y="2133600"/>
            <a:chExt cx="542109" cy="595086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A0F905B-BDC7-4C58-94C1-4372B9771FCD}"/>
                </a:ext>
              </a:extLst>
            </p:cNvPr>
            <p:cNvSpPr/>
            <p:nvPr/>
          </p:nvSpPr>
          <p:spPr>
            <a:xfrm>
              <a:off x="5979886" y="2133600"/>
              <a:ext cx="411480" cy="411480"/>
            </a:xfrm>
            <a:prstGeom prst="ellipse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0612E26-94AD-443B-B30A-8CF01604A9CF}"/>
                </a:ext>
              </a:extLst>
            </p:cNvPr>
            <p:cNvCxnSpPr>
              <a:stCxn id="14" idx="3"/>
            </p:cNvCxnSpPr>
            <p:nvPr/>
          </p:nvCxnSpPr>
          <p:spPr>
            <a:xfrm flipH="1">
              <a:off x="5849257" y="2484820"/>
              <a:ext cx="190889" cy="243866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8344E647-F5A2-4148-B7C8-25D517F6E696}"/>
              </a:ext>
            </a:extLst>
          </p:cNvPr>
          <p:cNvSpPr txBox="1"/>
          <p:nvPr/>
        </p:nvSpPr>
        <p:spPr>
          <a:xfrm>
            <a:off x="1798176" y="6298225"/>
            <a:ext cx="406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Insert Topic Title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EF361A3-C901-4ED5-99B8-10F2F69213D8}"/>
              </a:ext>
            </a:extLst>
          </p:cNvPr>
          <p:cNvSpPr txBox="1"/>
          <p:nvPr/>
        </p:nvSpPr>
        <p:spPr>
          <a:xfrm>
            <a:off x="14514" y="1299871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Introduction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5885550-5204-44FA-BB87-510F4B8B0191}"/>
              </a:ext>
            </a:extLst>
          </p:cNvPr>
          <p:cNvSpPr txBox="1"/>
          <p:nvPr/>
        </p:nvSpPr>
        <p:spPr>
          <a:xfrm>
            <a:off x="134899" y="2731542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Requirements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3FB944F-6B0A-4BF7-8CE7-2290CB52149B}"/>
              </a:ext>
            </a:extLst>
          </p:cNvPr>
          <p:cNvSpPr txBox="1"/>
          <p:nvPr/>
        </p:nvSpPr>
        <p:spPr>
          <a:xfrm>
            <a:off x="-14514" y="4148305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Cases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4762642-6E20-48EA-9008-83529DBC566C}"/>
              </a:ext>
            </a:extLst>
          </p:cNvPr>
          <p:cNvSpPr txBox="1"/>
          <p:nvPr/>
        </p:nvSpPr>
        <p:spPr>
          <a:xfrm>
            <a:off x="-14514" y="5518318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0B176F77-6B02-4C9B-9F32-293730FD55B3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762" y="6182587"/>
            <a:ext cx="647337" cy="647337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345F7672-3C4D-4105-A4CE-8E93A2868B12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052585" y="6210723"/>
            <a:ext cx="531250" cy="531250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A9F4AF43-442B-4D1D-B0E9-F0F988D9DFE6}"/>
              </a:ext>
            </a:extLst>
          </p:cNvPr>
          <p:cNvSpPr txBox="1"/>
          <p:nvPr/>
        </p:nvSpPr>
        <p:spPr>
          <a:xfrm>
            <a:off x="10834914" y="6182587"/>
            <a:ext cx="1698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A8D7D9"/>
                </a:solidFill>
                <a:latin typeface="Century Gothic" panose="020B0502020202020204" pitchFamily="34" charset="0"/>
              </a:rPr>
              <a:t>11:00 AM</a:t>
            </a:r>
          </a:p>
          <a:p>
            <a:r>
              <a:rPr lang="en-US" dirty="0">
                <a:solidFill>
                  <a:srgbClr val="A8D7D9"/>
                </a:solidFill>
                <a:latin typeface="Century Gothic" panose="020B0502020202020204" pitchFamily="34" charset="0"/>
              </a:rPr>
              <a:t>6/17/2023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38A0ED7-FFDB-4B55-B911-B3309F026846}"/>
              </a:ext>
            </a:extLst>
          </p:cNvPr>
          <p:cNvSpPr/>
          <p:nvPr/>
        </p:nvSpPr>
        <p:spPr>
          <a:xfrm>
            <a:off x="2317661" y="191558"/>
            <a:ext cx="8887968" cy="5724144"/>
          </a:xfrm>
          <a:prstGeom prst="rect">
            <a:avLst/>
          </a:prstGeom>
          <a:solidFill>
            <a:srgbClr val="A8D7D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0FD01A9-29FD-4954-A838-331A904D704B}"/>
              </a:ext>
            </a:extLst>
          </p:cNvPr>
          <p:cNvCxnSpPr/>
          <p:nvPr/>
        </p:nvCxnSpPr>
        <p:spPr>
          <a:xfrm>
            <a:off x="2336711" y="963592"/>
            <a:ext cx="8869680" cy="0"/>
          </a:xfrm>
          <a:prstGeom prst="line">
            <a:avLst/>
          </a:prstGeom>
          <a:ln w="38100">
            <a:solidFill>
              <a:srgbClr val="3C79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7E1A7F22-9925-419D-B073-05570914BF11}"/>
              </a:ext>
            </a:extLst>
          </p:cNvPr>
          <p:cNvSpPr/>
          <p:nvPr/>
        </p:nvSpPr>
        <p:spPr>
          <a:xfrm>
            <a:off x="2593419" y="270055"/>
            <a:ext cx="3473991" cy="574462"/>
          </a:xfrm>
          <a:prstGeom prst="roundRect">
            <a:avLst/>
          </a:prstGeom>
          <a:solidFill>
            <a:srgbClr val="4D7F8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67B7B88F-F5A5-4E6C-8462-38977E774899}"/>
              </a:ext>
            </a:extLst>
          </p:cNvPr>
          <p:cNvSpPr/>
          <p:nvPr/>
        </p:nvSpPr>
        <p:spPr>
          <a:xfrm>
            <a:off x="8631014" y="319257"/>
            <a:ext cx="402336" cy="402336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0EEBFC1B-DB37-4454-B18E-8B6BC31302F2}"/>
              </a:ext>
            </a:extLst>
          </p:cNvPr>
          <p:cNvSpPr/>
          <p:nvPr/>
        </p:nvSpPr>
        <p:spPr>
          <a:xfrm>
            <a:off x="9289201" y="329355"/>
            <a:ext cx="402336" cy="402336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C7C51A9-DCDA-4471-A0AB-F5CE581B9002}"/>
              </a:ext>
            </a:extLst>
          </p:cNvPr>
          <p:cNvSpPr/>
          <p:nvPr/>
        </p:nvSpPr>
        <p:spPr>
          <a:xfrm>
            <a:off x="9947388" y="329355"/>
            <a:ext cx="402336" cy="40233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5E52A16-C723-454F-AEA0-253EFCE43DF9}"/>
              </a:ext>
            </a:extLst>
          </p:cNvPr>
          <p:cNvSpPr txBox="1"/>
          <p:nvPr/>
        </p:nvSpPr>
        <p:spPr>
          <a:xfrm>
            <a:off x="10647683" y="164889"/>
            <a:ext cx="816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3C79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en-US" sz="2800" dirty="0">
              <a:solidFill>
                <a:srgbClr val="3C797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5" name="Picture 74">
            <a:hlinkClick r:id="rId4" action="ppaction://hlinksldjump"/>
            <a:extLst>
              <a:ext uri="{FF2B5EF4-FFF2-40B4-BE49-F238E27FC236}">
                <a16:creationId xmlns:a16="http://schemas.microsoft.com/office/drawing/2014/main" id="{2D0B0A56-C393-4554-B75F-D717918A12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401745"/>
            <a:ext cx="816935" cy="865707"/>
          </a:xfrm>
          <a:prstGeom prst="rect">
            <a:avLst/>
          </a:prstGeom>
        </p:spPr>
      </p:pic>
      <p:pic>
        <p:nvPicPr>
          <p:cNvPr id="76" name="Picture 75">
            <a:hlinkClick r:id="rId6" action="ppaction://hlinksldjump"/>
            <a:extLst>
              <a:ext uri="{FF2B5EF4-FFF2-40B4-BE49-F238E27FC236}">
                <a16:creationId xmlns:a16="http://schemas.microsoft.com/office/drawing/2014/main" id="{BA06B267-A5A0-4851-84BD-85AEA6B06A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1892943"/>
            <a:ext cx="816935" cy="865707"/>
          </a:xfrm>
          <a:prstGeom prst="rect">
            <a:avLst/>
          </a:prstGeom>
        </p:spPr>
      </p:pic>
      <p:pic>
        <p:nvPicPr>
          <p:cNvPr id="77" name="Picture 76">
            <a:hlinkClick r:id="rId7" action="ppaction://hlinksldjump"/>
            <a:extLst>
              <a:ext uri="{FF2B5EF4-FFF2-40B4-BE49-F238E27FC236}">
                <a16:creationId xmlns:a16="http://schemas.microsoft.com/office/drawing/2014/main" id="{0F6405F1-6BAB-4F4A-8637-22E612F7C5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3300952"/>
            <a:ext cx="816935" cy="865707"/>
          </a:xfrm>
          <a:prstGeom prst="rect">
            <a:avLst/>
          </a:prstGeom>
        </p:spPr>
      </p:pic>
      <p:pic>
        <p:nvPicPr>
          <p:cNvPr id="78" name="Picture 77">
            <a:hlinkClick r:id="rId8" action="ppaction://hlinksldjump"/>
            <a:extLst>
              <a:ext uri="{FF2B5EF4-FFF2-40B4-BE49-F238E27FC236}">
                <a16:creationId xmlns:a16="http://schemas.microsoft.com/office/drawing/2014/main" id="{43EBAB53-4FA0-4026-9A21-129437060F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4708961"/>
            <a:ext cx="816935" cy="865707"/>
          </a:xfrm>
          <a:prstGeom prst="rect">
            <a:avLst/>
          </a:prstGeom>
        </p:spPr>
      </p:pic>
      <p:pic>
        <p:nvPicPr>
          <p:cNvPr id="3" name="Picture 2">
            <a:hlinkClick r:id="rId8" action="ppaction://hlinksldjump"/>
            <a:extLst>
              <a:ext uri="{FF2B5EF4-FFF2-40B4-BE49-F238E27FC236}">
                <a16:creationId xmlns:a16="http://schemas.microsoft.com/office/drawing/2014/main" id="{28A192F0-7E22-499C-9825-0D936406E09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28" y="6186216"/>
            <a:ext cx="676715" cy="66452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397D3BA-CB79-48AB-A185-FDD1AE5550A7}"/>
              </a:ext>
            </a:extLst>
          </p:cNvPr>
          <p:cNvSpPr txBox="1"/>
          <p:nvPr/>
        </p:nvSpPr>
        <p:spPr>
          <a:xfrm>
            <a:off x="2688202" y="1602472"/>
            <a:ext cx="3473991" cy="1079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 the screen painter, on the toolbar,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click the ‘</a:t>
            </a:r>
            <a:r>
              <a:rPr lang="en-US" sz="18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-&gt; Layout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’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44A15DDF-E067-4B7B-A613-291F98D53C10}"/>
              </a:ext>
            </a:extLst>
          </p:cNvPr>
          <p:cNvPicPr/>
          <p:nvPr/>
        </p:nvPicPr>
        <p:blipFill>
          <a:blip r:embed="rId10"/>
          <a:stretch>
            <a:fillRect/>
          </a:stretch>
        </p:blipFill>
        <p:spPr>
          <a:xfrm>
            <a:off x="4301845" y="2832087"/>
            <a:ext cx="5330825" cy="143383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3FBF700-FCC7-4B61-9616-E8BB3AC7EA17}"/>
              </a:ext>
            </a:extLst>
          </p:cNvPr>
          <p:cNvSpPr/>
          <p:nvPr/>
        </p:nvSpPr>
        <p:spPr>
          <a:xfrm>
            <a:off x="6537158" y="3489158"/>
            <a:ext cx="497305" cy="2807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 descr="Line arrow: Clockwise curve with solid fill">
            <a:extLst>
              <a:ext uri="{FF2B5EF4-FFF2-40B4-BE49-F238E27FC236}">
                <a16:creationId xmlns:a16="http://schemas.microsoft.com/office/drawing/2014/main" id="{23C013BB-BFA5-48CC-BE33-C04B9CE274A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510057" y="379456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864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6" grpId="0" animBg="1"/>
      <p:bldP spid="57" grpId="0" animBg="1"/>
      <p:bldP spid="58" grpId="0" animBg="1"/>
      <p:bldP spid="59" grpId="0" animBg="1"/>
      <p:bldP spid="60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9C2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Document 1">
            <a:extLst>
              <a:ext uri="{FF2B5EF4-FFF2-40B4-BE49-F238E27FC236}">
                <a16:creationId xmlns:a16="http://schemas.microsoft.com/office/drawing/2014/main" id="{F2A10B2D-B757-4389-BE7B-9738A1C89FDE}"/>
              </a:ext>
            </a:extLst>
          </p:cNvPr>
          <p:cNvSpPr/>
          <p:nvPr/>
        </p:nvSpPr>
        <p:spPr>
          <a:xfrm flipH="1">
            <a:off x="0" y="0"/>
            <a:ext cx="12192000" cy="1538513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0 h 20868"/>
              <a:gd name="connsiteX1" fmla="*/ 21600 w 21600"/>
              <a:gd name="connsiteY1" fmla="*/ 0 h 20868"/>
              <a:gd name="connsiteX2" fmla="*/ 21600 w 21600"/>
              <a:gd name="connsiteY2" fmla="*/ 17322 h 20868"/>
              <a:gd name="connsiteX3" fmla="*/ 13061 w 21600"/>
              <a:gd name="connsiteY3" fmla="*/ 13920 h 20868"/>
              <a:gd name="connsiteX4" fmla="*/ 0 w 21600"/>
              <a:gd name="connsiteY4" fmla="*/ 20172 h 20868"/>
              <a:gd name="connsiteX5" fmla="*/ 0 w 21600"/>
              <a:gd name="connsiteY5" fmla="*/ 0 h 20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600" h="20868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9913" y="20549"/>
                  <a:pt x="16661" y="13445"/>
                  <a:pt x="13061" y="13920"/>
                </a:cubicBezTo>
                <a:cubicBezTo>
                  <a:pt x="9461" y="14395"/>
                  <a:pt x="1913" y="23399"/>
                  <a:pt x="0" y="20172"/>
                </a:cubicBezTo>
                <a:lnTo>
                  <a:pt x="0" y="0"/>
                </a:lnTo>
                <a:close/>
              </a:path>
            </a:pathLst>
          </a:custGeom>
          <a:solidFill>
            <a:srgbClr val="3C797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A4FA26-355C-45FB-A556-8FF36C9DE136}"/>
              </a:ext>
            </a:extLst>
          </p:cNvPr>
          <p:cNvSpPr/>
          <p:nvPr/>
        </p:nvSpPr>
        <p:spPr>
          <a:xfrm>
            <a:off x="0" y="6147816"/>
            <a:ext cx="12192000" cy="713232"/>
          </a:xfrm>
          <a:prstGeom prst="rect">
            <a:avLst/>
          </a:prstGeom>
          <a:solidFill>
            <a:srgbClr val="3C79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FB8EF91-ED71-4C79-A137-2E851C445510}"/>
              </a:ext>
            </a:extLst>
          </p:cNvPr>
          <p:cNvSpPr/>
          <p:nvPr/>
        </p:nvSpPr>
        <p:spPr>
          <a:xfrm>
            <a:off x="1059542" y="6245590"/>
            <a:ext cx="4599432" cy="53949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E9D1135-E239-480E-A974-3108301C6027}"/>
              </a:ext>
            </a:extLst>
          </p:cNvPr>
          <p:cNvGrpSpPr/>
          <p:nvPr/>
        </p:nvGrpSpPr>
        <p:grpSpPr>
          <a:xfrm>
            <a:off x="1262744" y="6289132"/>
            <a:ext cx="370683" cy="406908"/>
            <a:chOff x="5849257" y="2133600"/>
            <a:chExt cx="542109" cy="595086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A0F905B-BDC7-4C58-94C1-4372B9771FCD}"/>
                </a:ext>
              </a:extLst>
            </p:cNvPr>
            <p:cNvSpPr/>
            <p:nvPr/>
          </p:nvSpPr>
          <p:spPr>
            <a:xfrm>
              <a:off x="5979886" y="2133600"/>
              <a:ext cx="411480" cy="411480"/>
            </a:xfrm>
            <a:prstGeom prst="ellipse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0612E26-94AD-443B-B30A-8CF01604A9CF}"/>
                </a:ext>
              </a:extLst>
            </p:cNvPr>
            <p:cNvCxnSpPr>
              <a:stCxn id="14" idx="3"/>
            </p:cNvCxnSpPr>
            <p:nvPr/>
          </p:nvCxnSpPr>
          <p:spPr>
            <a:xfrm flipH="1">
              <a:off x="5849257" y="2484820"/>
              <a:ext cx="190889" cy="243866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8344E647-F5A2-4148-B7C8-25D517F6E696}"/>
              </a:ext>
            </a:extLst>
          </p:cNvPr>
          <p:cNvSpPr txBox="1"/>
          <p:nvPr/>
        </p:nvSpPr>
        <p:spPr>
          <a:xfrm>
            <a:off x="1798176" y="6298225"/>
            <a:ext cx="406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Insert Topic Title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EF361A3-C901-4ED5-99B8-10F2F69213D8}"/>
              </a:ext>
            </a:extLst>
          </p:cNvPr>
          <p:cNvSpPr txBox="1"/>
          <p:nvPr/>
        </p:nvSpPr>
        <p:spPr>
          <a:xfrm>
            <a:off x="14514" y="1299871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Introduction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5885550-5204-44FA-BB87-510F4B8B0191}"/>
              </a:ext>
            </a:extLst>
          </p:cNvPr>
          <p:cNvSpPr txBox="1"/>
          <p:nvPr/>
        </p:nvSpPr>
        <p:spPr>
          <a:xfrm>
            <a:off x="134899" y="2731542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Requirements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3FB944F-6B0A-4BF7-8CE7-2290CB52149B}"/>
              </a:ext>
            </a:extLst>
          </p:cNvPr>
          <p:cNvSpPr txBox="1"/>
          <p:nvPr/>
        </p:nvSpPr>
        <p:spPr>
          <a:xfrm>
            <a:off x="-14514" y="4148305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Cases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4762642-6E20-48EA-9008-83529DBC566C}"/>
              </a:ext>
            </a:extLst>
          </p:cNvPr>
          <p:cNvSpPr txBox="1"/>
          <p:nvPr/>
        </p:nvSpPr>
        <p:spPr>
          <a:xfrm>
            <a:off x="-14514" y="5518318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0B176F77-6B02-4C9B-9F32-293730FD55B3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762" y="6182587"/>
            <a:ext cx="647337" cy="647337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345F7672-3C4D-4105-A4CE-8E93A2868B12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052585" y="6210723"/>
            <a:ext cx="531250" cy="531250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A9F4AF43-442B-4D1D-B0E9-F0F988D9DFE6}"/>
              </a:ext>
            </a:extLst>
          </p:cNvPr>
          <p:cNvSpPr txBox="1"/>
          <p:nvPr/>
        </p:nvSpPr>
        <p:spPr>
          <a:xfrm>
            <a:off x="10834914" y="6182587"/>
            <a:ext cx="1698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A8D7D9"/>
                </a:solidFill>
                <a:latin typeface="Century Gothic" panose="020B0502020202020204" pitchFamily="34" charset="0"/>
              </a:rPr>
              <a:t>11:00 AM</a:t>
            </a:r>
          </a:p>
          <a:p>
            <a:r>
              <a:rPr lang="en-US" dirty="0">
                <a:solidFill>
                  <a:srgbClr val="A8D7D9"/>
                </a:solidFill>
                <a:latin typeface="Century Gothic" panose="020B0502020202020204" pitchFamily="34" charset="0"/>
              </a:rPr>
              <a:t>6/17/2023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38A0ED7-FFDB-4B55-B911-B3309F026846}"/>
              </a:ext>
            </a:extLst>
          </p:cNvPr>
          <p:cNvSpPr/>
          <p:nvPr/>
        </p:nvSpPr>
        <p:spPr>
          <a:xfrm>
            <a:off x="2317661" y="191558"/>
            <a:ext cx="8887968" cy="5724144"/>
          </a:xfrm>
          <a:prstGeom prst="rect">
            <a:avLst/>
          </a:prstGeom>
          <a:solidFill>
            <a:srgbClr val="A8D7D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0FD01A9-29FD-4954-A838-331A904D704B}"/>
              </a:ext>
            </a:extLst>
          </p:cNvPr>
          <p:cNvCxnSpPr/>
          <p:nvPr/>
        </p:nvCxnSpPr>
        <p:spPr>
          <a:xfrm>
            <a:off x="2336711" y="963592"/>
            <a:ext cx="8869680" cy="0"/>
          </a:xfrm>
          <a:prstGeom prst="line">
            <a:avLst/>
          </a:prstGeom>
          <a:ln w="38100">
            <a:solidFill>
              <a:srgbClr val="3C79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7E1A7F22-9925-419D-B073-05570914BF11}"/>
              </a:ext>
            </a:extLst>
          </p:cNvPr>
          <p:cNvSpPr/>
          <p:nvPr/>
        </p:nvSpPr>
        <p:spPr>
          <a:xfrm>
            <a:off x="2593419" y="270055"/>
            <a:ext cx="3473991" cy="574462"/>
          </a:xfrm>
          <a:prstGeom prst="roundRect">
            <a:avLst/>
          </a:prstGeom>
          <a:solidFill>
            <a:srgbClr val="4D7F8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67B7B88F-F5A5-4E6C-8462-38977E774899}"/>
              </a:ext>
            </a:extLst>
          </p:cNvPr>
          <p:cNvSpPr/>
          <p:nvPr/>
        </p:nvSpPr>
        <p:spPr>
          <a:xfrm>
            <a:off x="8631014" y="319257"/>
            <a:ext cx="402336" cy="402336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0EEBFC1B-DB37-4454-B18E-8B6BC31302F2}"/>
              </a:ext>
            </a:extLst>
          </p:cNvPr>
          <p:cNvSpPr/>
          <p:nvPr/>
        </p:nvSpPr>
        <p:spPr>
          <a:xfrm>
            <a:off x="9289201" y="329355"/>
            <a:ext cx="402336" cy="402336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C7C51A9-DCDA-4471-A0AB-F5CE581B9002}"/>
              </a:ext>
            </a:extLst>
          </p:cNvPr>
          <p:cNvSpPr/>
          <p:nvPr/>
        </p:nvSpPr>
        <p:spPr>
          <a:xfrm>
            <a:off x="9947388" y="329355"/>
            <a:ext cx="402336" cy="40233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5E52A16-C723-454F-AEA0-253EFCE43DF9}"/>
              </a:ext>
            </a:extLst>
          </p:cNvPr>
          <p:cNvSpPr txBox="1"/>
          <p:nvPr/>
        </p:nvSpPr>
        <p:spPr>
          <a:xfrm>
            <a:off x="10647683" y="164889"/>
            <a:ext cx="816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3C79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en-US" sz="2800" dirty="0">
              <a:solidFill>
                <a:srgbClr val="3C797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5" name="Picture 74">
            <a:hlinkClick r:id="rId4" action="ppaction://hlinksldjump"/>
            <a:extLst>
              <a:ext uri="{FF2B5EF4-FFF2-40B4-BE49-F238E27FC236}">
                <a16:creationId xmlns:a16="http://schemas.microsoft.com/office/drawing/2014/main" id="{2D0B0A56-C393-4554-B75F-D717918A12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401745"/>
            <a:ext cx="816935" cy="865707"/>
          </a:xfrm>
          <a:prstGeom prst="rect">
            <a:avLst/>
          </a:prstGeom>
        </p:spPr>
      </p:pic>
      <p:pic>
        <p:nvPicPr>
          <p:cNvPr id="76" name="Picture 75">
            <a:hlinkClick r:id="rId6" action="ppaction://hlinksldjump"/>
            <a:extLst>
              <a:ext uri="{FF2B5EF4-FFF2-40B4-BE49-F238E27FC236}">
                <a16:creationId xmlns:a16="http://schemas.microsoft.com/office/drawing/2014/main" id="{BA06B267-A5A0-4851-84BD-85AEA6B06A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1892943"/>
            <a:ext cx="816935" cy="865707"/>
          </a:xfrm>
          <a:prstGeom prst="rect">
            <a:avLst/>
          </a:prstGeom>
        </p:spPr>
      </p:pic>
      <p:pic>
        <p:nvPicPr>
          <p:cNvPr id="77" name="Picture 76">
            <a:hlinkClick r:id="rId7" action="ppaction://hlinksldjump"/>
            <a:extLst>
              <a:ext uri="{FF2B5EF4-FFF2-40B4-BE49-F238E27FC236}">
                <a16:creationId xmlns:a16="http://schemas.microsoft.com/office/drawing/2014/main" id="{0F6405F1-6BAB-4F4A-8637-22E612F7C5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3300952"/>
            <a:ext cx="816935" cy="865707"/>
          </a:xfrm>
          <a:prstGeom prst="rect">
            <a:avLst/>
          </a:prstGeom>
        </p:spPr>
      </p:pic>
      <p:pic>
        <p:nvPicPr>
          <p:cNvPr id="78" name="Picture 77">
            <a:hlinkClick r:id="rId8" action="ppaction://hlinksldjump"/>
            <a:extLst>
              <a:ext uri="{FF2B5EF4-FFF2-40B4-BE49-F238E27FC236}">
                <a16:creationId xmlns:a16="http://schemas.microsoft.com/office/drawing/2014/main" id="{43EBAB53-4FA0-4026-9A21-129437060F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4708961"/>
            <a:ext cx="816935" cy="865707"/>
          </a:xfrm>
          <a:prstGeom prst="rect">
            <a:avLst/>
          </a:prstGeom>
        </p:spPr>
      </p:pic>
      <p:pic>
        <p:nvPicPr>
          <p:cNvPr id="3" name="Picture 2">
            <a:hlinkClick r:id="rId8" action="ppaction://hlinksldjump"/>
            <a:extLst>
              <a:ext uri="{FF2B5EF4-FFF2-40B4-BE49-F238E27FC236}">
                <a16:creationId xmlns:a16="http://schemas.microsoft.com/office/drawing/2014/main" id="{28A192F0-7E22-499C-9825-0D936406E09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28" y="6186216"/>
            <a:ext cx="676715" cy="66452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397D3BA-CB79-48AB-A185-FDD1AE5550A7}"/>
              </a:ext>
            </a:extLst>
          </p:cNvPr>
          <p:cNvSpPr txBox="1"/>
          <p:nvPr/>
        </p:nvSpPr>
        <p:spPr>
          <a:xfrm>
            <a:off x="2593419" y="2414337"/>
            <a:ext cx="3065555" cy="1272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Put the attributes and names for the button and </a:t>
            </a:r>
            <a:r>
              <a:rPr lang="en-US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textfields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D18CA7FC-D7C1-4025-8C01-4FF380449B0F}"/>
              </a:ext>
            </a:extLst>
          </p:cNvPr>
          <p:cNvPicPr/>
          <p:nvPr/>
        </p:nvPicPr>
        <p:blipFill>
          <a:blip r:embed="rId10"/>
          <a:stretch>
            <a:fillRect/>
          </a:stretch>
        </p:blipFill>
        <p:spPr>
          <a:xfrm>
            <a:off x="6020245" y="2044287"/>
            <a:ext cx="4414520" cy="2513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266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6" grpId="0" animBg="1"/>
      <p:bldP spid="57" grpId="0" animBg="1"/>
      <p:bldP spid="58" grpId="0" animBg="1"/>
      <p:bldP spid="59" grpId="0" animBg="1"/>
      <p:bldP spid="60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9C2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Document 1">
            <a:extLst>
              <a:ext uri="{FF2B5EF4-FFF2-40B4-BE49-F238E27FC236}">
                <a16:creationId xmlns:a16="http://schemas.microsoft.com/office/drawing/2014/main" id="{F2A10B2D-B757-4389-BE7B-9738A1C89FDE}"/>
              </a:ext>
            </a:extLst>
          </p:cNvPr>
          <p:cNvSpPr/>
          <p:nvPr/>
        </p:nvSpPr>
        <p:spPr>
          <a:xfrm flipH="1">
            <a:off x="0" y="0"/>
            <a:ext cx="12192000" cy="1538513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0 h 20868"/>
              <a:gd name="connsiteX1" fmla="*/ 21600 w 21600"/>
              <a:gd name="connsiteY1" fmla="*/ 0 h 20868"/>
              <a:gd name="connsiteX2" fmla="*/ 21600 w 21600"/>
              <a:gd name="connsiteY2" fmla="*/ 17322 h 20868"/>
              <a:gd name="connsiteX3" fmla="*/ 13061 w 21600"/>
              <a:gd name="connsiteY3" fmla="*/ 13920 h 20868"/>
              <a:gd name="connsiteX4" fmla="*/ 0 w 21600"/>
              <a:gd name="connsiteY4" fmla="*/ 20172 h 20868"/>
              <a:gd name="connsiteX5" fmla="*/ 0 w 21600"/>
              <a:gd name="connsiteY5" fmla="*/ 0 h 20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600" h="20868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9913" y="20549"/>
                  <a:pt x="16661" y="13445"/>
                  <a:pt x="13061" y="13920"/>
                </a:cubicBezTo>
                <a:cubicBezTo>
                  <a:pt x="9461" y="14395"/>
                  <a:pt x="1913" y="23399"/>
                  <a:pt x="0" y="20172"/>
                </a:cubicBezTo>
                <a:lnTo>
                  <a:pt x="0" y="0"/>
                </a:lnTo>
                <a:close/>
              </a:path>
            </a:pathLst>
          </a:custGeom>
          <a:solidFill>
            <a:srgbClr val="3C797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A4FA26-355C-45FB-A556-8FF36C9DE136}"/>
              </a:ext>
            </a:extLst>
          </p:cNvPr>
          <p:cNvSpPr/>
          <p:nvPr/>
        </p:nvSpPr>
        <p:spPr>
          <a:xfrm>
            <a:off x="0" y="6147816"/>
            <a:ext cx="12192000" cy="713232"/>
          </a:xfrm>
          <a:prstGeom prst="rect">
            <a:avLst/>
          </a:prstGeom>
          <a:solidFill>
            <a:srgbClr val="3C79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FB8EF91-ED71-4C79-A137-2E851C445510}"/>
              </a:ext>
            </a:extLst>
          </p:cNvPr>
          <p:cNvSpPr/>
          <p:nvPr/>
        </p:nvSpPr>
        <p:spPr>
          <a:xfrm>
            <a:off x="1059542" y="6245590"/>
            <a:ext cx="4599432" cy="53949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E9D1135-E239-480E-A974-3108301C6027}"/>
              </a:ext>
            </a:extLst>
          </p:cNvPr>
          <p:cNvGrpSpPr/>
          <p:nvPr/>
        </p:nvGrpSpPr>
        <p:grpSpPr>
          <a:xfrm>
            <a:off x="1262744" y="6289132"/>
            <a:ext cx="370683" cy="406908"/>
            <a:chOff x="5849257" y="2133600"/>
            <a:chExt cx="542109" cy="595086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A0F905B-BDC7-4C58-94C1-4372B9771FCD}"/>
                </a:ext>
              </a:extLst>
            </p:cNvPr>
            <p:cNvSpPr/>
            <p:nvPr/>
          </p:nvSpPr>
          <p:spPr>
            <a:xfrm>
              <a:off x="5979886" y="2133600"/>
              <a:ext cx="411480" cy="411480"/>
            </a:xfrm>
            <a:prstGeom prst="ellipse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0612E26-94AD-443B-B30A-8CF01604A9CF}"/>
                </a:ext>
              </a:extLst>
            </p:cNvPr>
            <p:cNvCxnSpPr>
              <a:stCxn id="14" idx="3"/>
            </p:cNvCxnSpPr>
            <p:nvPr/>
          </p:nvCxnSpPr>
          <p:spPr>
            <a:xfrm flipH="1">
              <a:off x="5849257" y="2484820"/>
              <a:ext cx="190889" cy="243866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8344E647-F5A2-4148-B7C8-25D517F6E696}"/>
              </a:ext>
            </a:extLst>
          </p:cNvPr>
          <p:cNvSpPr txBox="1"/>
          <p:nvPr/>
        </p:nvSpPr>
        <p:spPr>
          <a:xfrm>
            <a:off x="1798176" y="6298225"/>
            <a:ext cx="406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Insert Topic Title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EF361A3-C901-4ED5-99B8-10F2F69213D8}"/>
              </a:ext>
            </a:extLst>
          </p:cNvPr>
          <p:cNvSpPr txBox="1"/>
          <p:nvPr/>
        </p:nvSpPr>
        <p:spPr>
          <a:xfrm>
            <a:off x="14514" y="1299871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Introduction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5885550-5204-44FA-BB87-510F4B8B0191}"/>
              </a:ext>
            </a:extLst>
          </p:cNvPr>
          <p:cNvSpPr txBox="1"/>
          <p:nvPr/>
        </p:nvSpPr>
        <p:spPr>
          <a:xfrm>
            <a:off x="134899" y="2731542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Requirements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3FB944F-6B0A-4BF7-8CE7-2290CB52149B}"/>
              </a:ext>
            </a:extLst>
          </p:cNvPr>
          <p:cNvSpPr txBox="1"/>
          <p:nvPr/>
        </p:nvSpPr>
        <p:spPr>
          <a:xfrm>
            <a:off x="-14514" y="4148305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Cases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4762642-6E20-48EA-9008-83529DBC566C}"/>
              </a:ext>
            </a:extLst>
          </p:cNvPr>
          <p:cNvSpPr txBox="1"/>
          <p:nvPr/>
        </p:nvSpPr>
        <p:spPr>
          <a:xfrm>
            <a:off x="-14514" y="5518318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0B176F77-6B02-4C9B-9F32-293730FD55B3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762" y="6182587"/>
            <a:ext cx="647337" cy="647337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345F7672-3C4D-4105-A4CE-8E93A2868B12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052585" y="6210723"/>
            <a:ext cx="531250" cy="531250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A9F4AF43-442B-4D1D-B0E9-F0F988D9DFE6}"/>
              </a:ext>
            </a:extLst>
          </p:cNvPr>
          <p:cNvSpPr txBox="1"/>
          <p:nvPr/>
        </p:nvSpPr>
        <p:spPr>
          <a:xfrm>
            <a:off x="10834914" y="6182587"/>
            <a:ext cx="1698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A8D7D9"/>
                </a:solidFill>
                <a:latin typeface="Century Gothic" panose="020B0502020202020204" pitchFamily="34" charset="0"/>
              </a:rPr>
              <a:t>11:00 AM</a:t>
            </a:r>
          </a:p>
          <a:p>
            <a:r>
              <a:rPr lang="en-US" dirty="0">
                <a:solidFill>
                  <a:srgbClr val="A8D7D9"/>
                </a:solidFill>
                <a:latin typeface="Century Gothic" panose="020B0502020202020204" pitchFamily="34" charset="0"/>
              </a:rPr>
              <a:t>6/17/2023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38A0ED7-FFDB-4B55-B911-B3309F026846}"/>
              </a:ext>
            </a:extLst>
          </p:cNvPr>
          <p:cNvSpPr/>
          <p:nvPr/>
        </p:nvSpPr>
        <p:spPr>
          <a:xfrm>
            <a:off x="2317661" y="191558"/>
            <a:ext cx="8887968" cy="5724144"/>
          </a:xfrm>
          <a:prstGeom prst="rect">
            <a:avLst/>
          </a:prstGeom>
          <a:solidFill>
            <a:srgbClr val="A8D7D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0FD01A9-29FD-4954-A838-331A904D704B}"/>
              </a:ext>
            </a:extLst>
          </p:cNvPr>
          <p:cNvCxnSpPr/>
          <p:nvPr/>
        </p:nvCxnSpPr>
        <p:spPr>
          <a:xfrm>
            <a:off x="2336711" y="963592"/>
            <a:ext cx="8869680" cy="0"/>
          </a:xfrm>
          <a:prstGeom prst="line">
            <a:avLst/>
          </a:prstGeom>
          <a:ln w="38100">
            <a:solidFill>
              <a:srgbClr val="3C79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7E1A7F22-9925-419D-B073-05570914BF11}"/>
              </a:ext>
            </a:extLst>
          </p:cNvPr>
          <p:cNvSpPr/>
          <p:nvPr/>
        </p:nvSpPr>
        <p:spPr>
          <a:xfrm>
            <a:off x="2593419" y="270055"/>
            <a:ext cx="3473991" cy="574462"/>
          </a:xfrm>
          <a:prstGeom prst="roundRect">
            <a:avLst/>
          </a:prstGeom>
          <a:solidFill>
            <a:srgbClr val="4D7F8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67B7B88F-F5A5-4E6C-8462-38977E774899}"/>
              </a:ext>
            </a:extLst>
          </p:cNvPr>
          <p:cNvSpPr/>
          <p:nvPr/>
        </p:nvSpPr>
        <p:spPr>
          <a:xfrm>
            <a:off x="8631014" y="319257"/>
            <a:ext cx="402336" cy="402336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0EEBFC1B-DB37-4454-B18E-8B6BC31302F2}"/>
              </a:ext>
            </a:extLst>
          </p:cNvPr>
          <p:cNvSpPr/>
          <p:nvPr/>
        </p:nvSpPr>
        <p:spPr>
          <a:xfrm>
            <a:off x="9289201" y="329355"/>
            <a:ext cx="402336" cy="402336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C7C51A9-DCDA-4471-A0AB-F5CE581B9002}"/>
              </a:ext>
            </a:extLst>
          </p:cNvPr>
          <p:cNvSpPr/>
          <p:nvPr/>
        </p:nvSpPr>
        <p:spPr>
          <a:xfrm>
            <a:off x="9947388" y="329355"/>
            <a:ext cx="402336" cy="40233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5E52A16-C723-454F-AEA0-253EFCE43DF9}"/>
              </a:ext>
            </a:extLst>
          </p:cNvPr>
          <p:cNvSpPr txBox="1"/>
          <p:nvPr/>
        </p:nvSpPr>
        <p:spPr>
          <a:xfrm>
            <a:off x="10647683" y="164889"/>
            <a:ext cx="816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3C79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en-US" sz="2800" dirty="0">
              <a:solidFill>
                <a:srgbClr val="3C797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5" name="Picture 74">
            <a:hlinkClick r:id="rId4" action="ppaction://hlinksldjump"/>
            <a:extLst>
              <a:ext uri="{FF2B5EF4-FFF2-40B4-BE49-F238E27FC236}">
                <a16:creationId xmlns:a16="http://schemas.microsoft.com/office/drawing/2014/main" id="{2D0B0A56-C393-4554-B75F-D717918A12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401745"/>
            <a:ext cx="816935" cy="865707"/>
          </a:xfrm>
          <a:prstGeom prst="rect">
            <a:avLst/>
          </a:prstGeom>
        </p:spPr>
      </p:pic>
      <p:pic>
        <p:nvPicPr>
          <p:cNvPr id="76" name="Picture 75">
            <a:hlinkClick r:id="rId6" action="ppaction://hlinksldjump"/>
            <a:extLst>
              <a:ext uri="{FF2B5EF4-FFF2-40B4-BE49-F238E27FC236}">
                <a16:creationId xmlns:a16="http://schemas.microsoft.com/office/drawing/2014/main" id="{BA06B267-A5A0-4851-84BD-85AEA6B06A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1892943"/>
            <a:ext cx="816935" cy="865707"/>
          </a:xfrm>
          <a:prstGeom prst="rect">
            <a:avLst/>
          </a:prstGeom>
        </p:spPr>
      </p:pic>
      <p:pic>
        <p:nvPicPr>
          <p:cNvPr id="77" name="Picture 76">
            <a:hlinkClick r:id="rId7" action="ppaction://hlinksldjump"/>
            <a:extLst>
              <a:ext uri="{FF2B5EF4-FFF2-40B4-BE49-F238E27FC236}">
                <a16:creationId xmlns:a16="http://schemas.microsoft.com/office/drawing/2014/main" id="{0F6405F1-6BAB-4F4A-8637-22E612F7C5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3300952"/>
            <a:ext cx="816935" cy="865707"/>
          </a:xfrm>
          <a:prstGeom prst="rect">
            <a:avLst/>
          </a:prstGeom>
        </p:spPr>
      </p:pic>
      <p:pic>
        <p:nvPicPr>
          <p:cNvPr id="78" name="Picture 77">
            <a:hlinkClick r:id="rId8" action="ppaction://hlinksldjump"/>
            <a:extLst>
              <a:ext uri="{FF2B5EF4-FFF2-40B4-BE49-F238E27FC236}">
                <a16:creationId xmlns:a16="http://schemas.microsoft.com/office/drawing/2014/main" id="{43EBAB53-4FA0-4026-9A21-129437060F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4708961"/>
            <a:ext cx="816935" cy="865707"/>
          </a:xfrm>
          <a:prstGeom prst="rect">
            <a:avLst/>
          </a:prstGeom>
        </p:spPr>
      </p:pic>
      <p:pic>
        <p:nvPicPr>
          <p:cNvPr id="3" name="Picture 2">
            <a:hlinkClick r:id="rId8" action="ppaction://hlinksldjump"/>
            <a:extLst>
              <a:ext uri="{FF2B5EF4-FFF2-40B4-BE49-F238E27FC236}">
                <a16:creationId xmlns:a16="http://schemas.microsoft.com/office/drawing/2014/main" id="{28A192F0-7E22-499C-9825-0D936406E09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28" y="6186216"/>
            <a:ext cx="676715" cy="66452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397D3BA-CB79-48AB-A185-FDD1AE5550A7}"/>
              </a:ext>
            </a:extLst>
          </p:cNvPr>
          <p:cNvSpPr txBox="1"/>
          <p:nvPr/>
        </p:nvSpPr>
        <p:spPr>
          <a:xfrm>
            <a:off x="2593419" y="1905479"/>
            <a:ext cx="3065555" cy="976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 save click the activate icon on the toolbar: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FCC100-D3D1-4ECC-8E22-9109315DAB5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599038" y="3053630"/>
            <a:ext cx="5992061" cy="1028844"/>
          </a:xfrm>
          <a:prstGeom prst="rect">
            <a:avLst/>
          </a:prstGeom>
        </p:spPr>
      </p:pic>
      <p:pic>
        <p:nvPicPr>
          <p:cNvPr id="31" name="Graphic 30" descr="Line arrow: Clockwise curve with solid fill">
            <a:extLst>
              <a:ext uri="{FF2B5EF4-FFF2-40B4-BE49-F238E27FC236}">
                <a16:creationId xmlns:a16="http://schemas.microsoft.com/office/drawing/2014/main" id="{C4215E9E-AB02-4A87-96C1-4388DCED18C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5400000" flipV="1">
            <a:off x="5880608" y="3467587"/>
            <a:ext cx="914489" cy="867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49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6" grpId="0" animBg="1"/>
      <p:bldP spid="57" grpId="0" animBg="1"/>
      <p:bldP spid="58" grpId="0" animBg="1"/>
      <p:bldP spid="59" grpId="0" animBg="1"/>
      <p:bldP spid="60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9C2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Document 1">
            <a:extLst>
              <a:ext uri="{FF2B5EF4-FFF2-40B4-BE49-F238E27FC236}">
                <a16:creationId xmlns:a16="http://schemas.microsoft.com/office/drawing/2014/main" id="{F2A10B2D-B757-4389-BE7B-9738A1C89FDE}"/>
              </a:ext>
            </a:extLst>
          </p:cNvPr>
          <p:cNvSpPr/>
          <p:nvPr/>
        </p:nvSpPr>
        <p:spPr>
          <a:xfrm flipH="1">
            <a:off x="0" y="0"/>
            <a:ext cx="12192000" cy="1538513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0 h 20868"/>
              <a:gd name="connsiteX1" fmla="*/ 21600 w 21600"/>
              <a:gd name="connsiteY1" fmla="*/ 0 h 20868"/>
              <a:gd name="connsiteX2" fmla="*/ 21600 w 21600"/>
              <a:gd name="connsiteY2" fmla="*/ 17322 h 20868"/>
              <a:gd name="connsiteX3" fmla="*/ 13061 w 21600"/>
              <a:gd name="connsiteY3" fmla="*/ 13920 h 20868"/>
              <a:gd name="connsiteX4" fmla="*/ 0 w 21600"/>
              <a:gd name="connsiteY4" fmla="*/ 20172 h 20868"/>
              <a:gd name="connsiteX5" fmla="*/ 0 w 21600"/>
              <a:gd name="connsiteY5" fmla="*/ 0 h 20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600" h="20868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9913" y="20549"/>
                  <a:pt x="16661" y="13445"/>
                  <a:pt x="13061" y="13920"/>
                </a:cubicBezTo>
                <a:cubicBezTo>
                  <a:pt x="9461" y="14395"/>
                  <a:pt x="1913" y="23399"/>
                  <a:pt x="0" y="20172"/>
                </a:cubicBezTo>
                <a:lnTo>
                  <a:pt x="0" y="0"/>
                </a:lnTo>
                <a:close/>
              </a:path>
            </a:pathLst>
          </a:custGeom>
          <a:solidFill>
            <a:srgbClr val="3C797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A4FA26-355C-45FB-A556-8FF36C9DE136}"/>
              </a:ext>
            </a:extLst>
          </p:cNvPr>
          <p:cNvSpPr/>
          <p:nvPr/>
        </p:nvSpPr>
        <p:spPr>
          <a:xfrm>
            <a:off x="0" y="6147816"/>
            <a:ext cx="12192000" cy="713232"/>
          </a:xfrm>
          <a:prstGeom prst="rect">
            <a:avLst/>
          </a:prstGeom>
          <a:solidFill>
            <a:srgbClr val="3C79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FB8EF91-ED71-4C79-A137-2E851C445510}"/>
              </a:ext>
            </a:extLst>
          </p:cNvPr>
          <p:cNvSpPr/>
          <p:nvPr/>
        </p:nvSpPr>
        <p:spPr>
          <a:xfrm>
            <a:off x="1059542" y="6245590"/>
            <a:ext cx="4599432" cy="53949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E9D1135-E239-480E-A974-3108301C6027}"/>
              </a:ext>
            </a:extLst>
          </p:cNvPr>
          <p:cNvGrpSpPr/>
          <p:nvPr/>
        </p:nvGrpSpPr>
        <p:grpSpPr>
          <a:xfrm>
            <a:off x="1262744" y="6289132"/>
            <a:ext cx="370683" cy="406908"/>
            <a:chOff x="5849257" y="2133600"/>
            <a:chExt cx="542109" cy="595086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A0F905B-BDC7-4C58-94C1-4372B9771FCD}"/>
                </a:ext>
              </a:extLst>
            </p:cNvPr>
            <p:cNvSpPr/>
            <p:nvPr/>
          </p:nvSpPr>
          <p:spPr>
            <a:xfrm>
              <a:off x="5979886" y="2133600"/>
              <a:ext cx="411480" cy="411480"/>
            </a:xfrm>
            <a:prstGeom prst="ellipse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0612E26-94AD-443B-B30A-8CF01604A9CF}"/>
                </a:ext>
              </a:extLst>
            </p:cNvPr>
            <p:cNvCxnSpPr>
              <a:stCxn id="14" idx="3"/>
            </p:cNvCxnSpPr>
            <p:nvPr/>
          </p:nvCxnSpPr>
          <p:spPr>
            <a:xfrm flipH="1">
              <a:off x="5849257" y="2484820"/>
              <a:ext cx="190889" cy="243866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8344E647-F5A2-4148-B7C8-25D517F6E696}"/>
              </a:ext>
            </a:extLst>
          </p:cNvPr>
          <p:cNvSpPr txBox="1"/>
          <p:nvPr/>
        </p:nvSpPr>
        <p:spPr>
          <a:xfrm>
            <a:off x="1798176" y="6298225"/>
            <a:ext cx="406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Insert Topic Title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EF361A3-C901-4ED5-99B8-10F2F69213D8}"/>
              </a:ext>
            </a:extLst>
          </p:cNvPr>
          <p:cNvSpPr txBox="1"/>
          <p:nvPr/>
        </p:nvSpPr>
        <p:spPr>
          <a:xfrm>
            <a:off x="14514" y="1299871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Introduction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5885550-5204-44FA-BB87-510F4B8B0191}"/>
              </a:ext>
            </a:extLst>
          </p:cNvPr>
          <p:cNvSpPr txBox="1"/>
          <p:nvPr/>
        </p:nvSpPr>
        <p:spPr>
          <a:xfrm>
            <a:off x="134899" y="2731542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Requirements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3FB944F-6B0A-4BF7-8CE7-2290CB52149B}"/>
              </a:ext>
            </a:extLst>
          </p:cNvPr>
          <p:cNvSpPr txBox="1"/>
          <p:nvPr/>
        </p:nvSpPr>
        <p:spPr>
          <a:xfrm>
            <a:off x="-14514" y="4148305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Cases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4762642-6E20-48EA-9008-83529DBC566C}"/>
              </a:ext>
            </a:extLst>
          </p:cNvPr>
          <p:cNvSpPr txBox="1"/>
          <p:nvPr/>
        </p:nvSpPr>
        <p:spPr>
          <a:xfrm>
            <a:off x="-14514" y="5518318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0B176F77-6B02-4C9B-9F32-293730FD55B3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762" y="6182587"/>
            <a:ext cx="647337" cy="647337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345F7672-3C4D-4105-A4CE-8E93A2868B12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052585" y="6210723"/>
            <a:ext cx="531250" cy="531250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A9F4AF43-442B-4D1D-B0E9-F0F988D9DFE6}"/>
              </a:ext>
            </a:extLst>
          </p:cNvPr>
          <p:cNvSpPr txBox="1"/>
          <p:nvPr/>
        </p:nvSpPr>
        <p:spPr>
          <a:xfrm>
            <a:off x="10834914" y="6182587"/>
            <a:ext cx="1698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A8D7D9"/>
                </a:solidFill>
                <a:latin typeface="Century Gothic" panose="020B0502020202020204" pitchFamily="34" charset="0"/>
              </a:rPr>
              <a:t>11:00 AM</a:t>
            </a:r>
          </a:p>
          <a:p>
            <a:r>
              <a:rPr lang="en-US" dirty="0">
                <a:solidFill>
                  <a:srgbClr val="A8D7D9"/>
                </a:solidFill>
                <a:latin typeface="Century Gothic" panose="020B0502020202020204" pitchFamily="34" charset="0"/>
              </a:rPr>
              <a:t>6/17/2023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38A0ED7-FFDB-4B55-B911-B3309F026846}"/>
              </a:ext>
            </a:extLst>
          </p:cNvPr>
          <p:cNvSpPr/>
          <p:nvPr/>
        </p:nvSpPr>
        <p:spPr>
          <a:xfrm>
            <a:off x="2317661" y="191558"/>
            <a:ext cx="8887968" cy="5724144"/>
          </a:xfrm>
          <a:prstGeom prst="rect">
            <a:avLst/>
          </a:prstGeom>
          <a:solidFill>
            <a:srgbClr val="A8D7D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0FD01A9-29FD-4954-A838-331A904D704B}"/>
              </a:ext>
            </a:extLst>
          </p:cNvPr>
          <p:cNvCxnSpPr/>
          <p:nvPr/>
        </p:nvCxnSpPr>
        <p:spPr>
          <a:xfrm>
            <a:off x="2336711" y="963592"/>
            <a:ext cx="8869680" cy="0"/>
          </a:xfrm>
          <a:prstGeom prst="line">
            <a:avLst/>
          </a:prstGeom>
          <a:ln w="38100">
            <a:solidFill>
              <a:srgbClr val="3C79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7E1A7F22-9925-419D-B073-05570914BF11}"/>
              </a:ext>
            </a:extLst>
          </p:cNvPr>
          <p:cNvSpPr/>
          <p:nvPr/>
        </p:nvSpPr>
        <p:spPr>
          <a:xfrm>
            <a:off x="2593419" y="270055"/>
            <a:ext cx="3473991" cy="574462"/>
          </a:xfrm>
          <a:prstGeom prst="roundRect">
            <a:avLst/>
          </a:prstGeom>
          <a:solidFill>
            <a:srgbClr val="4D7F8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67B7B88F-F5A5-4E6C-8462-38977E774899}"/>
              </a:ext>
            </a:extLst>
          </p:cNvPr>
          <p:cNvSpPr/>
          <p:nvPr/>
        </p:nvSpPr>
        <p:spPr>
          <a:xfrm>
            <a:off x="8631014" y="319257"/>
            <a:ext cx="402336" cy="402336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0EEBFC1B-DB37-4454-B18E-8B6BC31302F2}"/>
              </a:ext>
            </a:extLst>
          </p:cNvPr>
          <p:cNvSpPr/>
          <p:nvPr/>
        </p:nvSpPr>
        <p:spPr>
          <a:xfrm>
            <a:off x="9289201" y="329355"/>
            <a:ext cx="402336" cy="402336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C7C51A9-DCDA-4471-A0AB-F5CE581B9002}"/>
              </a:ext>
            </a:extLst>
          </p:cNvPr>
          <p:cNvSpPr/>
          <p:nvPr/>
        </p:nvSpPr>
        <p:spPr>
          <a:xfrm>
            <a:off x="9947388" y="329355"/>
            <a:ext cx="402336" cy="40233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5E52A16-C723-454F-AEA0-253EFCE43DF9}"/>
              </a:ext>
            </a:extLst>
          </p:cNvPr>
          <p:cNvSpPr txBox="1"/>
          <p:nvPr/>
        </p:nvSpPr>
        <p:spPr>
          <a:xfrm>
            <a:off x="10647683" y="164889"/>
            <a:ext cx="816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3C79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en-US" sz="2800" dirty="0">
              <a:solidFill>
                <a:srgbClr val="3C797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5" name="Picture 74">
            <a:hlinkClick r:id="rId4" action="ppaction://hlinksldjump"/>
            <a:extLst>
              <a:ext uri="{FF2B5EF4-FFF2-40B4-BE49-F238E27FC236}">
                <a16:creationId xmlns:a16="http://schemas.microsoft.com/office/drawing/2014/main" id="{2D0B0A56-C393-4554-B75F-D717918A12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401745"/>
            <a:ext cx="816935" cy="865707"/>
          </a:xfrm>
          <a:prstGeom prst="rect">
            <a:avLst/>
          </a:prstGeom>
        </p:spPr>
      </p:pic>
      <p:pic>
        <p:nvPicPr>
          <p:cNvPr id="76" name="Picture 75">
            <a:hlinkClick r:id="rId6" action="ppaction://hlinksldjump"/>
            <a:extLst>
              <a:ext uri="{FF2B5EF4-FFF2-40B4-BE49-F238E27FC236}">
                <a16:creationId xmlns:a16="http://schemas.microsoft.com/office/drawing/2014/main" id="{BA06B267-A5A0-4851-84BD-85AEA6B06A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1892943"/>
            <a:ext cx="816935" cy="865707"/>
          </a:xfrm>
          <a:prstGeom prst="rect">
            <a:avLst/>
          </a:prstGeom>
        </p:spPr>
      </p:pic>
      <p:pic>
        <p:nvPicPr>
          <p:cNvPr id="77" name="Picture 76">
            <a:hlinkClick r:id="rId7" action="ppaction://hlinksldjump"/>
            <a:extLst>
              <a:ext uri="{FF2B5EF4-FFF2-40B4-BE49-F238E27FC236}">
                <a16:creationId xmlns:a16="http://schemas.microsoft.com/office/drawing/2014/main" id="{0F6405F1-6BAB-4F4A-8637-22E612F7C5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3300952"/>
            <a:ext cx="816935" cy="865707"/>
          </a:xfrm>
          <a:prstGeom prst="rect">
            <a:avLst/>
          </a:prstGeom>
        </p:spPr>
      </p:pic>
      <p:pic>
        <p:nvPicPr>
          <p:cNvPr id="78" name="Picture 77">
            <a:hlinkClick r:id="rId8" action="ppaction://hlinksldjump"/>
            <a:extLst>
              <a:ext uri="{FF2B5EF4-FFF2-40B4-BE49-F238E27FC236}">
                <a16:creationId xmlns:a16="http://schemas.microsoft.com/office/drawing/2014/main" id="{43EBAB53-4FA0-4026-9A21-129437060F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4708961"/>
            <a:ext cx="816935" cy="865707"/>
          </a:xfrm>
          <a:prstGeom prst="rect">
            <a:avLst/>
          </a:prstGeom>
        </p:spPr>
      </p:pic>
      <p:pic>
        <p:nvPicPr>
          <p:cNvPr id="3" name="Picture 2">
            <a:hlinkClick r:id="rId8" action="ppaction://hlinksldjump"/>
            <a:extLst>
              <a:ext uri="{FF2B5EF4-FFF2-40B4-BE49-F238E27FC236}">
                <a16:creationId xmlns:a16="http://schemas.microsoft.com/office/drawing/2014/main" id="{28A192F0-7E22-499C-9825-0D936406E09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28" y="6186216"/>
            <a:ext cx="676715" cy="66452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397D3BA-CB79-48AB-A185-FDD1AE5550A7}"/>
              </a:ext>
            </a:extLst>
          </p:cNvPr>
          <p:cNvSpPr txBox="1"/>
          <p:nvPr/>
        </p:nvSpPr>
        <p:spPr>
          <a:xfrm>
            <a:off x="2648682" y="1591148"/>
            <a:ext cx="4346478" cy="976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Go back to the Screen Painter Main Screen, and write the PBO, and PAI for the Dialog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AEDAF041-C600-4D8D-A44F-4ADF974A6B0F}"/>
              </a:ext>
            </a:extLst>
          </p:cNvPr>
          <p:cNvPicPr/>
          <p:nvPr/>
        </p:nvPicPr>
        <p:blipFill>
          <a:blip r:embed="rId10"/>
          <a:stretch>
            <a:fillRect/>
          </a:stretch>
        </p:blipFill>
        <p:spPr>
          <a:xfrm>
            <a:off x="5566257" y="2758650"/>
            <a:ext cx="2390775" cy="5048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89548B7-792B-46A8-8F04-6965A7618885}"/>
              </a:ext>
            </a:extLst>
          </p:cNvPr>
          <p:cNvSpPr txBox="1"/>
          <p:nvPr/>
        </p:nvSpPr>
        <p:spPr>
          <a:xfrm>
            <a:off x="2648682" y="3495589"/>
            <a:ext cx="48646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Double click on the STATUS_1001 to view the module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688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6" grpId="0" animBg="1"/>
      <p:bldP spid="57" grpId="0" animBg="1"/>
      <p:bldP spid="58" grpId="0" animBg="1"/>
      <p:bldP spid="59" grpId="0" animBg="1"/>
      <p:bldP spid="60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9C2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Document 1">
            <a:extLst>
              <a:ext uri="{FF2B5EF4-FFF2-40B4-BE49-F238E27FC236}">
                <a16:creationId xmlns:a16="http://schemas.microsoft.com/office/drawing/2014/main" id="{F2A10B2D-B757-4389-BE7B-9738A1C89FDE}"/>
              </a:ext>
            </a:extLst>
          </p:cNvPr>
          <p:cNvSpPr/>
          <p:nvPr/>
        </p:nvSpPr>
        <p:spPr>
          <a:xfrm flipH="1">
            <a:off x="0" y="0"/>
            <a:ext cx="12192000" cy="1538513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0 h 20868"/>
              <a:gd name="connsiteX1" fmla="*/ 21600 w 21600"/>
              <a:gd name="connsiteY1" fmla="*/ 0 h 20868"/>
              <a:gd name="connsiteX2" fmla="*/ 21600 w 21600"/>
              <a:gd name="connsiteY2" fmla="*/ 17322 h 20868"/>
              <a:gd name="connsiteX3" fmla="*/ 13061 w 21600"/>
              <a:gd name="connsiteY3" fmla="*/ 13920 h 20868"/>
              <a:gd name="connsiteX4" fmla="*/ 0 w 21600"/>
              <a:gd name="connsiteY4" fmla="*/ 20172 h 20868"/>
              <a:gd name="connsiteX5" fmla="*/ 0 w 21600"/>
              <a:gd name="connsiteY5" fmla="*/ 0 h 20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600" h="20868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9913" y="20549"/>
                  <a:pt x="16661" y="13445"/>
                  <a:pt x="13061" y="13920"/>
                </a:cubicBezTo>
                <a:cubicBezTo>
                  <a:pt x="9461" y="14395"/>
                  <a:pt x="1913" y="23399"/>
                  <a:pt x="0" y="20172"/>
                </a:cubicBezTo>
                <a:lnTo>
                  <a:pt x="0" y="0"/>
                </a:lnTo>
                <a:close/>
              </a:path>
            </a:pathLst>
          </a:custGeom>
          <a:solidFill>
            <a:srgbClr val="3C797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A4FA26-355C-45FB-A556-8FF36C9DE136}"/>
              </a:ext>
            </a:extLst>
          </p:cNvPr>
          <p:cNvSpPr/>
          <p:nvPr/>
        </p:nvSpPr>
        <p:spPr>
          <a:xfrm>
            <a:off x="0" y="6147816"/>
            <a:ext cx="12192000" cy="713232"/>
          </a:xfrm>
          <a:prstGeom prst="rect">
            <a:avLst/>
          </a:prstGeom>
          <a:solidFill>
            <a:srgbClr val="3C79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FB8EF91-ED71-4C79-A137-2E851C445510}"/>
              </a:ext>
            </a:extLst>
          </p:cNvPr>
          <p:cNvSpPr/>
          <p:nvPr/>
        </p:nvSpPr>
        <p:spPr>
          <a:xfrm>
            <a:off x="1059542" y="6245590"/>
            <a:ext cx="4599432" cy="53949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E9D1135-E239-480E-A974-3108301C6027}"/>
              </a:ext>
            </a:extLst>
          </p:cNvPr>
          <p:cNvGrpSpPr/>
          <p:nvPr/>
        </p:nvGrpSpPr>
        <p:grpSpPr>
          <a:xfrm>
            <a:off x="1262744" y="6289132"/>
            <a:ext cx="370683" cy="406908"/>
            <a:chOff x="5849257" y="2133600"/>
            <a:chExt cx="542109" cy="595086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A0F905B-BDC7-4C58-94C1-4372B9771FCD}"/>
                </a:ext>
              </a:extLst>
            </p:cNvPr>
            <p:cNvSpPr/>
            <p:nvPr/>
          </p:nvSpPr>
          <p:spPr>
            <a:xfrm>
              <a:off x="5979886" y="2133600"/>
              <a:ext cx="411480" cy="411480"/>
            </a:xfrm>
            <a:prstGeom prst="ellipse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0612E26-94AD-443B-B30A-8CF01604A9CF}"/>
                </a:ext>
              </a:extLst>
            </p:cNvPr>
            <p:cNvCxnSpPr>
              <a:stCxn id="14" idx="3"/>
            </p:cNvCxnSpPr>
            <p:nvPr/>
          </p:nvCxnSpPr>
          <p:spPr>
            <a:xfrm flipH="1">
              <a:off x="5849257" y="2484820"/>
              <a:ext cx="190889" cy="243866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8344E647-F5A2-4148-B7C8-25D517F6E696}"/>
              </a:ext>
            </a:extLst>
          </p:cNvPr>
          <p:cNvSpPr txBox="1"/>
          <p:nvPr/>
        </p:nvSpPr>
        <p:spPr>
          <a:xfrm>
            <a:off x="1798176" y="6298225"/>
            <a:ext cx="406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Insert Topic Title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EF361A3-C901-4ED5-99B8-10F2F69213D8}"/>
              </a:ext>
            </a:extLst>
          </p:cNvPr>
          <p:cNvSpPr txBox="1"/>
          <p:nvPr/>
        </p:nvSpPr>
        <p:spPr>
          <a:xfrm>
            <a:off x="14514" y="1299871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Introduction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5885550-5204-44FA-BB87-510F4B8B0191}"/>
              </a:ext>
            </a:extLst>
          </p:cNvPr>
          <p:cNvSpPr txBox="1"/>
          <p:nvPr/>
        </p:nvSpPr>
        <p:spPr>
          <a:xfrm>
            <a:off x="134899" y="2731542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Requirements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3FB944F-6B0A-4BF7-8CE7-2290CB52149B}"/>
              </a:ext>
            </a:extLst>
          </p:cNvPr>
          <p:cNvSpPr txBox="1"/>
          <p:nvPr/>
        </p:nvSpPr>
        <p:spPr>
          <a:xfrm>
            <a:off x="-14514" y="4148305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Cases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4762642-6E20-48EA-9008-83529DBC566C}"/>
              </a:ext>
            </a:extLst>
          </p:cNvPr>
          <p:cNvSpPr txBox="1"/>
          <p:nvPr/>
        </p:nvSpPr>
        <p:spPr>
          <a:xfrm>
            <a:off x="-14514" y="5518318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0B176F77-6B02-4C9B-9F32-293730FD55B3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762" y="6182587"/>
            <a:ext cx="647337" cy="647337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345F7672-3C4D-4105-A4CE-8E93A2868B12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052585" y="6210723"/>
            <a:ext cx="531250" cy="531250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A9F4AF43-442B-4D1D-B0E9-F0F988D9DFE6}"/>
              </a:ext>
            </a:extLst>
          </p:cNvPr>
          <p:cNvSpPr txBox="1"/>
          <p:nvPr/>
        </p:nvSpPr>
        <p:spPr>
          <a:xfrm>
            <a:off x="10834914" y="6182587"/>
            <a:ext cx="1698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A8D7D9"/>
                </a:solidFill>
                <a:latin typeface="Century Gothic" panose="020B0502020202020204" pitchFamily="34" charset="0"/>
              </a:rPr>
              <a:t>11:00 AM</a:t>
            </a:r>
          </a:p>
          <a:p>
            <a:r>
              <a:rPr lang="en-US" dirty="0">
                <a:solidFill>
                  <a:srgbClr val="A8D7D9"/>
                </a:solidFill>
                <a:latin typeface="Century Gothic" panose="020B0502020202020204" pitchFamily="34" charset="0"/>
              </a:rPr>
              <a:t>6/17/2023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38A0ED7-FFDB-4B55-B911-B3309F026846}"/>
              </a:ext>
            </a:extLst>
          </p:cNvPr>
          <p:cNvSpPr/>
          <p:nvPr/>
        </p:nvSpPr>
        <p:spPr>
          <a:xfrm>
            <a:off x="2294671" y="175782"/>
            <a:ext cx="8887968" cy="5724144"/>
          </a:xfrm>
          <a:prstGeom prst="rect">
            <a:avLst/>
          </a:prstGeom>
          <a:solidFill>
            <a:srgbClr val="A8D7D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0FD01A9-29FD-4954-A838-331A904D704B}"/>
              </a:ext>
            </a:extLst>
          </p:cNvPr>
          <p:cNvCxnSpPr/>
          <p:nvPr/>
        </p:nvCxnSpPr>
        <p:spPr>
          <a:xfrm>
            <a:off x="2336711" y="963592"/>
            <a:ext cx="8869680" cy="0"/>
          </a:xfrm>
          <a:prstGeom prst="line">
            <a:avLst/>
          </a:prstGeom>
          <a:ln w="38100">
            <a:solidFill>
              <a:srgbClr val="3C79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7E1A7F22-9925-419D-B073-05570914BF11}"/>
              </a:ext>
            </a:extLst>
          </p:cNvPr>
          <p:cNvSpPr/>
          <p:nvPr/>
        </p:nvSpPr>
        <p:spPr>
          <a:xfrm>
            <a:off x="2593419" y="270055"/>
            <a:ext cx="3473991" cy="574462"/>
          </a:xfrm>
          <a:prstGeom prst="roundRect">
            <a:avLst/>
          </a:prstGeom>
          <a:solidFill>
            <a:srgbClr val="4D7F8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67B7B88F-F5A5-4E6C-8462-38977E774899}"/>
              </a:ext>
            </a:extLst>
          </p:cNvPr>
          <p:cNvSpPr/>
          <p:nvPr/>
        </p:nvSpPr>
        <p:spPr>
          <a:xfrm>
            <a:off x="8631014" y="319257"/>
            <a:ext cx="402336" cy="402336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0EEBFC1B-DB37-4454-B18E-8B6BC31302F2}"/>
              </a:ext>
            </a:extLst>
          </p:cNvPr>
          <p:cNvSpPr/>
          <p:nvPr/>
        </p:nvSpPr>
        <p:spPr>
          <a:xfrm>
            <a:off x="9289201" y="329355"/>
            <a:ext cx="402336" cy="402336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C7C51A9-DCDA-4471-A0AB-F5CE581B9002}"/>
              </a:ext>
            </a:extLst>
          </p:cNvPr>
          <p:cNvSpPr/>
          <p:nvPr/>
        </p:nvSpPr>
        <p:spPr>
          <a:xfrm>
            <a:off x="9947388" y="329355"/>
            <a:ext cx="402336" cy="40233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5E52A16-C723-454F-AEA0-253EFCE43DF9}"/>
              </a:ext>
            </a:extLst>
          </p:cNvPr>
          <p:cNvSpPr txBox="1"/>
          <p:nvPr/>
        </p:nvSpPr>
        <p:spPr>
          <a:xfrm>
            <a:off x="10647683" y="164889"/>
            <a:ext cx="816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3C79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en-US" sz="2800" dirty="0">
              <a:solidFill>
                <a:srgbClr val="3C797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5" name="Picture 74">
            <a:hlinkClick r:id="rId4" action="ppaction://hlinksldjump"/>
            <a:extLst>
              <a:ext uri="{FF2B5EF4-FFF2-40B4-BE49-F238E27FC236}">
                <a16:creationId xmlns:a16="http://schemas.microsoft.com/office/drawing/2014/main" id="{2D0B0A56-C393-4554-B75F-D717918A12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401745"/>
            <a:ext cx="816935" cy="865707"/>
          </a:xfrm>
          <a:prstGeom prst="rect">
            <a:avLst/>
          </a:prstGeom>
        </p:spPr>
      </p:pic>
      <p:pic>
        <p:nvPicPr>
          <p:cNvPr id="76" name="Picture 75">
            <a:hlinkClick r:id="rId6" action="ppaction://hlinksldjump"/>
            <a:extLst>
              <a:ext uri="{FF2B5EF4-FFF2-40B4-BE49-F238E27FC236}">
                <a16:creationId xmlns:a16="http://schemas.microsoft.com/office/drawing/2014/main" id="{BA06B267-A5A0-4851-84BD-85AEA6B06A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1892943"/>
            <a:ext cx="816935" cy="865707"/>
          </a:xfrm>
          <a:prstGeom prst="rect">
            <a:avLst/>
          </a:prstGeom>
        </p:spPr>
      </p:pic>
      <p:pic>
        <p:nvPicPr>
          <p:cNvPr id="77" name="Picture 76">
            <a:hlinkClick r:id="rId7" action="ppaction://hlinksldjump"/>
            <a:extLst>
              <a:ext uri="{FF2B5EF4-FFF2-40B4-BE49-F238E27FC236}">
                <a16:creationId xmlns:a16="http://schemas.microsoft.com/office/drawing/2014/main" id="{0F6405F1-6BAB-4F4A-8637-22E612F7C5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3300952"/>
            <a:ext cx="816935" cy="865707"/>
          </a:xfrm>
          <a:prstGeom prst="rect">
            <a:avLst/>
          </a:prstGeom>
        </p:spPr>
      </p:pic>
      <p:pic>
        <p:nvPicPr>
          <p:cNvPr id="78" name="Picture 77">
            <a:hlinkClick r:id="rId8" action="ppaction://hlinksldjump"/>
            <a:extLst>
              <a:ext uri="{FF2B5EF4-FFF2-40B4-BE49-F238E27FC236}">
                <a16:creationId xmlns:a16="http://schemas.microsoft.com/office/drawing/2014/main" id="{43EBAB53-4FA0-4026-9A21-129437060F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4708961"/>
            <a:ext cx="816935" cy="865707"/>
          </a:xfrm>
          <a:prstGeom prst="rect">
            <a:avLst/>
          </a:prstGeom>
        </p:spPr>
      </p:pic>
      <p:pic>
        <p:nvPicPr>
          <p:cNvPr id="3" name="Picture 2">
            <a:hlinkClick r:id="rId8" action="ppaction://hlinksldjump"/>
            <a:extLst>
              <a:ext uri="{FF2B5EF4-FFF2-40B4-BE49-F238E27FC236}">
                <a16:creationId xmlns:a16="http://schemas.microsoft.com/office/drawing/2014/main" id="{28A192F0-7E22-499C-9825-0D936406E09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28" y="6186216"/>
            <a:ext cx="676715" cy="66452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397D3BA-CB79-48AB-A185-FDD1AE5550A7}"/>
              </a:ext>
            </a:extLst>
          </p:cNvPr>
          <p:cNvSpPr txBox="1"/>
          <p:nvPr/>
        </p:nvSpPr>
        <p:spPr>
          <a:xfrm>
            <a:off x="2746077" y="2849761"/>
            <a:ext cx="3065555" cy="38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declare the PF-STATUS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4DF8603E-F2A0-496C-86A6-DDDDFFBA365B}"/>
              </a:ext>
            </a:extLst>
          </p:cNvPr>
          <p:cNvPicPr/>
          <p:nvPr/>
        </p:nvPicPr>
        <p:blipFill>
          <a:blip r:embed="rId10"/>
          <a:stretch>
            <a:fillRect/>
          </a:stretch>
        </p:blipFill>
        <p:spPr>
          <a:xfrm>
            <a:off x="6533028" y="2798225"/>
            <a:ext cx="2762250" cy="4953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D2F4BD2-7F1E-444F-9F57-4010BA5385A3}"/>
              </a:ext>
            </a:extLst>
          </p:cNvPr>
          <p:cNvSpPr txBox="1"/>
          <p:nvPr/>
        </p:nvSpPr>
        <p:spPr>
          <a:xfrm>
            <a:off x="3359258" y="4680149"/>
            <a:ext cx="64450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Double click on Z_MENU11 the pf-status we declare to go to edit the Status of Z_MENU11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446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6" grpId="0" animBg="1"/>
      <p:bldP spid="57" grpId="0" animBg="1"/>
      <p:bldP spid="58" grpId="0" animBg="1"/>
      <p:bldP spid="59" grpId="0" animBg="1"/>
      <p:bldP spid="60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9C2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Document 1">
            <a:extLst>
              <a:ext uri="{FF2B5EF4-FFF2-40B4-BE49-F238E27FC236}">
                <a16:creationId xmlns:a16="http://schemas.microsoft.com/office/drawing/2014/main" id="{F2A10B2D-B757-4389-BE7B-9738A1C89FDE}"/>
              </a:ext>
            </a:extLst>
          </p:cNvPr>
          <p:cNvSpPr/>
          <p:nvPr/>
        </p:nvSpPr>
        <p:spPr>
          <a:xfrm flipH="1">
            <a:off x="0" y="0"/>
            <a:ext cx="12192000" cy="1538513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0 h 20868"/>
              <a:gd name="connsiteX1" fmla="*/ 21600 w 21600"/>
              <a:gd name="connsiteY1" fmla="*/ 0 h 20868"/>
              <a:gd name="connsiteX2" fmla="*/ 21600 w 21600"/>
              <a:gd name="connsiteY2" fmla="*/ 17322 h 20868"/>
              <a:gd name="connsiteX3" fmla="*/ 13061 w 21600"/>
              <a:gd name="connsiteY3" fmla="*/ 13920 h 20868"/>
              <a:gd name="connsiteX4" fmla="*/ 0 w 21600"/>
              <a:gd name="connsiteY4" fmla="*/ 20172 h 20868"/>
              <a:gd name="connsiteX5" fmla="*/ 0 w 21600"/>
              <a:gd name="connsiteY5" fmla="*/ 0 h 20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600" h="20868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9913" y="20549"/>
                  <a:pt x="16661" y="13445"/>
                  <a:pt x="13061" y="13920"/>
                </a:cubicBezTo>
                <a:cubicBezTo>
                  <a:pt x="9461" y="14395"/>
                  <a:pt x="1913" y="23399"/>
                  <a:pt x="0" y="20172"/>
                </a:cubicBezTo>
                <a:lnTo>
                  <a:pt x="0" y="0"/>
                </a:lnTo>
                <a:close/>
              </a:path>
            </a:pathLst>
          </a:custGeom>
          <a:solidFill>
            <a:srgbClr val="3C797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A4FA26-355C-45FB-A556-8FF36C9DE136}"/>
              </a:ext>
            </a:extLst>
          </p:cNvPr>
          <p:cNvSpPr/>
          <p:nvPr/>
        </p:nvSpPr>
        <p:spPr>
          <a:xfrm>
            <a:off x="0" y="6147816"/>
            <a:ext cx="12192000" cy="713232"/>
          </a:xfrm>
          <a:prstGeom prst="rect">
            <a:avLst/>
          </a:prstGeom>
          <a:solidFill>
            <a:srgbClr val="3C79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FB8EF91-ED71-4C79-A137-2E851C445510}"/>
              </a:ext>
            </a:extLst>
          </p:cNvPr>
          <p:cNvSpPr/>
          <p:nvPr/>
        </p:nvSpPr>
        <p:spPr>
          <a:xfrm>
            <a:off x="1059542" y="6245590"/>
            <a:ext cx="4599432" cy="53949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E9D1135-E239-480E-A974-3108301C6027}"/>
              </a:ext>
            </a:extLst>
          </p:cNvPr>
          <p:cNvGrpSpPr/>
          <p:nvPr/>
        </p:nvGrpSpPr>
        <p:grpSpPr>
          <a:xfrm>
            <a:off x="1262744" y="6289132"/>
            <a:ext cx="370683" cy="406908"/>
            <a:chOff x="5849257" y="2133600"/>
            <a:chExt cx="542109" cy="595086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A0F905B-BDC7-4C58-94C1-4372B9771FCD}"/>
                </a:ext>
              </a:extLst>
            </p:cNvPr>
            <p:cNvSpPr/>
            <p:nvPr/>
          </p:nvSpPr>
          <p:spPr>
            <a:xfrm>
              <a:off x="5979886" y="2133600"/>
              <a:ext cx="411480" cy="411480"/>
            </a:xfrm>
            <a:prstGeom prst="ellipse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0612E26-94AD-443B-B30A-8CF01604A9CF}"/>
                </a:ext>
              </a:extLst>
            </p:cNvPr>
            <p:cNvCxnSpPr>
              <a:stCxn id="14" idx="3"/>
            </p:cNvCxnSpPr>
            <p:nvPr/>
          </p:nvCxnSpPr>
          <p:spPr>
            <a:xfrm flipH="1">
              <a:off x="5849257" y="2484820"/>
              <a:ext cx="190889" cy="243866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8344E647-F5A2-4148-B7C8-25D517F6E696}"/>
              </a:ext>
            </a:extLst>
          </p:cNvPr>
          <p:cNvSpPr txBox="1"/>
          <p:nvPr/>
        </p:nvSpPr>
        <p:spPr>
          <a:xfrm>
            <a:off x="1798176" y="6298225"/>
            <a:ext cx="406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Insert Topic Title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EF361A3-C901-4ED5-99B8-10F2F69213D8}"/>
              </a:ext>
            </a:extLst>
          </p:cNvPr>
          <p:cNvSpPr txBox="1"/>
          <p:nvPr/>
        </p:nvSpPr>
        <p:spPr>
          <a:xfrm>
            <a:off x="14514" y="1299871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Introduction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5885550-5204-44FA-BB87-510F4B8B0191}"/>
              </a:ext>
            </a:extLst>
          </p:cNvPr>
          <p:cNvSpPr txBox="1"/>
          <p:nvPr/>
        </p:nvSpPr>
        <p:spPr>
          <a:xfrm>
            <a:off x="134899" y="2731542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Requirements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3FB944F-6B0A-4BF7-8CE7-2290CB52149B}"/>
              </a:ext>
            </a:extLst>
          </p:cNvPr>
          <p:cNvSpPr txBox="1"/>
          <p:nvPr/>
        </p:nvSpPr>
        <p:spPr>
          <a:xfrm>
            <a:off x="-14514" y="4148305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Cases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4762642-6E20-48EA-9008-83529DBC566C}"/>
              </a:ext>
            </a:extLst>
          </p:cNvPr>
          <p:cNvSpPr txBox="1"/>
          <p:nvPr/>
        </p:nvSpPr>
        <p:spPr>
          <a:xfrm>
            <a:off x="-14514" y="5518318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0B176F77-6B02-4C9B-9F32-293730FD55B3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762" y="6182587"/>
            <a:ext cx="647337" cy="647337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345F7672-3C4D-4105-A4CE-8E93A2868B12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052585" y="6210723"/>
            <a:ext cx="531250" cy="531250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A9F4AF43-442B-4D1D-B0E9-F0F988D9DFE6}"/>
              </a:ext>
            </a:extLst>
          </p:cNvPr>
          <p:cNvSpPr txBox="1"/>
          <p:nvPr/>
        </p:nvSpPr>
        <p:spPr>
          <a:xfrm>
            <a:off x="10834914" y="6182587"/>
            <a:ext cx="1698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A8D7D9"/>
                </a:solidFill>
                <a:latin typeface="Century Gothic" panose="020B0502020202020204" pitchFamily="34" charset="0"/>
              </a:rPr>
              <a:t>11:00 AM</a:t>
            </a:r>
          </a:p>
          <a:p>
            <a:r>
              <a:rPr lang="en-US" dirty="0">
                <a:solidFill>
                  <a:srgbClr val="A8D7D9"/>
                </a:solidFill>
                <a:latin typeface="Century Gothic" panose="020B0502020202020204" pitchFamily="34" charset="0"/>
              </a:rPr>
              <a:t>6/17/2023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38A0ED7-FFDB-4B55-B911-B3309F026846}"/>
              </a:ext>
            </a:extLst>
          </p:cNvPr>
          <p:cNvSpPr/>
          <p:nvPr/>
        </p:nvSpPr>
        <p:spPr>
          <a:xfrm>
            <a:off x="2317661" y="191558"/>
            <a:ext cx="8887968" cy="5724144"/>
          </a:xfrm>
          <a:prstGeom prst="rect">
            <a:avLst/>
          </a:prstGeom>
          <a:solidFill>
            <a:srgbClr val="A8D7D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0FD01A9-29FD-4954-A838-331A904D704B}"/>
              </a:ext>
            </a:extLst>
          </p:cNvPr>
          <p:cNvCxnSpPr/>
          <p:nvPr/>
        </p:nvCxnSpPr>
        <p:spPr>
          <a:xfrm>
            <a:off x="2336711" y="963592"/>
            <a:ext cx="8869680" cy="0"/>
          </a:xfrm>
          <a:prstGeom prst="line">
            <a:avLst/>
          </a:prstGeom>
          <a:ln w="38100">
            <a:solidFill>
              <a:srgbClr val="3C79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7E1A7F22-9925-419D-B073-05570914BF11}"/>
              </a:ext>
            </a:extLst>
          </p:cNvPr>
          <p:cNvSpPr/>
          <p:nvPr/>
        </p:nvSpPr>
        <p:spPr>
          <a:xfrm>
            <a:off x="2593419" y="270055"/>
            <a:ext cx="3473991" cy="574462"/>
          </a:xfrm>
          <a:prstGeom prst="roundRect">
            <a:avLst/>
          </a:prstGeom>
          <a:solidFill>
            <a:srgbClr val="4D7F8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67B7B88F-F5A5-4E6C-8462-38977E774899}"/>
              </a:ext>
            </a:extLst>
          </p:cNvPr>
          <p:cNvSpPr/>
          <p:nvPr/>
        </p:nvSpPr>
        <p:spPr>
          <a:xfrm>
            <a:off x="8631014" y="319257"/>
            <a:ext cx="402336" cy="402336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0EEBFC1B-DB37-4454-B18E-8B6BC31302F2}"/>
              </a:ext>
            </a:extLst>
          </p:cNvPr>
          <p:cNvSpPr/>
          <p:nvPr/>
        </p:nvSpPr>
        <p:spPr>
          <a:xfrm>
            <a:off x="9289201" y="329355"/>
            <a:ext cx="402336" cy="402336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C7C51A9-DCDA-4471-A0AB-F5CE581B9002}"/>
              </a:ext>
            </a:extLst>
          </p:cNvPr>
          <p:cNvSpPr/>
          <p:nvPr/>
        </p:nvSpPr>
        <p:spPr>
          <a:xfrm>
            <a:off x="9947388" y="329355"/>
            <a:ext cx="402336" cy="40233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5E52A16-C723-454F-AEA0-253EFCE43DF9}"/>
              </a:ext>
            </a:extLst>
          </p:cNvPr>
          <p:cNvSpPr txBox="1"/>
          <p:nvPr/>
        </p:nvSpPr>
        <p:spPr>
          <a:xfrm>
            <a:off x="10647683" y="164889"/>
            <a:ext cx="816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3C79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en-US" sz="2800" dirty="0">
              <a:solidFill>
                <a:srgbClr val="3C797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5" name="Picture 74">
            <a:hlinkClick r:id="rId4" action="ppaction://hlinksldjump"/>
            <a:extLst>
              <a:ext uri="{FF2B5EF4-FFF2-40B4-BE49-F238E27FC236}">
                <a16:creationId xmlns:a16="http://schemas.microsoft.com/office/drawing/2014/main" id="{2D0B0A56-C393-4554-B75F-D717918A12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401745"/>
            <a:ext cx="816935" cy="865707"/>
          </a:xfrm>
          <a:prstGeom prst="rect">
            <a:avLst/>
          </a:prstGeom>
        </p:spPr>
      </p:pic>
      <p:pic>
        <p:nvPicPr>
          <p:cNvPr id="76" name="Picture 75">
            <a:hlinkClick r:id="rId6" action="ppaction://hlinksldjump"/>
            <a:extLst>
              <a:ext uri="{FF2B5EF4-FFF2-40B4-BE49-F238E27FC236}">
                <a16:creationId xmlns:a16="http://schemas.microsoft.com/office/drawing/2014/main" id="{BA06B267-A5A0-4851-84BD-85AEA6B06A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1892943"/>
            <a:ext cx="816935" cy="865707"/>
          </a:xfrm>
          <a:prstGeom prst="rect">
            <a:avLst/>
          </a:prstGeom>
        </p:spPr>
      </p:pic>
      <p:pic>
        <p:nvPicPr>
          <p:cNvPr id="77" name="Picture 76">
            <a:hlinkClick r:id="rId7" action="ppaction://hlinksldjump"/>
            <a:extLst>
              <a:ext uri="{FF2B5EF4-FFF2-40B4-BE49-F238E27FC236}">
                <a16:creationId xmlns:a16="http://schemas.microsoft.com/office/drawing/2014/main" id="{0F6405F1-6BAB-4F4A-8637-22E612F7C5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3300952"/>
            <a:ext cx="816935" cy="865707"/>
          </a:xfrm>
          <a:prstGeom prst="rect">
            <a:avLst/>
          </a:prstGeom>
        </p:spPr>
      </p:pic>
      <p:pic>
        <p:nvPicPr>
          <p:cNvPr id="78" name="Picture 77">
            <a:hlinkClick r:id="rId8" action="ppaction://hlinksldjump"/>
            <a:extLst>
              <a:ext uri="{FF2B5EF4-FFF2-40B4-BE49-F238E27FC236}">
                <a16:creationId xmlns:a16="http://schemas.microsoft.com/office/drawing/2014/main" id="{43EBAB53-4FA0-4026-9A21-129437060F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4708961"/>
            <a:ext cx="816935" cy="865707"/>
          </a:xfrm>
          <a:prstGeom prst="rect">
            <a:avLst/>
          </a:prstGeom>
        </p:spPr>
      </p:pic>
      <p:pic>
        <p:nvPicPr>
          <p:cNvPr id="3" name="Picture 2">
            <a:hlinkClick r:id="rId8" action="ppaction://hlinksldjump"/>
            <a:extLst>
              <a:ext uri="{FF2B5EF4-FFF2-40B4-BE49-F238E27FC236}">
                <a16:creationId xmlns:a16="http://schemas.microsoft.com/office/drawing/2014/main" id="{28A192F0-7E22-499C-9825-0D936406E09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28" y="6186216"/>
            <a:ext cx="676715" cy="66452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397D3BA-CB79-48AB-A185-FDD1AE5550A7}"/>
              </a:ext>
            </a:extLst>
          </p:cNvPr>
          <p:cNvSpPr txBox="1"/>
          <p:nvPr/>
        </p:nvSpPr>
        <p:spPr>
          <a:xfrm>
            <a:off x="2593419" y="1669203"/>
            <a:ext cx="4325541" cy="680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Click on the Application </a:t>
            </a:r>
            <a:r>
              <a:rPr lang="en-US" sz="18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Toolbar [+]</a:t>
            </a:r>
            <a:endParaRPr lang="en-US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AF9986-7E8D-4497-873C-054EBBB29F6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16534" y="2653241"/>
            <a:ext cx="7447283" cy="1551517"/>
          </a:xfrm>
          <a:prstGeom prst="rect">
            <a:avLst/>
          </a:prstGeom>
        </p:spPr>
      </p:pic>
      <p:pic>
        <p:nvPicPr>
          <p:cNvPr id="31" name="Graphic 30" descr="Line arrow: Clockwise curve with solid fill">
            <a:extLst>
              <a:ext uri="{FF2B5EF4-FFF2-40B4-BE49-F238E27FC236}">
                <a16:creationId xmlns:a16="http://schemas.microsoft.com/office/drawing/2014/main" id="{D7F65C88-4063-40B4-936C-32FACB68C08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5400000" flipV="1">
            <a:off x="4732643" y="3119592"/>
            <a:ext cx="914489" cy="867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316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6" grpId="0" animBg="1"/>
      <p:bldP spid="57" grpId="0" animBg="1"/>
      <p:bldP spid="58" grpId="0" animBg="1"/>
      <p:bldP spid="59" grpId="0" animBg="1"/>
      <p:bldP spid="60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9C2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Document 1">
            <a:extLst>
              <a:ext uri="{FF2B5EF4-FFF2-40B4-BE49-F238E27FC236}">
                <a16:creationId xmlns:a16="http://schemas.microsoft.com/office/drawing/2014/main" id="{F2A10B2D-B757-4389-BE7B-9738A1C89FDE}"/>
              </a:ext>
            </a:extLst>
          </p:cNvPr>
          <p:cNvSpPr/>
          <p:nvPr/>
        </p:nvSpPr>
        <p:spPr>
          <a:xfrm flipH="1">
            <a:off x="0" y="0"/>
            <a:ext cx="12192000" cy="1538513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0 h 20868"/>
              <a:gd name="connsiteX1" fmla="*/ 21600 w 21600"/>
              <a:gd name="connsiteY1" fmla="*/ 0 h 20868"/>
              <a:gd name="connsiteX2" fmla="*/ 21600 w 21600"/>
              <a:gd name="connsiteY2" fmla="*/ 17322 h 20868"/>
              <a:gd name="connsiteX3" fmla="*/ 13061 w 21600"/>
              <a:gd name="connsiteY3" fmla="*/ 13920 h 20868"/>
              <a:gd name="connsiteX4" fmla="*/ 0 w 21600"/>
              <a:gd name="connsiteY4" fmla="*/ 20172 h 20868"/>
              <a:gd name="connsiteX5" fmla="*/ 0 w 21600"/>
              <a:gd name="connsiteY5" fmla="*/ 0 h 20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600" h="20868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9913" y="20549"/>
                  <a:pt x="16661" y="13445"/>
                  <a:pt x="13061" y="13920"/>
                </a:cubicBezTo>
                <a:cubicBezTo>
                  <a:pt x="9461" y="14395"/>
                  <a:pt x="1913" y="23399"/>
                  <a:pt x="0" y="20172"/>
                </a:cubicBezTo>
                <a:lnTo>
                  <a:pt x="0" y="0"/>
                </a:lnTo>
                <a:close/>
              </a:path>
            </a:pathLst>
          </a:custGeom>
          <a:solidFill>
            <a:srgbClr val="3C797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A4FA26-355C-45FB-A556-8FF36C9DE136}"/>
              </a:ext>
            </a:extLst>
          </p:cNvPr>
          <p:cNvSpPr/>
          <p:nvPr/>
        </p:nvSpPr>
        <p:spPr>
          <a:xfrm>
            <a:off x="0" y="6147816"/>
            <a:ext cx="12192000" cy="713232"/>
          </a:xfrm>
          <a:prstGeom prst="rect">
            <a:avLst/>
          </a:prstGeom>
          <a:solidFill>
            <a:srgbClr val="3C79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FB8EF91-ED71-4C79-A137-2E851C445510}"/>
              </a:ext>
            </a:extLst>
          </p:cNvPr>
          <p:cNvSpPr/>
          <p:nvPr/>
        </p:nvSpPr>
        <p:spPr>
          <a:xfrm>
            <a:off x="1059542" y="6245590"/>
            <a:ext cx="4599432" cy="53949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E9D1135-E239-480E-A974-3108301C6027}"/>
              </a:ext>
            </a:extLst>
          </p:cNvPr>
          <p:cNvGrpSpPr/>
          <p:nvPr/>
        </p:nvGrpSpPr>
        <p:grpSpPr>
          <a:xfrm>
            <a:off x="1262744" y="6289132"/>
            <a:ext cx="370683" cy="406908"/>
            <a:chOff x="5849257" y="2133600"/>
            <a:chExt cx="542109" cy="595086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A0F905B-BDC7-4C58-94C1-4372B9771FCD}"/>
                </a:ext>
              </a:extLst>
            </p:cNvPr>
            <p:cNvSpPr/>
            <p:nvPr/>
          </p:nvSpPr>
          <p:spPr>
            <a:xfrm>
              <a:off x="5979886" y="2133600"/>
              <a:ext cx="411480" cy="411480"/>
            </a:xfrm>
            <a:prstGeom prst="ellipse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0612E26-94AD-443B-B30A-8CF01604A9CF}"/>
                </a:ext>
              </a:extLst>
            </p:cNvPr>
            <p:cNvCxnSpPr>
              <a:stCxn id="14" idx="3"/>
            </p:cNvCxnSpPr>
            <p:nvPr/>
          </p:nvCxnSpPr>
          <p:spPr>
            <a:xfrm flipH="1">
              <a:off x="5849257" y="2484820"/>
              <a:ext cx="190889" cy="243866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8344E647-F5A2-4148-B7C8-25D517F6E696}"/>
              </a:ext>
            </a:extLst>
          </p:cNvPr>
          <p:cNvSpPr txBox="1"/>
          <p:nvPr/>
        </p:nvSpPr>
        <p:spPr>
          <a:xfrm>
            <a:off x="1798176" y="6298225"/>
            <a:ext cx="406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Insert Topic Title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EF361A3-C901-4ED5-99B8-10F2F69213D8}"/>
              </a:ext>
            </a:extLst>
          </p:cNvPr>
          <p:cNvSpPr txBox="1"/>
          <p:nvPr/>
        </p:nvSpPr>
        <p:spPr>
          <a:xfrm>
            <a:off x="14514" y="1299871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Introduction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5885550-5204-44FA-BB87-510F4B8B0191}"/>
              </a:ext>
            </a:extLst>
          </p:cNvPr>
          <p:cNvSpPr txBox="1"/>
          <p:nvPr/>
        </p:nvSpPr>
        <p:spPr>
          <a:xfrm>
            <a:off x="134899" y="2731542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Requirements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3FB944F-6B0A-4BF7-8CE7-2290CB52149B}"/>
              </a:ext>
            </a:extLst>
          </p:cNvPr>
          <p:cNvSpPr txBox="1"/>
          <p:nvPr/>
        </p:nvSpPr>
        <p:spPr>
          <a:xfrm>
            <a:off x="-14514" y="4148305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Cases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4762642-6E20-48EA-9008-83529DBC566C}"/>
              </a:ext>
            </a:extLst>
          </p:cNvPr>
          <p:cNvSpPr txBox="1"/>
          <p:nvPr/>
        </p:nvSpPr>
        <p:spPr>
          <a:xfrm>
            <a:off x="-14514" y="5518318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0B176F77-6B02-4C9B-9F32-293730FD55B3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762" y="6182587"/>
            <a:ext cx="647337" cy="647337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345F7672-3C4D-4105-A4CE-8E93A2868B12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052585" y="6210723"/>
            <a:ext cx="531250" cy="531250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A9F4AF43-442B-4D1D-B0E9-F0F988D9DFE6}"/>
              </a:ext>
            </a:extLst>
          </p:cNvPr>
          <p:cNvSpPr txBox="1"/>
          <p:nvPr/>
        </p:nvSpPr>
        <p:spPr>
          <a:xfrm>
            <a:off x="10834914" y="6182587"/>
            <a:ext cx="1698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A8D7D9"/>
                </a:solidFill>
                <a:latin typeface="Century Gothic" panose="020B0502020202020204" pitchFamily="34" charset="0"/>
              </a:rPr>
              <a:t>11:00 AM</a:t>
            </a:r>
          </a:p>
          <a:p>
            <a:r>
              <a:rPr lang="en-US" dirty="0">
                <a:solidFill>
                  <a:srgbClr val="A8D7D9"/>
                </a:solidFill>
                <a:latin typeface="Century Gothic" panose="020B0502020202020204" pitchFamily="34" charset="0"/>
              </a:rPr>
              <a:t>6/17/2023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38A0ED7-FFDB-4B55-B911-B3309F026846}"/>
              </a:ext>
            </a:extLst>
          </p:cNvPr>
          <p:cNvSpPr/>
          <p:nvPr/>
        </p:nvSpPr>
        <p:spPr>
          <a:xfrm>
            <a:off x="2317661" y="191558"/>
            <a:ext cx="8887968" cy="5724144"/>
          </a:xfrm>
          <a:prstGeom prst="rect">
            <a:avLst/>
          </a:prstGeom>
          <a:solidFill>
            <a:srgbClr val="A8D7D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0FD01A9-29FD-4954-A838-331A904D704B}"/>
              </a:ext>
            </a:extLst>
          </p:cNvPr>
          <p:cNvCxnSpPr/>
          <p:nvPr/>
        </p:nvCxnSpPr>
        <p:spPr>
          <a:xfrm>
            <a:off x="2336711" y="963592"/>
            <a:ext cx="8869680" cy="0"/>
          </a:xfrm>
          <a:prstGeom prst="line">
            <a:avLst/>
          </a:prstGeom>
          <a:ln w="38100">
            <a:solidFill>
              <a:srgbClr val="3C79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7E1A7F22-9925-419D-B073-05570914BF11}"/>
              </a:ext>
            </a:extLst>
          </p:cNvPr>
          <p:cNvSpPr/>
          <p:nvPr/>
        </p:nvSpPr>
        <p:spPr>
          <a:xfrm>
            <a:off x="2593419" y="270055"/>
            <a:ext cx="3473991" cy="574462"/>
          </a:xfrm>
          <a:prstGeom prst="roundRect">
            <a:avLst/>
          </a:prstGeom>
          <a:solidFill>
            <a:srgbClr val="4D7F8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67B7B88F-F5A5-4E6C-8462-38977E774899}"/>
              </a:ext>
            </a:extLst>
          </p:cNvPr>
          <p:cNvSpPr/>
          <p:nvPr/>
        </p:nvSpPr>
        <p:spPr>
          <a:xfrm>
            <a:off x="8631014" y="319257"/>
            <a:ext cx="402336" cy="402336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0EEBFC1B-DB37-4454-B18E-8B6BC31302F2}"/>
              </a:ext>
            </a:extLst>
          </p:cNvPr>
          <p:cNvSpPr/>
          <p:nvPr/>
        </p:nvSpPr>
        <p:spPr>
          <a:xfrm>
            <a:off x="9289201" y="329355"/>
            <a:ext cx="402336" cy="402336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C7C51A9-DCDA-4471-A0AB-F5CE581B9002}"/>
              </a:ext>
            </a:extLst>
          </p:cNvPr>
          <p:cNvSpPr/>
          <p:nvPr/>
        </p:nvSpPr>
        <p:spPr>
          <a:xfrm>
            <a:off x="9947388" y="329355"/>
            <a:ext cx="402336" cy="40233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5E52A16-C723-454F-AEA0-253EFCE43DF9}"/>
              </a:ext>
            </a:extLst>
          </p:cNvPr>
          <p:cNvSpPr txBox="1"/>
          <p:nvPr/>
        </p:nvSpPr>
        <p:spPr>
          <a:xfrm>
            <a:off x="10647683" y="164889"/>
            <a:ext cx="816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3C79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en-US" sz="2800" dirty="0">
              <a:solidFill>
                <a:srgbClr val="3C797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5" name="Picture 74">
            <a:hlinkClick r:id="rId4" action="ppaction://hlinksldjump"/>
            <a:extLst>
              <a:ext uri="{FF2B5EF4-FFF2-40B4-BE49-F238E27FC236}">
                <a16:creationId xmlns:a16="http://schemas.microsoft.com/office/drawing/2014/main" id="{2D0B0A56-C393-4554-B75F-D717918A12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401745"/>
            <a:ext cx="816935" cy="865707"/>
          </a:xfrm>
          <a:prstGeom prst="rect">
            <a:avLst/>
          </a:prstGeom>
        </p:spPr>
      </p:pic>
      <p:pic>
        <p:nvPicPr>
          <p:cNvPr id="76" name="Picture 75">
            <a:hlinkClick r:id="rId6" action="ppaction://hlinksldjump"/>
            <a:extLst>
              <a:ext uri="{FF2B5EF4-FFF2-40B4-BE49-F238E27FC236}">
                <a16:creationId xmlns:a16="http://schemas.microsoft.com/office/drawing/2014/main" id="{BA06B267-A5A0-4851-84BD-85AEA6B06A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1892943"/>
            <a:ext cx="816935" cy="865707"/>
          </a:xfrm>
          <a:prstGeom prst="rect">
            <a:avLst/>
          </a:prstGeom>
        </p:spPr>
      </p:pic>
      <p:pic>
        <p:nvPicPr>
          <p:cNvPr id="77" name="Picture 76">
            <a:hlinkClick r:id="rId7" action="ppaction://hlinksldjump"/>
            <a:extLst>
              <a:ext uri="{FF2B5EF4-FFF2-40B4-BE49-F238E27FC236}">
                <a16:creationId xmlns:a16="http://schemas.microsoft.com/office/drawing/2014/main" id="{0F6405F1-6BAB-4F4A-8637-22E612F7C5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3300952"/>
            <a:ext cx="816935" cy="865707"/>
          </a:xfrm>
          <a:prstGeom prst="rect">
            <a:avLst/>
          </a:prstGeom>
        </p:spPr>
      </p:pic>
      <p:pic>
        <p:nvPicPr>
          <p:cNvPr id="78" name="Picture 77">
            <a:hlinkClick r:id="rId8" action="ppaction://hlinksldjump"/>
            <a:extLst>
              <a:ext uri="{FF2B5EF4-FFF2-40B4-BE49-F238E27FC236}">
                <a16:creationId xmlns:a16="http://schemas.microsoft.com/office/drawing/2014/main" id="{43EBAB53-4FA0-4026-9A21-129437060F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4708961"/>
            <a:ext cx="816935" cy="865707"/>
          </a:xfrm>
          <a:prstGeom prst="rect">
            <a:avLst/>
          </a:prstGeom>
        </p:spPr>
      </p:pic>
      <p:pic>
        <p:nvPicPr>
          <p:cNvPr id="3" name="Picture 2">
            <a:hlinkClick r:id="rId8" action="ppaction://hlinksldjump"/>
            <a:extLst>
              <a:ext uri="{FF2B5EF4-FFF2-40B4-BE49-F238E27FC236}">
                <a16:creationId xmlns:a16="http://schemas.microsoft.com/office/drawing/2014/main" id="{28A192F0-7E22-499C-9825-0D936406E09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28" y="6186216"/>
            <a:ext cx="676715" cy="66452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397D3BA-CB79-48AB-A185-FDD1AE5550A7}"/>
              </a:ext>
            </a:extLst>
          </p:cNvPr>
          <p:cNvSpPr txBox="1"/>
          <p:nvPr/>
        </p:nvSpPr>
        <p:spPr>
          <a:xfrm>
            <a:off x="2666990" y="1636287"/>
            <a:ext cx="41045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Click on the empty field to populate the item</a:t>
            </a:r>
            <a:endParaRPr lang="en-US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DAE1C4CE-D0BA-4B7A-B2EE-22431365B1B8}"/>
              </a:ext>
            </a:extLst>
          </p:cNvPr>
          <p:cNvPicPr/>
          <p:nvPr/>
        </p:nvPicPr>
        <p:blipFill>
          <a:blip r:embed="rId10"/>
          <a:stretch>
            <a:fillRect/>
          </a:stretch>
        </p:blipFill>
        <p:spPr>
          <a:xfrm>
            <a:off x="3930739" y="2451316"/>
            <a:ext cx="5943600" cy="2307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256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6" grpId="0" animBg="1"/>
      <p:bldP spid="57" grpId="0" animBg="1"/>
      <p:bldP spid="58" grpId="0" animBg="1"/>
      <p:bldP spid="59" grpId="0" animBg="1"/>
      <p:bldP spid="60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9C2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Document 1">
            <a:extLst>
              <a:ext uri="{FF2B5EF4-FFF2-40B4-BE49-F238E27FC236}">
                <a16:creationId xmlns:a16="http://schemas.microsoft.com/office/drawing/2014/main" id="{F2A10B2D-B757-4389-BE7B-9738A1C89FDE}"/>
              </a:ext>
            </a:extLst>
          </p:cNvPr>
          <p:cNvSpPr/>
          <p:nvPr/>
        </p:nvSpPr>
        <p:spPr>
          <a:xfrm flipH="1">
            <a:off x="0" y="0"/>
            <a:ext cx="12192000" cy="1538513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0 h 20868"/>
              <a:gd name="connsiteX1" fmla="*/ 21600 w 21600"/>
              <a:gd name="connsiteY1" fmla="*/ 0 h 20868"/>
              <a:gd name="connsiteX2" fmla="*/ 21600 w 21600"/>
              <a:gd name="connsiteY2" fmla="*/ 17322 h 20868"/>
              <a:gd name="connsiteX3" fmla="*/ 13061 w 21600"/>
              <a:gd name="connsiteY3" fmla="*/ 13920 h 20868"/>
              <a:gd name="connsiteX4" fmla="*/ 0 w 21600"/>
              <a:gd name="connsiteY4" fmla="*/ 20172 h 20868"/>
              <a:gd name="connsiteX5" fmla="*/ 0 w 21600"/>
              <a:gd name="connsiteY5" fmla="*/ 0 h 20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600" h="20868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9913" y="20549"/>
                  <a:pt x="16661" y="13445"/>
                  <a:pt x="13061" y="13920"/>
                </a:cubicBezTo>
                <a:cubicBezTo>
                  <a:pt x="9461" y="14395"/>
                  <a:pt x="1913" y="23399"/>
                  <a:pt x="0" y="20172"/>
                </a:cubicBezTo>
                <a:lnTo>
                  <a:pt x="0" y="0"/>
                </a:lnTo>
                <a:close/>
              </a:path>
            </a:pathLst>
          </a:custGeom>
          <a:solidFill>
            <a:srgbClr val="3C797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A4FA26-355C-45FB-A556-8FF36C9DE136}"/>
              </a:ext>
            </a:extLst>
          </p:cNvPr>
          <p:cNvSpPr/>
          <p:nvPr/>
        </p:nvSpPr>
        <p:spPr>
          <a:xfrm>
            <a:off x="0" y="6147816"/>
            <a:ext cx="12192000" cy="713232"/>
          </a:xfrm>
          <a:prstGeom prst="rect">
            <a:avLst/>
          </a:prstGeom>
          <a:solidFill>
            <a:srgbClr val="3C79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FB8EF91-ED71-4C79-A137-2E851C445510}"/>
              </a:ext>
            </a:extLst>
          </p:cNvPr>
          <p:cNvSpPr/>
          <p:nvPr/>
        </p:nvSpPr>
        <p:spPr>
          <a:xfrm>
            <a:off x="1059542" y="6245590"/>
            <a:ext cx="4599432" cy="53949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E9D1135-E239-480E-A974-3108301C6027}"/>
              </a:ext>
            </a:extLst>
          </p:cNvPr>
          <p:cNvGrpSpPr/>
          <p:nvPr/>
        </p:nvGrpSpPr>
        <p:grpSpPr>
          <a:xfrm>
            <a:off x="1262744" y="6289132"/>
            <a:ext cx="370683" cy="406908"/>
            <a:chOff x="5849257" y="2133600"/>
            <a:chExt cx="542109" cy="595086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A0F905B-BDC7-4C58-94C1-4372B9771FCD}"/>
                </a:ext>
              </a:extLst>
            </p:cNvPr>
            <p:cNvSpPr/>
            <p:nvPr/>
          </p:nvSpPr>
          <p:spPr>
            <a:xfrm>
              <a:off x="5979886" y="2133600"/>
              <a:ext cx="411480" cy="411480"/>
            </a:xfrm>
            <a:prstGeom prst="ellipse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0612E26-94AD-443B-B30A-8CF01604A9CF}"/>
                </a:ext>
              </a:extLst>
            </p:cNvPr>
            <p:cNvCxnSpPr>
              <a:stCxn id="14" idx="3"/>
            </p:cNvCxnSpPr>
            <p:nvPr/>
          </p:nvCxnSpPr>
          <p:spPr>
            <a:xfrm flipH="1">
              <a:off x="5849257" y="2484820"/>
              <a:ext cx="190889" cy="243866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8344E647-F5A2-4148-B7C8-25D517F6E696}"/>
              </a:ext>
            </a:extLst>
          </p:cNvPr>
          <p:cNvSpPr txBox="1"/>
          <p:nvPr/>
        </p:nvSpPr>
        <p:spPr>
          <a:xfrm>
            <a:off x="1798176" y="6298225"/>
            <a:ext cx="406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Insert Topic Title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EF361A3-C901-4ED5-99B8-10F2F69213D8}"/>
              </a:ext>
            </a:extLst>
          </p:cNvPr>
          <p:cNvSpPr txBox="1"/>
          <p:nvPr/>
        </p:nvSpPr>
        <p:spPr>
          <a:xfrm>
            <a:off x="14514" y="1299871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Introduction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5885550-5204-44FA-BB87-510F4B8B0191}"/>
              </a:ext>
            </a:extLst>
          </p:cNvPr>
          <p:cNvSpPr txBox="1"/>
          <p:nvPr/>
        </p:nvSpPr>
        <p:spPr>
          <a:xfrm>
            <a:off x="134899" y="2731542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Requirements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3FB944F-6B0A-4BF7-8CE7-2290CB52149B}"/>
              </a:ext>
            </a:extLst>
          </p:cNvPr>
          <p:cNvSpPr txBox="1"/>
          <p:nvPr/>
        </p:nvSpPr>
        <p:spPr>
          <a:xfrm>
            <a:off x="-14514" y="4148305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Cases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4762642-6E20-48EA-9008-83529DBC566C}"/>
              </a:ext>
            </a:extLst>
          </p:cNvPr>
          <p:cNvSpPr txBox="1"/>
          <p:nvPr/>
        </p:nvSpPr>
        <p:spPr>
          <a:xfrm>
            <a:off x="-14514" y="5518318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0B176F77-6B02-4C9B-9F32-293730FD55B3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762" y="6182587"/>
            <a:ext cx="647337" cy="647337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345F7672-3C4D-4105-A4CE-8E93A2868B12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052585" y="6210723"/>
            <a:ext cx="531250" cy="531250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A9F4AF43-442B-4D1D-B0E9-F0F988D9DFE6}"/>
              </a:ext>
            </a:extLst>
          </p:cNvPr>
          <p:cNvSpPr txBox="1"/>
          <p:nvPr/>
        </p:nvSpPr>
        <p:spPr>
          <a:xfrm>
            <a:off x="10834914" y="6182587"/>
            <a:ext cx="1698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A8D7D9"/>
                </a:solidFill>
                <a:latin typeface="Century Gothic" panose="020B0502020202020204" pitchFamily="34" charset="0"/>
              </a:rPr>
              <a:t>11:00 AM</a:t>
            </a:r>
          </a:p>
          <a:p>
            <a:r>
              <a:rPr lang="en-US" dirty="0">
                <a:solidFill>
                  <a:srgbClr val="A8D7D9"/>
                </a:solidFill>
                <a:latin typeface="Century Gothic" panose="020B0502020202020204" pitchFamily="34" charset="0"/>
              </a:rPr>
              <a:t>6/17/2023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38A0ED7-FFDB-4B55-B911-B3309F026846}"/>
              </a:ext>
            </a:extLst>
          </p:cNvPr>
          <p:cNvSpPr/>
          <p:nvPr/>
        </p:nvSpPr>
        <p:spPr>
          <a:xfrm>
            <a:off x="2317661" y="191558"/>
            <a:ext cx="8887968" cy="5724144"/>
          </a:xfrm>
          <a:prstGeom prst="rect">
            <a:avLst/>
          </a:prstGeom>
          <a:solidFill>
            <a:srgbClr val="A8D7D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0FD01A9-29FD-4954-A838-331A904D704B}"/>
              </a:ext>
            </a:extLst>
          </p:cNvPr>
          <p:cNvCxnSpPr/>
          <p:nvPr/>
        </p:nvCxnSpPr>
        <p:spPr>
          <a:xfrm>
            <a:off x="2336711" y="963592"/>
            <a:ext cx="8869680" cy="0"/>
          </a:xfrm>
          <a:prstGeom prst="line">
            <a:avLst/>
          </a:prstGeom>
          <a:ln w="38100">
            <a:solidFill>
              <a:srgbClr val="3C79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7E1A7F22-9925-419D-B073-05570914BF11}"/>
              </a:ext>
            </a:extLst>
          </p:cNvPr>
          <p:cNvSpPr/>
          <p:nvPr/>
        </p:nvSpPr>
        <p:spPr>
          <a:xfrm>
            <a:off x="2593419" y="270055"/>
            <a:ext cx="3473991" cy="574462"/>
          </a:xfrm>
          <a:prstGeom prst="roundRect">
            <a:avLst/>
          </a:prstGeom>
          <a:solidFill>
            <a:srgbClr val="4D7F8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67B7B88F-F5A5-4E6C-8462-38977E774899}"/>
              </a:ext>
            </a:extLst>
          </p:cNvPr>
          <p:cNvSpPr/>
          <p:nvPr/>
        </p:nvSpPr>
        <p:spPr>
          <a:xfrm>
            <a:off x="8631014" y="319257"/>
            <a:ext cx="402336" cy="402336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0EEBFC1B-DB37-4454-B18E-8B6BC31302F2}"/>
              </a:ext>
            </a:extLst>
          </p:cNvPr>
          <p:cNvSpPr/>
          <p:nvPr/>
        </p:nvSpPr>
        <p:spPr>
          <a:xfrm>
            <a:off x="9289201" y="329355"/>
            <a:ext cx="402336" cy="402336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C7C51A9-DCDA-4471-A0AB-F5CE581B9002}"/>
              </a:ext>
            </a:extLst>
          </p:cNvPr>
          <p:cNvSpPr/>
          <p:nvPr/>
        </p:nvSpPr>
        <p:spPr>
          <a:xfrm>
            <a:off x="9947388" y="329355"/>
            <a:ext cx="402336" cy="40233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5E52A16-C723-454F-AEA0-253EFCE43DF9}"/>
              </a:ext>
            </a:extLst>
          </p:cNvPr>
          <p:cNvSpPr txBox="1"/>
          <p:nvPr/>
        </p:nvSpPr>
        <p:spPr>
          <a:xfrm>
            <a:off x="10647683" y="164889"/>
            <a:ext cx="816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3C79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en-US" sz="2800" dirty="0">
              <a:solidFill>
                <a:srgbClr val="3C797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5" name="Picture 74">
            <a:hlinkClick r:id="rId4" action="ppaction://hlinksldjump"/>
            <a:extLst>
              <a:ext uri="{FF2B5EF4-FFF2-40B4-BE49-F238E27FC236}">
                <a16:creationId xmlns:a16="http://schemas.microsoft.com/office/drawing/2014/main" id="{2D0B0A56-C393-4554-B75F-D717918A12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401745"/>
            <a:ext cx="816935" cy="865707"/>
          </a:xfrm>
          <a:prstGeom prst="rect">
            <a:avLst/>
          </a:prstGeom>
        </p:spPr>
      </p:pic>
      <p:pic>
        <p:nvPicPr>
          <p:cNvPr id="76" name="Picture 75">
            <a:hlinkClick r:id="rId6" action="ppaction://hlinksldjump"/>
            <a:extLst>
              <a:ext uri="{FF2B5EF4-FFF2-40B4-BE49-F238E27FC236}">
                <a16:creationId xmlns:a16="http://schemas.microsoft.com/office/drawing/2014/main" id="{BA06B267-A5A0-4851-84BD-85AEA6B06A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1892943"/>
            <a:ext cx="816935" cy="865707"/>
          </a:xfrm>
          <a:prstGeom prst="rect">
            <a:avLst/>
          </a:prstGeom>
        </p:spPr>
      </p:pic>
      <p:pic>
        <p:nvPicPr>
          <p:cNvPr id="77" name="Picture 76">
            <a:hlinkClick r:id="rId7" action="ppaction://hlinksldjump"/>
            <a:extLst>
              <a:ext uri="{FF2B5EF4-FFF2-40B4-BE49-F238E27FC236}">
                <a16:creationId xmlns:a16="http://schemas.microsoft.com/office/drawing/2014/main" id="{0F6405F1-6BAB-4F4A-8637-22E612F7C5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3300952"/>
            <a:ext cx="816935" cy="865707"/>
          </a:xfrm>
          <a:prstGeom prst="rect">
            <a:avLst/>
          </a:prstGeom>
        </p:spPr>
      </p:pic>
      <p:pic>
        <p:nvPicPr>
          <p:cNvPr id="78" name="Picture 77">
            <a:hlinkClick r:id="rId8" action="ppaction://hlinksldjump"/>
            <a:extLst>
              <a:ext uri="{FF2B5EF4-FFF2-40B4-BE49-F238E27FC236}">
                <a16:creationId xmlns:a16="http://schemas.microsoft.com/office/drawing/2014/main" id="{43EBAB53-4FA0-4026-9A21-129437060F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4708961"/>
            <a:ext cx="816935" cy="865707"/>
          </a:xfrm>
          <a:prstGeom prst="rect">
            <a:avLst/>
          </a:prstGeom>
        </p:spPr>
      </p:pic>
      <p:pic>
        <p:nvPicPr>
          <p:cNvPr id="3" name="Picture 2">
            <a:hlinkClick r:id="rId8" action="ppaction://hlinksldjump"/>
            <a:extLst>
              <a:ext uri="{FF2B5EF4-FFF2-40B4-BE49-F238E27FC236}">
                <a16:creationId xmlns:a16="http://schemas.microsoft.com/office/drawing/2014/main" id="{28A192F0-7E22-499C-9825-0D936406E09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28" y="6186216"/>
            <a:ext cx="676715" cy="66452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397D3BA-CB79-48AB-A185-FDD1AE5550A7}"/>
              </a:ext>
            </a:extLst>
          </p:cNvPr>
          <p:cNvSpPr txBox="1"/>
          <p:nvPr/>
        </p:nvSpPr>
        <p:spPr>
          <a:xfrm>
            <a:off x="2593419" y="2414337"/>
            <a:ext cx="3065555" cy="680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Put the appropriate attributes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B6DFCE7A-C11D-4B9A-9BF4-8458C070A122}"/>
              </a:ext>
            </a:extLst>
          </p:cNvPr>
          <p:cNvPicPr/>
          <p:nvPr/>
        </p:nvPicPr>
        <p:blipFill>
          <a:blip r:embed="rId10"/>
          <a:stretch>
            <a:fillRect/>
          </a:stretch>
        </p:blipFill>
        <p:spPr>
          <a:xfrm>
            <a:off x="6067473" y="2232954"/>
            <a:ext cx="4767441" cy="2100017"/>
          </a:xfrm>
          <a:prstGeom prst="rect">
            <a:avLst/>
          </a:prstGeom>
        </p:spPr>
      </p:pic>
      <p:pic>
        <p:nvPicPr>
          <p:cNvPr id="30" name="Graphic 29" descr="Line arrow: Clockwise curve with solid fill">
            <a:extLst>
              <a:ext uri="{FF2B5EF4-FFF2-40B4-BE49-F238E27FC236}">
                <a16:creationId xmlns:a16="http://schemas.microsoft.com/office/drawing/2014/main" id="{CCF355B5-28DF-490A-BD57-60BA4469DA0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5400000" flipV="1">
            <a:off x="10129328" y="3119592"/>
            <a:ext cx="914489" cy="86739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63BB6DF-9773-4DDD-B5D8-FE69CCD7267F}"/>
              </a:ext>
            </a:extLst>
          </p:cNvPr>
          <p:cNvSpPr/>
          <p:nvPr/>
        </p:nvSpPr>
        <p:spPr>
          <a:xfrm>
            <a:off x="8542020" y="3168693"/>
            <a:ext cx="1508760" cy="5193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10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6" grpId="0" animBg="1"/>
      <p:bldP spid="57" grpId="0" animBg="1"/>
      <p:bldP spid="58" grpId="0" animBg="1"/>
      <p:bldP spid="59" grpId="0" animBg="1"/>
      <p:bldP spid="60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9C2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Document 1">
            <a:extLst>
              <a:ext uri="{FF2B5EF4-FFF2-40B4-BE49-F238E27FC236}">
                <a16:creationId xmlns:a16="http://schemas.microsoft.com/office/drawing/2014/main" id="{F2A10B2D-B757-4389-BE7B-9738A1C89FDE}"/>
              </a:ext>
            </a:extLst>
          </p:cNvPr>
          <p:cNvSpPr/>
          <p:nvPr/>
        </p:nvSpPr>
        <p:spPr>
          <a:xfrm flipH="1">
            <a:off x="0" y="0"/>
            <a:ext cx="12192000" cy="1538513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0 h 20868"/>
              <a:gd name="connsiteX1" fmla="*/ 21600 w 21600"/>
              <a:gd name="connsiteY1" fmla="*/ 0 h 20868"/>
              <a:gd name="connsiteX2" fmla="*/ 21600 w 21600"/>
              <a:gd name="connsiteY2" fmla="*/ 17322 h 20868"/>
              <a:gd name="connsiteX3" fmla="*/ 13061 w 21600"/>
              <a:gd name="connsiteY3" fmla="*/ 13920 h 20868"/>
              <a:gd name="connsiteX4" fmla="*/ 0 w 21600"/>
              <a:gd name="connsiteY4" fmla="*/ 20172 h 20868"/>
              <a:gd name="connsiteX5" fmla="*/ 0 w 21600"/>
              <a:gd name="connsiteY5" fmla="*/ 0 h 20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600" h="20868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9913" y="20549"/>
                  <a:pt x="16661" y="13445"/>
                  <a:pt x="13061" y="13920"/>
                </a:cubicBezTo>
                <a:cubicBezTo>
                  <a:pt x="9461" y="14395"/>
                  <a:pt x="1913" y="23399"/>
                  <a:pt x="0" y="20172"/>
                </a:cubicBezTo>
                <a:lnTo>
                  <a:pt x="0" y="0"/>
                </a:lnTo>
                <a:close/>
              </a:path>
            </a:pathLst>
          </a:custGeom>
          <a:solidFill>
            <a:srgbClr val="3C797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A4FA26-355C-45FB-A556-8FF36C9DE136}"/>
              </a:ext>
            </a:extLst>
          </p:cNvPr>
          <p:cNvSpPr/>
          <p:nvPr/>
        </p:nvSpPr>
        <p:spPr>
          <a:xfrm>
            <a:off x="0" y="6147816"/>
            <a:ext cx="12192000" cy="713232"/>
          </a:xfrm>
          <a:prstGeom prst="rect">
            <a:avLst/>
          </a:prstGeom>
          <a:solidFill>
            <a:srgbClr val="3C79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FB8EF91-ED71-4C79-A137-2E851C445510}"/>
              </a:ext>
            </a:extLst>
          </p:cNvPr>
          <p:cNvSpPr/>
          <p:nvPr/>
        </p:nvSpPr>
        <p:spPr>
          <a:xfrm>
            <a:off x="1059542" y="6245590"/>
            <a:ext cx="4599432" cy="53949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E9D1135-E239-480E-A974-3108301C6027}"/>
              </a:ext>
            </a:extLst>
          </p:cNvPr>
          <p:cNvGrpSpPr/>
          <p:nvPr/>
        </p:nvGrpSpPr>
        <p:grpSpPr>
          <a:xfrm>
            <a:off x="1262744" y="6289132"/>
            <a:ext cx="370683" cy="406908"/>
            <a:chOff x="5849257" y="2133600"/>
            <a:chExt cx="542109" cy="595086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A0F905B-BDC7-4C58-94C1-4372B9771FCD}"/>
                </a:ext>
              </a:extLst>
            </p:cNvPr>
            <p:cNvSpPr/>
            <p:nvPr/>
          </p:nvSpPr>
          <p:spPr>
            <a:xfrm>
              <a:off x="5979886" y="2133600"/>
              <a:ext cx="411480" cy="411480"/>
            </a:xfrm>
            <a:prstGeom prst="ellipse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0612E26-94AD-443B-B30A-8CF01604A9CF}"/>
                </a:ext>
              </a:extLst>
            </p:cNvPr>
            <p:cNvCxnSpPr>
              <a:stCxn id="14" idx="3"/>
            </p:cNvCxnSpPr>
            <p:nvPr/>
          </p:nvCxnSpPr>
          <p:spPr>
            <a:xfrm flipH="1">
              <a:off x="5849257" y="2484820"/>
              <a:ext cx="190889" cy="243866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8344E647-F5A2-4148-B7C8-25D517F6E696}"/>
              </a:ext>
            </a:extLst>
          </p:cNvPr>
          <p:cNvSpPr txBox="1"/>
          <p:nvPr/>
        </p:nvSpPr>
        <p:spPr>
          <a:xfrm>
            <a:off x="1798176" y="6298225"/>
            <a:ext cx="406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Insert Topic Title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EF361A3-C901-4ED5-99B8-10F2F69213D8}"/>
              </a:ext>
            </a:extLst>
          </p:cNvPr>
          <p:cNvSpPr txBox="1"/>
          <p:nvPr/>
        </p:nvSpPr>
        <p:spPr>
          <a:xfrm>
            <a:off x="14514" y="1299871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Introduction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5885550-5204-44FA-BB87-510F4B8B0191}"/>
              </a:ext>
            </a:extLst>
          </p:cNvPr>
          <p:cNvSpPr txBox="1"/>
          <p:nvPr/>
        </p:nvSpPr>
        <p:spPr>
          <a:xfrm>
            <a:off x="134899" y="2731542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Requirements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3FB944F-6B0A-4BF7-8CE7-2290CB52149B}"/>
              </a:ext>
            </a:extLst>
          </p:cNvPr>
          <p:cNvSpPr txBox="1"/>
          <p:nvPr/>
        </p:nvSpPr>
        <p:spPr>
          <a:xfrm>
            <a:off x="-14514" y="4148305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Cases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4762642-6E20-48EA-9008-83529DBC566C}"/>
              </a:ext>
            </a:extLst>
          </p:cNvPr>
          <p:cNvSpPr txBox="1"/>
          <p:nvPr/>
        </p:nvSpPr>
        <p:spPr>
          <a:xfrm>
            <a:off x="-14514" y="5518318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0B176F77-6B02-4C9B-9F32-293730FD55B3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762" y="6182587"/>
            <a:ext cx="647337" cy="647337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345F7672-3C4D-4105-A4CE-8E93A2868B12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052585" y="6210723"/>
            <a:ext cx="531250" cy="531250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A9F4AF43-442B-4D1D-B0E9-F0F988D9DFE6}"/>
              </a:ext>
            </a:extLst>
          </p:cNvPr>
          <p:cNvSpPr txBox="1"/>
          <p:nvPr/>
        </p:nvSpPr>
        <p:spPr>
          <a:xfrm>
            <a:off x="10834914" y="6182587"/>
            <a:ext cx="1698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A8D7D9"/>
                </a:solidFill>
                <a:latin typeface="Century Gothic" panose="020B0502020202020204" pitchFamily="34" charset="0"/>
              </a:rPr>
              <a:t>11:00 AM</a:t>
            </a:r>
          </a:p>
          <a:p>
            <a:r>
              <a:rPr lang="en-US" dirty="0">
                <a:solidFill>
                  <a:srgbClr val="A8D7D9"/>
                </a:solidFill>
                <a:latin typeface="Century Gothic" panose="020B0502020202020204" pitchFamily="34" charset="0"/>
              </a:rPr>
              <a:t>6/17/2023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38A0ED7-FFDB-4B55-B911-B3309F026846}"/>
              </a:ext>
            </a:extLst>
          </p:cNvPr>
          <p:cNvSpPr/>
          <p:nvPr/>
        </p:nvSpPr>
        <p:spPr>
          <a:xfrm>
            <a:off x="2317661" y="191558"/>
            <a:ext cx="8887968" cy="5724144"/>
          </a:xfrm>
          <a:prstGeom prst="rect">
            <a:avLst/>
          </a:prstGeom>
          <a:solidFill>
            <a:srgbClr val="A8D7D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0FD01A9-29FD-4954-A838-331A904D704B}"/>
              </a:ext>
            </a:extLst>
          </p:cNvPr>
          <p:cNvCxnSpPr/>
          <p:nvPr/>
        </p:nvCxnSpPr>
        <p:spPr>
          <a:xfrm>
            <a:off x="2336711" y="963592"/>
            <a:ext cx="8869680" cy="0"/>
          </a:xfrm>
          <a:prstGeom prst="line">
            <a:avLst/>
          </a:prstGeom>
          <a:ln w="38100">
            <a:solidFill>
              <a:srgbClr val="3C79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7E1A7F22-9925-419D-B073-05570914BF11}"/>
              </a:ext>
            </a:extLst>
          </p:cNvPr>
          <p:cNvSpPr/>
          <p:nvPr/>
        </p:nvSpPr>
        <p:spPr>
          <a:xfrm>
            <a:off x="2593419" y="270055"/>
            <a:ext cx="3473991" cy="574462"/>
          </a:xfrm>
          <a:prstGeom prst="roundRect">
            <a:avLst/>
          </a:prstGeom>
          <a:solidFill>
            <a:srgbClr val="4D7F8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67B7B88F-F5A5-4E6C-8462-38977E774899}"/>
              </a:ext>
            </a:extLst>
          </p:cNvPr>
          <p:cNvSpPr/>
          <p:nvPr/>
        </p:nvSpPr>
        <p:spPr>
          <a:xfrm>
            <a:off x="8631014" y="319257"/>
            <a:ext cx="402336" cy="402336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0EEBFC1B-DB37-4454-B18E-8B6BC31302F2}"/>
              </a:ext>
            </a:extLst>
          </p:cNvPr>
          <p:cNvSpPr/>
          <p:nvPr/>
        </p:nvSpPr>
        <p:spPr>
          <a:xfrm>
            <a:off x="9289201" y="329355"/>
            <a:ext cx="402336" cy="402336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C7C51A9-DCDA-4471-A0AB-F5CE581B9002}"/>
              </a:ext>
            </a:extLst>
          </p:cNvPr>
          <p:cNvSpPr/>
          <p:nvPr/>
        </p:nvSpPr>
        <p:spPr>
          <a:xfrm>
            <a:off x="9947388" y="329355"/>
            <a:ext cx="402336" cy="40233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5E52A16-C723-454F-AEA0-253EFCE43DF9}"/>
              </a:ext>
            </a:extLst>
          </p:cNvPr>
          <p:cNvSpPr txBox="1"/>
          <p:nvPr/>
        </p:nvSpPr>
        <p:spPr>
          <a:xfrm>
            <a:off x="10647683" y="164889"/>
            <a:ext cx="816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3C79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en-US" sz="2800" dirty="0">
              <a:solidFill>
                <a:srgbClr val="3C797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5" name="Picture 74">
            <a:hlinkClick r:id="rId4" action="ppaction://hlinksldjump"/>
            <a:extLst>
              <a:ext uri="{FF2B5EF4-FFF2-40B4-BE49-F238E27FC236}">
                <a16:creationId xmlns:a16="http://schemas.microsoft.com/office/drawing/2014/main" id="{2D0B0A56-C393-4554-B75F-D717918A12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401745"/>
            <a:ext cx="816935" cy="865707"/>
          </a:xfrm>
          <a:prstGeom prst="rect">
            <a:avLst/>
          </a:prstGeom>
        </p:spPr>
      </p:pic>
      <p:pic>
        <p:nvPicPr>
          <p:cNvPr id="76" name="Picture 75">
            <a:hlinkClick r:id="rId6" action="ppaction://hlinksldjump"/>
            <a:extLst>
              <a:ext uri="{FF2B5EF4-FFF2-40B4-BE49-F238E27FC236}">
                <a16:creationId xmlns:a16="http://schemas.microsoft.com/office/drawing/2014/main" id="{BA06B267-A5A0-4851-84BD-85AEA6B06A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1892943"/>
            <a:ext cx="816935" cy="865707"/>
          </a:xfrm>
          <a:prstGeom prst="rect">
            <a:avLst/>
          </a:prstGeom>
        </p:spPr>
      </p:pic>
      <p:pic>
        <p:nvPicPr>
          <p:cNvPr id="77" name="Picture 76">
            <a:hlinkClick r:id="rId7" action="ppaction://hlinksldjump"/>
            <a:extLst>
              <a:ext uri="{FF2B5EF4-FFF2-40B4-BE49-F238E27FC236}">
                <a16:creationId xmlns:a16="http://schemas.microsoft.com/office/drawing/2014/main" id="{0F6405F1-6BAB-4F4A-8637-22E612F7C5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3300952"/>
            <a:ext cx="816935" cy="865707"/>
          </a:xfrm>
          <a:prstGeom prst="rect">
            <a:avLst/>
          </a:prstGeom>
        </p:spPr>
      </p:pic>
      <p:pic>
        <p:nvPicPr>
          <p:cNvPr id="78" name="Picture 77">
            <a:hlinkClick r:id="rId8" action="ppaction://hlinksldjump"/>
            <a:extLst>
              <a:ext uri="{FF2B5EF4-FFF2-40B4-BE49-F238E27FC236}">
                <a16:creationId xmlns:a16="http://schemas.microsoft.com/office/drawing/2014/main" id="{43EBAB53-4FA0-4026-9A21-129437060F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4708961"/>
            <a:ext cx="816935" cy="865707"/>
          </a:xfrm>
          <a:prstGeom prst="rect">
            <a:avLst/>
          </a:prstGeom>
        </p:spPr>
      </p:pic>
      <p:pic>
        <p:nvPicPr>
          <p:cNvPr id="3" name="Picture 2">
            <a:hlinkClick r:id="rId8" action="ppaction://hlinksldjump"/>
            <a:extLst>
              <a:ext uri="{FF2B5EF4-FFF2-40B4-BE49-F238E27FC236}">
                <a16:creationId xmlns:a16="http://schemas.microsoft.com/office/drawing/2014/main" id="{28A192F0-7E22-499C-9825-0D936406E09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28" y="6186216"/>
            <a:ext cx="676715" cy="66452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397D3BA-CB79-48AB-A185-FDD1AE5550A7}"/>
              </a:ext>
            </a:extLst>
          </p:cNvPr>
          <p:cNvSpPr txBox="1"/>
          <p:nvPr/>
        </p:nvSpPr>
        <p:spPr>
          <a:xfrm>
            <a:off x="2593419" y="2414337"/>
            <a:ext cx="3065555" cy="680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 the same for other STATUS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30FAC382-38A1-48AE-B48D-EE8DD8E5A86A}"/>
              </a:ext>
            </a:extLst>
          </p:cNvPr>
          <p:cNvPicPr/>
          <p:nvPr/>
        </p:nvPicPr>
        <p:blipFill>
          <a:blip r:embed="rId10"/>
          <a:stretch>
            <a:fillRect/>
          </a:stretch>
        </p:blipFill>
        <p:spPr>
          <a:xfrm>
            <a:off x="5862176" y="2140817"/>
            <a:ext cx="4962525" cy="1825625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76E4601F-CF03-42FC-AD05-CE8AF322A679}"/>
              </a:ext>
            </a:extLst>
          </p:cNvPr>
          <p:cNvSpPr/>
          <p:nvPr/>
        </p:nvSpPr>
        <p:spPr>
          <a:xfrm>
            <a:off x="7071359" y="2210697"/>
            <a:ext cx="2132130" cy="3024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416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6" grpId="0" animBg="1"/>
      <p:bldP spid="57" grpId="0" animBg="1"/>
      <p:bldP spid="58" grpId="0" animBg="1"/>
      <p:bldP spid="59" grpId="0" animBg="1"/>
      <p:bldP spid="6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9C2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Flowchart: Document 1">
            <a:extLst>
              <a:ext uri="{FF2B5EF4-FFF2-40B4-BE49-F238E27FC236}">
                <a16:creationId xmlns:a16="http://schemas.microsoft.com/office/drawing/2014/main" id="{A86A87D6-2F64-42A5-97F3-D097342E0A9E}"/>
              </a:ext>
            </a:extLst>
          </p:cNvPr>
          <p:cNvSpPr/>
          <p:nvPr/>
        </p:nvSpPr>
        <p:spPr>
          <a:xfrm flipH="1">
            <a:off x="0" y="0"/>
            <a:ext cx="12192000" cy="1538513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0 h 20868"/>
              <a:gd name="connsiteX1" fmla="*/ 21600 w 21600"/>
              <a:gd name="connsiteY1" fmla="*/ 0 h 20868"/>
              <a:gd name="connsiteX2" fmla="*/ 21600 w 21600"/>
              <a:gd name="connsiteY2" fmla="*/ 17322 h 20868"/>
              <a:gd name="connsiteX3" fmla="*/ 13061 w 21600"/>
              <a:gd name="connsiteY3" fmla="*/ 13920 h 20868"/>
              <a:gd name="connsiteX4" fmla="*/ 0 w 21600"/>
              <a:gd name="connsiteY4" fmla="*/ 20172 h 20868"/>
              <a:gd name="connsiteX5" fmla="*/ 0 w 21600"/>
              <a:gd name="connsiteY5" fmla="*/ 0 h 20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600" h="20868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9913" y="20549"/>
                  <a:pt x="16661" y="13445"/>
                  <a:pt x="13061" y="13920"/>
                </a:cubicBezTo>
                <a:cubicBezTo>
                  <a:pt x="9461" y="14395"/>
                  <a:pt x="1913" y="23399"/>
                  <a:pt x="0" y="20172"/>
                </a:cubicBezTo>
                <a:lnTo>
                  <a:pt x="0" y="0"/>
                </a:lnTo>
                <a:close/>
              </a:path>
            </a:pathLst>
          </a:custGeom>
          <a:solidFill>
            <a:srgbClr val="3C797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A4FA26-355C-45FB-A556-8FF36C9DE136}"/>
              </a:ext>
            </a:extLst>
          </p:cNvPr>
          <p:cNvSpPr/>
          <p:nvPr/>
        </p:nvSpPr>
        <p:spPr>
          <a:xfrm>
            <a:off x="0" y="6147816"/>
            <a:ext cx="12192000" cy="713232"/>
          </a:xfrm>
          <a:prstGeom prst="rect">
            <a:avLst/>
          </a:prstGeom>
          <a:solidFill>
            <a:srgbClr val="3C79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7291F2A-2054-4D48-BB1C-6CBAF1D4E8EC}"/>
              </a:ext>
            </a:extLst>
          </p:cNvPr>
          <p:cNvGrpSpPr/>
          <p:nvPr/>
        </p:nvGrpSpPr>
        <p:grpSpPr>
          <a:xfrm>
            <a:off x="203200" y="6223777"/>
            <a:ext cx="569976" cy="561309"/>
            <a:chOff x="4586514" y="2554514"/>
            <a:chExt cx="569976" cy="56130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0EAE53D-59E2-4586-B17D-6265C8B8433E}"/>
                </a:ext>
              </a:extLst>
            </p:cNvPr>
            <p:cNvSpPr/>
            <p:nvPr/>
          </p:nvSpPr>
          <p:spPr>
            <a:xfrm>
              <a:off x="4586514" y="2554514"/>
              <a:ext cx="265176" cy="2651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8FA8B5C-DB58-40BD-8B69-4B46BE32F607}"/>
                </a:ext>
              </a:extLst>
            </p:cNvPr>
            <p:cNvSpPr/>
            <p:nvPr/>
          </p:nvSpPr>
          <p:spPr>
            <a:xfrm>
              <a:off x="4891314" y="2554514"/>
              <a:ext cx="265176" cy="2651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DCAC940-584B-41A8-8EF5-05040CE00A5D}"/>
                </a:ext>
              </a:extLst>
            </p:cNvPr>
            <p:cNvSpPr/>
            <p:nvPr/>
          </p:nvSpPr>
          <p:spPr>
            <a:xfrm>
              <a:off x="4586514" y="2850647"/>
              <a:ext cx="265176" cy="2651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8F23931-4A67-4828-8E14-E9923F3C07AC}"/>
                </a:ext>
              </a:extLst>
            </p:cNvPr>
            <p:cNvSpPr/>
            <p:nvPr/>
          </p:nvSpPr>
          <p:spPr>
            <a:xfrm>
              <a:off x="4891314" y="2850647"/>
              <a:ext cx="265176" cy="2651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FB8EF91-ED71-4C79-A137-2E851C445510}"/>
              </a:ext>
            </a:extLst>
          </p:cNvPr>
          <p:cNvSpPr/>
          <p:nvPr/>
        </p:nvSpPr>
        <p:spPr>
          <a:xfrm>
            <a:off x="1059542" y="6245590"/>
            <a:ext cx="4599432" cy="53949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E9D1135-E239-480E-A974-3108301C6027}"/>
              </a:ext>
            </a:extLst>
          </p:cNvPr>
          <p:cNvGrpSpPr/>
          <p:nvPr/>
        </p:nvGrpSpPr>
        <p:grpSpPr>
          <a:xfrm>
            <a:off x="1262744" y="6289132"/>
            <a:ext cx="370683" cy="406908"/>
            <a:chOff x="5849257" y="2133600"/>
            <a:chExt cx="542109" cy="595086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A0F905B-BDC7-4C58-94C1-4372B9771FCD}"/>
                </a:ext>
              </a:extLst>
            </p:cNvPr>
            <p:cNvSpPr/>
            <p:nvPr/>
          </p:nvSpPr>
          <p:spPr>
            <a:xfrm>
              <a:off x="5979886" y="2133600"/>
              <a:ext cx="411480" cy="411480"/>
            </a:xfrm>
            <a:prstGeom prst="ellipse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0612E26-94AD-443B-B30A-8CF01604A9CF}"/>
                </a:ext>
              </a:extLst>
            </p:cNvPr>
            <p:cNvCxnSpPr>
              <a:stCxn id="14" idx="3"/>
            </p:cNvCxnSpPr>
            <p:nvPr/>
          </p:nvCxnSpPr>
          <p:spPr>
            <a:xfrm flipH="1">
              <a:off x="5849257" y="2484820"/>
              <a:ext cx="190889" cy="243866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8344E647-F5A2-4148-B7C8-25D517F6E696}"/>
              </a:ext>
            </a:extLst>
          </p:cNvPr>
          <p:cNvSpPr txBox="1"/>
          <p:nvPr/>
        </p:nvSpPr>
        <p:spPr>
          <a:xfrm>
            <a:off x="1798176" y="6298225"/>
            <a:ext cx="406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Insert Topic Title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EF361A3-C901-4ED5-99B8-10F2F69213D8}"/>
              </a:ext>
            </a:extLst>
          </p:cNvPr>
          <p:cNvSpPr txBox="1"/>
          <p:nvPr/>
        </p:nvSpPr>
        <p:spPr>
          <a:xfrm>
            <a:off x="14514" y="1299871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Introduction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5885550-5204-44FA-BB87-510F4B8B0191}"/>
              </a:ext>
            </a:extLst>
          </p:cNvPr>
          <p:cNvSpPr txBox="1"/>
          <p:nvPr/>
        </p:nvSpPr>
        <p:spPr>
          <a:xfrm>
            <a:off x="134899" y="2731542"/>
            <a:ext cx="1849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Requirements</a:t>
            </a:r>
          </a:p>
          <a:p>
            <a:endParaRPr 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3FB944F-6B0A-4BF7-8CE7-2290CB52149B}"/>
              </a:ext>
            </a:extLst>
          </p:cNvPr>
          <p:cNvSpPr txBox="1"/>
          <p:nvPr/>
        </p:nvSpPr>
        <p:spPr>
          <a:xfrm>
            <a:off x="-14514" y="4148305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Cases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4762642-6E20-48EA-9008-83529DBC566C}"/>
              </a:ext>
            </a:extLst>
          </p:cNvPr>
          <p:cNvSpPr txBox="1"/>
          <p:nvPr/>
        </p:nvSpPr>
        <p:spPr>
          <a:xfrm>
            <a:off x="-14514" y="5518318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2BFF48-AF0A-46A4-AD7F-AD1B2441185E}"/>
              </a:ext>
            </a:extLst>
          </p:cNvPr>
          <p:cNvSpPr/>
          <p:nvPr/>
        </p:nvSpPr>
        <p:spPr>
          <a:xfrm>
            <a:off x="1965699" y="130861"/>
            <a:ext cx="9637776" cy="5897880"/>
          </a:xfrm>
          <a:prstGeom prst="rect">
            <a:avLst/>
          </a:prstGeom>
          <a:solidFill>
            <a:srgbClr val="A8D7D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5C0595F-1CE7-407B-B555-EC043A0295F4}"/>
              </a:ext>
            </a:extLst>
          </p:cNvPr>
          <p:cNvCxnSpPr/>
          <p:nvPr/>
        </p:nvCxnSpPr>
        <p:spPr>
          <a:xfrm>
            <a:off x="1984749" y="902895"/>
            <a:ext cx="9601200" cy="0"/>
          </a:xfrm>
          <a:prstGeom prst="line">
            <a:avLst/>
          </a:prstGeom>
          <a:ln w="38100">
            <a:solidFill>
              <a:srgbClr val="3C79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C3554E0-BC22-42BE-B8DC-52EF1064A59E}"/>
              </a:ext>
            </a:extLst>
          </p:cNvPr>
          <p:cNvSpPr/>
          <p:nvPr/>
        </p:nvSpPr>
        <p:spPr>
          <a:xfrm>
            <a:off x="2241457" y="209358"/>
            <a:ext cx="3473991" cy="574462"/>
          </a:xfrm>
          <a:prstGeom prst="roundRect">
            <a:avLst/>
          </a:prstGeom>
          <a:solidFill>
            <a:srgbClr val="4D7F8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Requirements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EF70BCD-CA75-4ABD-AAA9-4FDFDE95C96E}"/>
              </a:ext>
            </a:extLst>
          </p:cNvPr>
          <p:cNvSpPr/>
          <p:nvPr/>
        </p:nvSpPr>
        <p:spPr>
          <a:xfrm>
            <a:off x="9022002" y="258560"/>
            <a:ext cx="402336" cy="402336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CCE503C-A9A9-45A0-BE3F-0D0395A9B0E5}"/>
              </a:ext>
            </a:extLst>
          </p:cNvPr>
          <p:cNvSpPr/>
          <p:nvPr/>
        </p:nvSpPr>
        <p:spPr>
          <a:xfrm>
            <a:off x="9680189" y="268658"/>
            <a:ext cx="402336" cy="402336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6FA0BA3F-7AEE-40BC-84D4-532961801BD1}"/>
              </a:ext>
            </a:extLst>
          </p:cNvPr>
          <p:cNvSpPr/>
          <p:nvPr/>
        </p:nvSpPr>
        <p:spPr>
          <a:xfrm>
            <a:off x="10338376" y="268658"/>
            <a:ext cx="402336" cy="40233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071491A-3A30-44E5-8DC5-7AF4FD401192}"/>
              </a:ext>
            </a:extLst>
          </p:cNvPr>
          <p:cNvSpPr txBox="1"/>
          <p:nvPr/>
        </p:nvSpPr>
        <p:spPr>
          <a:xfrm>
            <a:off x="11038671" y="104192"/>
            <a:ext cx="816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3C79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en-US" sz="2800" dirty="0">
              <a:solidFill>
                <a:srgbClr val="3C797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885DF35-159E-4F18-B900-05CA4E8E2EEF}"/>
              </a:ext>
            </a:extLst>
          </p:cNvPr>
          <p:cNvSpPr txBox="1"/>
          <p:nvPr/>
        </p:nvSpPr>
        <p:spPr>
          <a:xfrm>
            <a:off x="2452560" y="1267452"/>
            <a:ext cx="440903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Use PARAMETERS AND SELECT-OPTIONS to create the selection parameters.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Tables and fields are given in the LOGIC part. You can display them in SE11 or in SE16N/SE16H to show fields and table contents.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Use SELECT Open SQL to select data from the given tables.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Use Internal Table to capture the data from the SELECT statements.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0B176F77-6B02-4C9B-9F32-293730FD55B3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762" y="6182587"/>
            <a:ext cx="647337" cy="647337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345F7672-3C4D-4105-A4CE-8E93A2868B12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052585" y="6210723"/>
            <a:ext cx="531250" cy="531250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A9F4AF43-442B-4D1D-B0E9-F0F988D9DFE6}"/>
              </a:ext>
            </a:extLst>
          </p:cNvPr>
          <p:cNvSpPr txBox="1"/>
          <p:nvPr/>
        </p:nvSpPr>
        <p:spPr>
          <a:xfrm>
            <a:off x="10834914" y="6182587"/>
            <a:ext cx="16981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A8D7D9"/>
                </a:solidFill>
                <a:latin typeface="Century Gothic" panose="020B0502020202020204" pitchFamily="34" charset="0"/>
              </a:rPr>
              <a:t>11:00 AM</a:t>
            </a:r>
          </a:p>
          <a:p>
            <a:r>
              <a:rPr lang="en-US" dirty="0">
                <a:solidFill>
                  <a:srgbClr val="A8D7D9"/>
                </a:solidFill>
                <a:latin typeface="Century Gothic" panose="020B0502020202020204" pitchFamily="34" charset="0"/>
              </a:rPr>
              <a:t>6/17/2023</a:t>
            </a:r>
          </a:p>
          <a:p>
            <a:endParaRPr lang="en-US" dirty="0">
              <a:solidFill>
                <a:srgbClr val="A8D7D9"/>
              </a:solidFill>
              <a:latin typeface="Century Gothic" panose="020B0502020202020204" pitchFamily="34" charset="0"/>
            </a:endParaRPr>
          </a:p>
        </p:txBody>
      </p:sp>
      <p:pic>
        <p:nvPicPr>
          <p:cNvPr id="44" name="Picture 43">
            <a:hlinkClick r:id="rId4" action="ppaction://hlinksldjump"/>
            <a:extLst>
              <a:ext uri="{FF2B5EF4-FFF2-40B4-BE49-F238E27FC236}">
                <a16:creationId xmlns:a16="http://schemas.microsoft.com/office/drawing/2014/main" id="{527912AF-0297-4A46-960B-FC8257E1FE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401745"/>
            <a:ext cx="816935" cy="865707"/>
          </a:xfrm>
          <a:prstGeom prst="rect">
            <a:avLst/>
          </a:prstGeom>
        </p:spPr>
      </p:pic>
      <p:pic>
        <p:nvPicPr>
          <p:cNvPr id="45" name="Picture 44">
            <a:hlinkClick r:id="rId6" action="ppaction://hlinksldjump"/>
            <a:extLst>
              <a:ext uri="{FF2B5EF4-FFF2-40B4-BE49-F238E27FC236}">
                <a16:creationId xmlns:a16="http://schemas.microsoft.com/office/drawing/2014/main" id="{9D32DB75-CD60-44E6-9D01-12B4FA6AC8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1892943"/>
            <a:ext cx="816935" cy="865707"/>
          </a:xfrm>
          <a:prstGeom prst="rect">
            <a:avLst/>
          </a:prstGeom>
        </p:spPr>
      </p:pic>
      <p:pic>
        <p:nvPicPr>
          <p:cNvPr id="49" name="Picture 48">
            <a:hlinkClick r:id="rId7" action="ppaction://hlinksldjump"/>
            <a:extLst>
              <a:ext uri="{FF2B5EF4-FFF2-40B4-BE49-F238E27FC236}">
                <a16:creationId xmlns:a16="http://schemas.microsoft.com/office/drawing/2014/main" id="{4B823403-67FC-470D-AB7A-FA66A62A75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3300952"/>
            <a:ext cx="816935" cy="865707"/>
          </a:xfrm>
          <a:prstGeom prst="rect">
            <a:avLst/>
          </a:prstGeom>
        </p:spPr>
      </p:pic>
      <p:pic>
        <p:nvPicPr>
          <p:cNvPr id="50" name="Picture 49">
            <a:hlinkClick r:id="rId8" action="ppaction://hlinksldjump"/>
            <a:extLst>
              <a:ext uri="{FF2B5EF4-FFF2-40B4-BE49-F238E27FC236}">
                <a16:creationId xmlns:a16="http://schemas.microsoft.com/office/drawing/2014/main" id="{8829692F-040C-4647-A3EE-57261E387B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4708961"/>
            <a:ext cx="816935" cy="865707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224B7754-BD4F-4517-9257-0F158EAA5116}"/>
              </a:ext>
            </a:extLst>
          </p:cNvPr>
          <p:cNvSpPr txBox="1"/>
          <p:nvPr/>
        </p:nvSpPr>
        <p:spPr>
          <a:xfrm>
            <a:off x="6860369" y="2209313"/>
            <a:ext cx="440903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EXPECTED OUTPUT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Use function module such as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REUSE_ALV_DISPLAY_GRID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and pass the Internal Table to generate the ALV output. You can use other Function modules if you like.</a:t>
            </a:r>
          </a:p>
        </p:txBody>
      </p:sp>
    </p:spTree>
    <p:extLst>
      <p:ext uri="{BB962C8B-B14F-4D97-AF65-F5344CB8AC3E}">
        <p14:creationId xmlns:p14="http://schemas.microsoft.com/office/powerpoint/2010/main" val="2519643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0" grpId="0" animBg="1"/>
      <p:bldP spid="21" grpId="0" animBg="1"/>
      <p:bldP spid="40" grpId="0" animBg="1"/>
      <p:bldP spid="42" grpId="0" animBg="1"/>
      <p:bldP spid="22" grpId="0"/>
      <p:bldP spid="23" grpId="0"/>
      <p:bldP spid="53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9C2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Document 1">
            <a:extLst>
              <a:ext uri="{FF2B5EF4-FFF2-40B4-BE49-F238E27FC236}">
                <a16:creationId xmlns:a16="http://schemas.microsoft.com/office/drawing/2014/main" id="{F2A10B2D-B757-4389-BE7B-9738A1C89FDE}"/>
              </a:ext>
            </a:extLst>
          </p:cNvPr>
          <p:cNvSpPr/>
          <p:nvPr/>
        </p:nvSpPr>
        <p:spPr>
          <a:xfrm flipH="1">
            <a:off x="0" y="0"/>
            <a:ext cx="12192000" cy="1538513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0 h 20868"/>
              <a:gd name="connsiteX1" fmla="*/ 21600 w 21600"/>
              <a:gd name="connsiteY1" fmla="*/ 0 h 20868"/>
              <a:gd name="connsiteX2" fmla="*/ 21600 w 21600"/>
              <a:gd name="connsiteY2" fmla="*/ 17322 h 20868"/>
              <a:gd name="connsiteX3" fmla="*/ 13061 w 21600"/>
              <a:gd name="connsiteY3" fmla="*/ 13920 h 20868"/>
              <a:gd name="connsiteX4" fmla="*/ 0 w 21600"/>
              <a:gd name="connsiteY4" fmla="*/ 20172 h 20868"/>
              <a:gd name="connsiteX5" fmla="*/ 0 w 21600"/>
              <a:gd name="connsiteY5" fmla="*/ 0 h 20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600" h="20868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9913" y="20549"/>
                  <a:pt x="16661" y="13445"/>
                  <a:pt x="13061" y="13920"/>
                </a:cubicBezTo>
                <a:cubicBezTo>
                  <a:pt x="9461" y="14395"/>
                  <a:pt x="1913" y="23399"/>
                  <a:pt x="0" y="20172"/>
                </a:cubicBezTo>
                <a:lnTo>
                  <a:pt x="0" y="0"/>
                </a:lnTo>
                <a:close/>
              </a:path>
            </a:pathLst>
          </a:custGeom>
          <a:solidFill>
            <a:srgbClr val="3C797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A4FA26-355C-45FB-A556-8FF36C9DE136}"/>
              </a:ext>
            </a:extLst>
          </p:cNvPr>
          <p:cNvSpPr/>
          <p:nvPr/>
        </p:nvSpPr>
        <p:spPr>
          <a:xfrm>
            <a:off x="0" y="6147816"/>
            <a:ext cx="12192000" cy="713232"/>
          </a:xfrm>
          <a:prstGeom prst="rect">
            <a:avLst/>
          </a:prstGeom>
          <a:solidFill>
            <a:srgbClr val="3C79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FB8EF91-ED71-4C79-A137-2E851C445510}"/>
              </a:ext>
            </a:extLst>
          </p:cNvPr>
          <p:cNvSpPr/>
          <p:nvPr/>
        </p:nvSpPr>
        <p:spPr>
          <a:xfrm>
            <a:off x="1059542" y="6245590"/>
            <a:ext cx="4599432" cy="53949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E9D1135-E239-480E-A974-3108301C6027}"/>
              </a:ext>
            </a:extLst>
          </p:cNvPr>
          <p:cNvGrpSpPr/>
          <p:nvPr/>
        </p:nvGrpSpPr>
        <p:grpSpPr>
          <a:xfrm>
            <a:off x="1262744" y="6289132"/>
            <a:ext cx="370683" cy="406908"/>
            <a:chOff x="5849257" y="2133600"/>
            <a:chExt cx="542109" cy="595086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A0F905B-BDC7-4C58-94C1-4372B9771FCD}"/>
                </a:ext>
              </a:extLst>
            </p:cNvPr>
            <p:cNvSpPr/>
            <p:nvPr/>
          </p:nvSpPr>
          <p:spPr>
            <a:xfrm>
              <a:off x="5979886" y="2133600"/>
              <a:ext cx="411480" cy="411480"/>
            </a:xfrm>
            <a:prstGeom prst="ellipse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0612E26-94AD-443B-B30A-8CF01604A9CF}"/>
                </a:ext>
              </a:extLst>
            </p:cNvPr>
            <p:cNvCxnSpPr>
              <a:stCxn id="14" idx="3"/>
            </p:cNvCxnSpPr>
            <p:nvPr/>
          </p:nvCxnSpPr>
          <p:spPr>
            <a:xfrm flipH="1">
              <a:off x="5849257" y="2484820"/>
              <a:ext cx="190889" cy="243866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8344E647-F5A2-4148-B7C8-25D517F6E696}"/>
              </a:ext>
            </a:extLst>
          </p:cNvPr>
          <p:cNvSpPr txBox="1"/>
          <p:nvPr/>
        </p:nvSpPr>
        <p:spPr>
          <a:xfrm>
            <a:off x="1798176" y="6298225"/>
            <a:ext cx="406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Insert Topic Title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EF361A3-C901-4ED5-99B8-10F2F69213D8}"/>
              </a:ext>
            </a:extLst>
          </p:cNvPr>
          <p:cNvSpPr txBox="1"/>
          <p:nvPr/>
        </p:nvSpPr>
        <p:spPr>
          <a:xfrm>
            <a:off x="14514" y="1299871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Introduction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5885550-5204-44FA-BB87-510F4B8B0191}"/>
              </a:ext>
            </a:extLst>
          </p:cNvPr>
          <p:cNvSpPr txBox="1"/>
          <p:nvPr/>
        </p:nvSpPr>
        <p:spPr>
          <a:xfrm>
            <a:off x="134899" y="2731542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Requirements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3FB944F-6B0A-4BF7-8CE7-2290CB52149B}"/>
              </a:ext>
            </a:extLst>
          </p:cNvPr>
          <p:cNvSpPr txBox="1"/>
          <p:nvPr/>
        </p:nvSpPr>
        <p:spPr>
          <a:xfrm>
            <a:off x="-14514" y="4148305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Cases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4762642-6E20-48EA-9008-83529DBC566C}"/>
              </a:ext>
            </a:extLst>
          </p:cNvPr>
          <p:cNvSpPr txBox="1"/>
          <p:nvPr/>
        </p:nvSpPr>
        <p:spPr>
          <a:xfrm>
            <a:off x="-14514" y="5518318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0B176F77-6B02-4C9B-9F32-293730FD55B3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762" y="6182587"/>
            <a:ext cx="647337" cy="647337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345F7672-3C4D-4105-A4CE-8E93A2868B12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052585" y="6210723"/>
            <a:ext cx="531250" cy="531250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A9F4AF43-442B-4D1D-B0E9-F0F988D9DFE6}"/>
              </a:ext>
            </a:extLst>
          </p:cNvPr>
          <p:cNvSpPr txBox="1"/>
          <p:nvPr/>
        </p:nvSpPr>
        <p:spPr>
          <a:xfrm>
            <a:off x="10834914" y="6182587"/>
            <a:ext cx="1698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A8D7D9"/>
                </a:solidFill>
                <a:latin typeface="Century Gothic" panose="020B0502020202020204" pitchFamily="34" charset="0"/>
              </a:rPr>
              <a:t>11:00 AM</a:t>
            </a:r>
          </a:p>
          <a:p>
            <a:r>
              <a:rPr lang="en-US" dirty="0">
                <a:solidFill>
                  <a:srgbClr val="A8D7D9"/>
                </a:solidFill>
                <a:latin typeface="Century Gothic" panose="020B0502020202020204" pitchFamily="34" charset="0"/>
              </a:rPr>
              <a:t>6/17/2023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38A0ED7-FFDB-4B55-B911-B3309F026846}"/>
              </a:ext>
            </a:extLst>
          </p:cNvPr>
          <p:cNvSpPr/>
          <p:nvPr/>
        </p:nvSpPr>
        <p:spPr>
          <a:xfrm>
            <a:off x="2317661" y="191558"/>
            <a:ext cx="8887968" cy="5724144"/>
          </a:xfrm>
          <a:prstGeom prst="rect">
            <a:avLst/>
          </a:prstGeom>
          <a:solidFill>
            <a:srgbClr val="A8D7D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0FD01A9-29FD-4954-A838-331A904D704B}"/>
              </a:ext>
            </a:extLst>
          </p:cNvPr>
          <p:cNvCxnSpPr/>
          <p:nvPr/>
        </p:nvCxnSpPr>
        <p:spPr>
          <a:xfrm>
            <a:off x="2336711" y="963592"/>
            <a:ext cx="8869680" cy="0"/>
          </a:xfrm>
          <a:prstGeom prst="line">
            <a:avLst/>
          </a:prstGeom>
          <a:ln w="38100">
            <a:solidFill>
              <a:srgbClr val="3C79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7E1A7F22-9925-419D-B073-05570914BF11}"/>
              </a:ext>
            </a:extLst>
          </p:cNvPr>
          <p:cNvSpPr/>
          <p:nvPr/>
        </p:nvSpPr>
        <p:spPr>
          <a:xfrm>
            <a:off x="2593419" y="270055"/>
            <a:ext cx="3473991" cy="574462"/>
          </a:xfrm>
          <a:prstGeom prst="roundRect">
            <a:avLst/>
          </a:prstGeom>
          <a:solidFill>
            <a:srgbClr val="4D7F8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67B7B88F-F5A5-4E6C-8462-38977E774899}"/>
              </a:ext>
            </a:extLst>
          </p:cNvPr>
          <p:cNvSpPr/>
          <p:nvPr/>
        </p:nvSpPr>
        <p:spPr>
          <a:xfrm>
            <a:off x="8631014" y="319257"/>
            <a:ext cx="402336" cy="402336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0EEBFC1B-DB37-4454-B18E-8B6BC31302F2}"/>
              </a:ext>
            </a:extLst>
          </p:cNvPr>
          <p:cNvSpPr/>
          <p:nvPr/>
        </p:nvSpPr>
        <p:spPr>
          <a:xfrm>
            <a:off x="9289201" y="329355"/>
            <a:ext cx="402336" cy="402336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C7C51A9-DCDA-4471-A0AB-F5CE581B9002}"/>
              </a:ext>
            </a:extLst>
          </p:cNvPr>
          <p:cNvSpPr/>
          <p:nvPr/>
        </p:nvSpPr>
        <p:spPr>
          <a:xfrm>
            <a:off x="9947388" y="329355"/>
            <a:ext cx="402336" cy="40233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5E52A16-C723-454F-AEA0-253EFCE43DF9}"/>
              </a:ext>
            </a:extLst>
          </p:cNvPr>
          <p:cNvSpPr txBox="1"/>
          <p:nvPr/>
        </p:nvSpPr>
        <p:spPr>
          <a:xfrm>
            <a:off x="10647683" y="164889"/>
            <a:ext cx="816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3C79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en-US" sz="2800" dirty="0">
              <a:solidFill>
                <a:srgbClr val="3C797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5" name="Picture 74">
            <a:hlinkClick r:id="rId4" action="ppaction://hlinksldjump"/>
            <a:extLst>
              <a:ext uri="{FF2B5EF4-FFF2-40B4-BE49-F238E27FC236}">
                <a16:creationId xmlns:a16="http://schemas.microsoft.com/office/drawing/2014/main" id="{2D0B0A56-C393-4554-B75F-D717918A12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401745"/>
            <a:ext cx="816935" cy="865707"/>
          </a:xfrm>
          <a:prstGeom prst="rect">
            <a:avLst/>
          </a:prstGeom>
        </p:spPr>
      </p:pic>
      <p:pic>
        <p:nvPicPr>
          <p:cNvPr id="76" name="Picture 75">
            <a:hlinkClick r:id="rId6" action="ppaction://hlinksldjump"/>
            <a:extLst>
              <a:ext uri="{FF2B5EF4-FFF2-40B4-BE49-F238E27FC236}">
                <a16:creationId xmlns:a16="http://schemas.microsoft.com/office/drawing/2014/main" id="{BA06B267-A5A0-4851-84BD-85AEA6B06A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1892943"/>
            <a:ext cx="816935" cy="865707"/>
          </a:xfrm>
          <a:prstGeom prst="rect">
            <a:avLst/>
          </a:prstGeom>
        </p:spPr>
      </p:pic>
      <p:pic>
        <p:nvPicPr>
          <p:cNvPr id="77" name="Picture 76">
            <a:hlinkClick r:id="rId7" action="ppaction://hlinksldjump"/>
            <a:extLst>
              <a:ext uri="{FF2B5EF4-FFF2-40B4-BE49-F238E27FC236}">
                <a16:creationId xmlns:a16="http://schemas.microsoft.com/office/drawing/2014/main" id="{0F6405F1-6BAB-4F4A-8637-22E612F7C5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3300952"/>
            <a:ext cx="816935" cy="865707"/>
          </a:xfrm>
          <a:prstGeom prst="rect">
            <a:avLst/>
          </a:prstGeom>
        </p:spPr>
      </p:pic>
      <p:pic>
        <p:nvPicPr>
          <p:cNvPr id="78" name="Picture 77">
            <a:hlinkClick r:id="rId8" action="ppaction://hlinksldjump"/>
            <a:extLst>
              <a:ext uri="{FF2B5EF4-FFF2-40B4-BE49-F238E27FC236}">
                <a16:creationId xmlns:a16="http://schemas.microsoft.com/office/drawing/2014/main" id="{43EBAB53-4FA0-4026-9A21-129437060F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4708961"/>
            <a:ext cx="816935" cy="865707"/>
          </a:xfrm>
          <a:prstGeom prst="rect">
            <a:avLst/>
          </a:prstGeom>
        </p:spPr>
      </p:pic>
      <p:pic>
        <p:nvPicPr>
          <p:cNvPr id="3" name="Picture 2">
            <a:hlinkClick r:id="rId8" action="ppaction://hlinksldjump"/>
            <a:extLst>
              <a:ext uri="{FF2B5EF4-FFF2-40B4-BE49-F238E27FC236}">
                <a16:creationId xmlns:a16="http://schemas.microsoft.com/office/drawing/2014/main" id="{28A192F0-7E22-499C-9825-0D936406E09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28" y="6186216"/>
            <a:ext cx="676715" cy="66452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397D3BA-CB79-48AB-A185-FDD1AE5550A7}"/>
              </a:ext>
            </a:extLst>
          </p:cNvPr>
          <p:cNvSpPr txBox="1"/>
          <p:nvPr/>
        </p:nvSpPr>
        <p:spPr>
          <a:xfrm>
            <a:off x="2692479" y="1780653"/>
            <a:ext cx="3065555" cy="1272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Back on the PBO Module, we will write the function of the PF-STATUS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AD25AD22-265D-4A5F-858A-694FDC757029}"/>
              </a:ext>
            </a:extLst>
          </p:cNvPr>
          <p:cNvPicPr/>
          <p:nvPr/>
        </p:nvPicPr>
        <p:blipFill>
          <a:blip r:embed="rId10"/>
          <a:stretch>
            <a:fillRect/>
          </a:stretch>
        </p:blipFill>
        <p:spPr>
          <a:xfrm>
            <a:off x="6332620" y="1798679"/>
            <a:ext cx="3486150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112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6" grpId="0" animBg="1"/>
      <p:bldP spid="57" grpId="0" animBg="1"/>
      <p:bldP spid="58" grpId="0" animBg="1"/>
      <p:bldP spid="59" grpId="0" animBg="1"/>
      <p:bldP spid="60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9C2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Document 1">
            <a:extLst>
              <a:ext uri="{FF2B5EF4-FFF2-40B4-BE49-F238E27FC236}">
                <a16:creationId xmlns:a16="http://schemas.microsoft.com/office/drawing/2014/main" id="{F2A10B2D-B757-4389-BE7B-9738A1C89FDE}"/>
              </a:ext>
            </a:extLst>
          </p:cNvPr>
          <p:cNvSpPr/>
          <p:nvPr/>
        </p:nvSpPr>
        <p:spPr>
          <a:xfrm flipH="1">
            <a:off x="0" y="0"/>
            <a:ext cx="12192000" cy="1538513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0 h 20868"/>
              <a:gd name="connsiteX1" fmla="*/ 21600 w 21600"/>
              <a:gd name="connsiteY1" fmla="*/ 0 h 20868"/>
              <a:gd name="connsiteX2" fmla="*/ 21600 w 21600"/>
              <a:gd name="connsiteY2" fmla="*/ 17322 h 20868"/>
              <a:gd name="connsiteX3" fmla="*/ 13061 w 21600"/>
              <a:gd name="connsiteY3" fmla="*/ 13920 h 20868"/>
              <a:gd name="connsiteX4" fmla="*/ 0 w 21600"/>
              <a:gd name="connsiteY4" fmla="*/ 20172 h 20868"/>
              <a:gd name="connsiteX5" fmla="*/ 0 w 21600"/>
              <a:gd name="connsiteY5" fmla="*/ 0 h 20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600" h="20868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9913" y="20549"/>
                  <a:pt x="16661" y="13445"/>
                  <a:pt x="13061" y="13920"/>
                </a:cubicBezTo>
                <a:cubicBezTo>
                  <a:pt x="9461" y="14395"/>
                  <a:pt x="1913" y="23399"/>
                  <a:pt x="0" y="20172"/>
                </a:cubicBezTo>
                <a:lnTo>
                  <a:pt x="0" y="0"/>
                </a:lnTo>
                <a:close/>
              </a:path>
            </a:pathLst>
          </a:custGeom>
          <a:solidFill>
            <a:srgbClr val="3C797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A4FA26-355C-45FB-A556-8FF36C9DE136}"/>
              </a:ext>
            </a:extLst>
          </p:cNvPr>
          <p:cNvSpPr/>
          <p:nvPr/>
        </p:nvSpPr>
        <p:spPr>
          <a:xfrm>
            <a:off x="0" y="6147816"/>
            <a:ext cx="12192000" cy="713232"/>
          </a:xfrm>
          <a:prstGeom prst="rect">
            <a:avLst/>
          </a:prstGeom>
          <a:solidFill>
            <a:srgbClr val="3C79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FB8EF91-ED71-4C79-A137-2E851C445510}"/>
              </a:ext>
            </a:extLst>
          </p:cNvPr>
          <p:cNvSpPr/>
          <p:nvPr/>
        </p:nvSpPr>
        <p:spPr>
          <a:xfrm>
            <a:off x="1059542" y="6245590"/>
            <a:ext cx="4599432" cy="53949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E9D1135-E239-480E-A974-3108301C6027}"/>
              </a:ext>
            </a:extLst>
          </p:cNvPr>
          <p:cNvGrpSpPr/>
          <p:nvPr/>
        </p:nvGrpSpPr>
        <p:grpSpPr>
          <a:xfrm>
            <a:off x="1262744" y="6289132"/>
            <a:ext cx="370683" cy="406908"/>
            <a:chOff x="5849257" y="2133600"/>
            <a:chExt cx="542109" cy="595086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A0F905B-BDC7-4C58-94C1-4372B9771FCD}"/>
                </a:ext>
              </a:extLst>
            </p:cNvPr>
            <p:cNvSpPr/>
            <p:nvPr/>
          </p:nvSpPr>
          <p:spPr>
            <a:xfrm>
              <a:off x="5979886" y="2133600"/>
              <a:ext cx="411480" cy="411480"/>
            </a:xfrm>
            <a:prstGeom prst="ellipse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0612E26-94AD-443B-B30A-8CF01604A9CF}"/>
                </a:ext>
              </a:extLst>
            </p:cNvPr>
            <p:cNvCxnSpPr>
              <a:stCxn id="14" idx="3"/>
            </p:cNvCxnSpPr>
            <p:nvPr/>
          </p:nvCxnSpPr>
          <p:spPr>
            <a:xfrm flipH="1">
              <a:off x="5849257" y="2484820"/>
              <a:ext cx="190889" cy="243866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8344E647-F5A2-4148-B7C8-25D517F6E696}"/>
              </a:ext>
            </a:extLst>
          </p:cNvPr>
          <p:cNvSpPr txBox="1"/>
          <p:nvPr/>
        </p:nvSpPr>
        <p:spPr>
          <a:xfrm>
            <a:off x="1798176" y="6298225"/>
            <a:ext cx="406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Insert Topic Title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EF361A3-C901-4ED5-99B8-10F2F69213D8}"/>
              </a:ext>
            </a:extLst>
          </p:cNvPr>
          <p:cNvSpPr txBox="1"/>
          <p:nvPr/>
        </p:nvSpPr>
        <p:spPr>
          <a:xfrm>
            <a:off x="14514" y="1299871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Introduction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5885550-5204-44FA-BB87-510F4B8B0191}"/>
              </a:ext>
            </a:extLst>
          </p:cNvPr>
          <p:cNvSpPr txBox="1"/>
          <p:nvPr/>
        </p:nvSpPr>
        <p:spPr>
          <a:xfrm>
            <a:off x="134899" y="2731542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Requirements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3FB944F-6B0A-4BF7-8CE7-2290CB52149B}"/>
              </a:ext>
            </a:extLst>
          </p:cNvPr>
          <p:cNvSpPr txBox="1"/>
          <p:nvPr/>
        </p:nvSpPr>
        <p:spPr>
          <a:xfrm>
            <a:off x="-14514" y="4148305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Cases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4762642-6E20-48EA-9008-83529DBC566C}"/>
              </a:ext>
            </a:extLst>
          </p:cNvPr>
          <p:cNvSpPr txBox="1"/>
          <p:nvPr/>
        </p:nvSpPr>
        <p:spPr>
          <a:xfrm>
            <a:off x="-14514" y="5518318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0B176F77-6B02-4C9B-9F32-293730FD55B3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762" y="6182587"/>
            <a:ext cx="647337" cy="647337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345F7672-3C4D-4105-A4CE-8E93A2868B12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052585" y="6210723"/>
            <a:ext cx="531250" cy="531250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A9F4AF43-442B-4D1D-B0E9-F0F988D9DFE6}"/>
              </a:ext>
            </a:extLst>
          </p:cNvPr>
          <p:cNvSpPr txBox="1"/>
          <p:nvPr/>
        </p:nvSpPr>
        <p:spPr>
          <a:xfrm>
            <a:off x="10834914" y="6182587"/>
            <a:ext cx="1698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A8D7D9"/>
                </a:solidFill>
                <a:latin typeface="Century Gothic" panose="020B0502020202020204" pitchFamily="34" charset="0"/>
              </a:rPr>
              <a:t>11:00 AM</a:t>
            </a:r>
          </a:p>
          <a:p>
            <a:r>
              <a:rPr lang="en-US" dirty="0">
                <a:solidFill>
                  <a:srgbClr val="A8D7D9"/>
                </a:solidFill>
                <a:latin typeface="Century Gothic" panose="020B0502020202020204" pitchFamily="34" charset="0"/>
              </a:rPr>
              <a:t>6/17/2023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38A0ED7-FFDB-4B55-B911-B3309F026846}"/>
              </a:ext>
            </a:extLst>
          </p:cNvPr>
          <p:cNvSpPr/>
          <p:nvPr/>
        </p:nvSpPr>
        <p:spPr>
          <a:xfrm>
            <a:off x="2317661" y="191558"/>
            <a:ext cx="8887968" cy="5724144"/>
          </a:xfrm>
          <a:prstGeom prst="rect">
            <a:avLst/>
          </a:prstGeom>
          <a:solidFill>
            <a:srgbClr val="A8D7D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0FD01A9-29FD-4954-A838-331A904D704B}"/>
              </a:ext>
            </a:extLst>
          </p:cNvPr>
          <p:cNvCxnSpPr/>
          <p:nvPr/>
        </p:nvCxnSpPr>
        <p:spPr>
          <a:xfrm>
            <a:off x="2336711" y="963592"/>
            <a:ext cx="8869680" cy="0"/>
          </a:xfrm>
          <a:prstGeom prst="line">
            <a:avLst/>
          </a:prstGeom>
          <a:ln w="38100">
            <a:solidFill>
              <a:srgbClr val="3C79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7E1A7F22-9925-419D-B073-05570914BF11}"/>
              </a:ext>
            </a:extLst>
          </p:cNvPr>
          <p:cNvSpPr/>
          <p:nvPr/>
        </p:nvSpPr>
        <p:spPr>
          <a:xfrm>
            <a:off x="2593419" y="270055"/>
            <a:ext cx="3473991" cy="574462"/>
          </a:xfrm>
          <a:prstGeom prst="roundRect">
            <a:avLst/>
          </a:prstGeom>
          <a:solidFill>
            <a:srgbClr val="4D7F8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67B7B88F-F5A5-4E6C-8462-38977E774899}"/>
              </a:ext>
            </a:extLst>
          </p:cNvPr>
          <p:cNvSpPr/>
          <p:nvPr/>
        </p:nvSpPr>
        <p:spPr>
          <a:xfrm>
            <a:off x="8631014" y="319257"/>
            <a:ext cx="402336" cy="402336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0EEBFC1B-DB37-4454-B18E-8B6BC31302F2}"/>
              </a:ext>
            </a:extLst>
          </p:cNvPr>
          <p:cNvSpPr/>
          <p:nvPr/>
        </p:nvSpPr>
        <p:spPr>
          <a:xfrm>
            <a:off x="9289201" y="329355"/>
            <a:ext cx="402336" cy="402336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C7C51A9-DCDA-4471-A0AB-F5CE581B9002}"/>
              </a:ext>
            </a:extLst>
          </p:cNvPr>
          <p:cNvSpPr/>
          <p:nvPr/>
        </p:nvSpPr>
        <p:spPr>
          <a:xfrm>
            <a:off x="9947388" y="329355"/>
            <a:ext cx="402336" cy="40233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5E52A16-C723-454F-AEA0-253EFCE43DF9}"/>
              </a:ext>
            </a:extLst>
          </p:cNvPr>
          <p:cNvSpPr txBox="1"/>
          <p:nvPr/>
        </p:nvSpPr>
        <p:spPr>
          <a:xfrm>
            <a:off x="10647683" y="164889"/>
            <a:ext cx="816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3C79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en-US" sz="2800" dirty="0">
              <a:solidFill>
                <a:srgbClr val="3C797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5" name="Picture 74">
            <a:hlinkClick r:id="rId4" action="ppaction://hlinksldjump"/>
            <a:extLst>
              <a:ext uri="{FF2B5EF4-FFF2-40B4-BE49-F238E27FC236}">
                <a16:creationId xmlns:a16="http://schemas.microsoft.com/office/drawing/2014/main" id="{2D0B0A56-C393-4554-B75F-D717918A12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401745"/>
            <a:ext cx="816935" cy="865707"/>
          </a:xfrm>
          <a:prstGeom prst="rect">
            <a:avLst/>
          </a:prstGeom>
        </p:spPr>
      </p:pic>
      <p:pic>
        <p:nvPicPr>
          <p:cNvPr id="76" name="Picture 75">
            <a:hlinkClick r:id="rId6" action="ppaction://hlinksldjump"/>
            <a:extLst>
              <a:ext uri="{FF2B5EF4-FFF2-40B4-BE49-F238E27FC236}">
                <a16:creationId xmlns:a16="http://schemas.microsoft.com/office/drawing/2014/main" id="{BA06B267-A5A0-4851-84BD-85AEA6B06A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1892943"/>
            <a:ext cx="816935" cy="865707"/>
          </a:xfrm>
          <a:prstGeom prst="rect">
            <a:avLst/>
          </a:prstGeom>
        </p:spPr>
      </p:pic>
      <p:pic>
        <p:nvPicPr>
          <p:cNvPr id="77" name="Picture 76">
            <a:hlinkClick r:id="rId7" action="ppaction://hlinksldjump"/>
            <a:extLst>
              <a:ext uri="{FF2B5EF4-FFF2-40B4-BE49-F238E27FC236}">
                <a16:creationId xmlns:a16="http://schemas.microsoft.com/office/drawing/2014/main" id="{0F6405F1-6BAB-4F4A-8637-22E612F7C5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3300952"/>
            <a:ext cx="816935" cy="865707"/>
          </a:xfrm>
          <a:prstGeom prst="rect">
            <a:avLst/>
          </a:prstGeom>
        </p:spPr>
      </p:pic>
      <p:pic>
        <p:nvPicPr>
          <p:cNvPr id="78" name="Picture 77">
            <a:hlinkClick r:id="rId8" action="ppaction://hlinksldjump"/>
            <a:extLst>
              <a:ext uri="{FF2B5EF4-FFF2-40B4-BE49-F238E27FC236}">
                <a16:creationId xmlns:a16="http://schemas.microsoft.com/office/drawing/2014/main" id="{43EBAB53-4FA0-4026-9A21-129437060F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4708961"/>
            <a:ext cx="816935" cy="865707"/>
          </a:xfrm>
          <a:prstGeom prst="rect">
            <a:avLst/>
          </a:prstGeom>
        </p:spPr>
      </p:pic>
      <p:pic>
        <p:nvPicPr>
          <p:cNvPr id="3" name="Picture 2">
            <a:hlinkClick r:id="rId8" action="ppaction://hlinksldjump"/>
            <a:extLst>
              <a:ext uri="{FF2B5EF4-FFF2-40B4-BE49-F238E27FC236}">
                <a16:creationId xmlns:a16="http://schemas.microsoft.com/office/drawing/2014/main" id="{28A192F0-7E22-499C-9825-0D936406E09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28" y="6186216"/>
            <a:ext cx="676715" cy="66452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397D3BA-CB79-48AB-A185-FDD1AE5550A7}"/>
              </a:ext>
            </a:extLst>
          </p:cNvPr>
          <p:cNvSpPr txBox="1"/>
          <p:nvPr/>
        </p:nvSpPr>
        <p:spPr>
          <a:xfrm>
            <a:off x="3371251" y="2488441"/>
            <a:ext cx="3065555" cy="680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Next is the PAI Module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18670C99-C0ED-44CF-94AB-9AA5D5242621}"/>
              </a:ext>
            </a:extLst>
          </p:cNvPr>
          <p:cNvPicPr/>
          <p:nvPr/>
        </p:nvPicPr>
        <p:blipFill>
          <a:blip r:embed="rId10"/>
          <a:stretch>
            <a:fillRect/>
          </a:stretch>
        </p:blipFill>
        <p:spPr>
          <a:xfrm>
            <a:off x="6141864" y="2523088"/>
            <a:ext cx="2800350" cy="5715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F2D7914-9772-4682-9608-969EECE9EC10}"/>
              </a:ext>
            </a:extLst>
          </p:cNvPr>
          <p:cNvSpPr txBox="1"/>
          <p:nvPr/>
        </p:nvSpPr>
        <p:spPr>
          <a:xfrm>
            <a:off x="4191374" y="4924888"/>
            <a:ext cx="4762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Double click on USER_COMMAND_1001 to view the module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79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6" grpId="0" animBg="1"/>
      <p:bldP spid="57" grpId="0" animBg="1"/>
      <p:bldP spid="58" grpId="0" animBg="1"/>
      <p:bldP spid="59" grpId="0" animBg="1"/>
      <p:bldP spid="60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9C2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Document 1">
            <a:extLst>
              <a:ext uri="{FF2B5EF4-FFF2-40B4-BE49-F238E27FC236}">
                <a16:creationId xmlns:a16="http://schemas.microsoft.com/office/drawing/2014/main" id="{F2A10B2D-B757-4389-BE7B-9738A1C89FDE}"/>
              </a:ext>
            </a:extLst>
          </p:cNvPr>
          <p:cNvSpPr/>
          <p:nvPr/>
        </p:nvSpPr>
        <p:spPr>
          <a:xfrm flipH="1">
            <a:off x="0" y="0"/>
            <a:ext cx="12192000" cy="1538513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0 h 20868"/>
              <a:gd name="connsiteX1" fmla="*/ 21600 w 21600"/>
              <a:gd name="connsiteY1" fmla="*/ 0 h 20868"/>
              <a:gd name="connsiteX2" fmla="*/ 21600 w 21600"/>
              <a:gd name="connsiteY2" fmla="*/ 17322 h 20868"/>
              <a:gd name="connsiteX3" fmla="*/ 13061 w 21600"/>
              <a:gd name="connsiteY3" fmla="*/ 13920 h 20868"/>
              <a:gd name="connsiteX4" fmla="*/ 0 w 21600"/>
              <a:gd name="connsiteY4" fmla="*/ 20172 h 20868"/>
              <a:gd name="connsiteX5" fmla="*/ 0 w 21600"/>
              <a:gd name="connsiteY5" fmla="*/ 0 h 20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600" h="20868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9913" y="20549"/>
                  <a:pt x="16661" y="13445"/>
                  <a:pt x="13061" y="13920"/>
                </a:cubicBezTo>
                <a:cubicBezTo>
                  <a:pt x="9461" y="14395"/>
                  <a:pt x="1913" y="23399"/>
                  <a:pt x="0" y="20172"/>
                </a:cubicBezTo>
                <a:lnTo>
                  <a:pt x="0" y="0"/>
                </a:lnTo>
                <a:close/>
              </a:path>
            </a:pathLst>
          </a:custGeom>
          <a:solidFill>
            <a:srgbClr val="3C797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A4FA26-355C-45FB-A556-8FF36C9DE136}"/>
              </a:ext>
            </a:extLst>
          </p:cNvPr>
          <p:cNvSpPr/>
          <p:nvPr/>
        </p:nvSpPr>
        <p:spPr>
          <a:xfrm>
            <a:off x="0" y="6147816"/>
            <a:ext cx="12192000" cy="713232"/>
          </a:xfrm>
          <a:prstGeom prst="rect">
            <a:avLst/>
          </a:prstGeom>
          <a:solidFill>
            <a:srgbClr val="3C79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FB8EF91-ED71-4C79-A137-2E851C445510}"/>
              </a:ext>
            </a:extLst>
          </p:cNvPr>
          <p:cNvSpPr/>
          <p:nvPr/>
        </p:nvSpPr>
        <p:spPr>
          <a:xfrm>
            <a:off x="1059542" y="6245590"/>
            <a:ext cx="4599432" cy="53949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E9D1135-E239-480E-A974-3108301C6027}"/>
              </a:ext>
            </a:extLst>
          </p:cNvPr>
          <p:cNvGrpSpPr/>
          <p:nvPr/>
        </p:nvGrpSpPr>
        <p:grpSpPr>
          <a:xfrm>
            <a:off x="1262744" y="6289132"/>
            <a:ext cx="370683" cy="406908"/>
            <a:chOff x="5849257" y="2133600"/>
            <a:chExt cx="542109" cy="595086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A0F905B-BDC7-4C58-94C1-4372B9771FCD}"/>
                </a:ext>
              </a:extLst>
            </p:cNvPr>
            <p:cNvSpPr/>
            <p:nvPr/>
          </p:nvSpPr>
          <p:spPr>
            <a:xfrm>
              <a:off x="5979886" y="2133600"/>
              <a:ext cx="411480" cy="411480"/>
            </a:xfrm>
            <a:prstGeom prst="ellipse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0612E26-94AD-443B-B30A-8CF01604A9CF}"/>
                </a:ext>
              </a:extLst>
            </p:cNvPr>
            <p:cNvCxnSpPr>
              <a:stCxn id="14" idx="3"/>
            </p:cNvCxnSpPr>
            <p:nvPr/>
          </p:nvCxnSpPr>
          <p:spPr>
            <a:xfrm flipH="1">
              <a:off x="5849257" y="2484820"/>
              <a:ext cx="190889" cy="243866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8344E647-F5A2-4148-B7C8-25D517F6E696}"/>
              </a:ext>
            </a:extLst>
          </p:cNvPr>
          <p:cNvSpPr txBox="1"/>
          <p:nvPr/>
        </p:nvSpPr>
        <p:spPr>
          <a:xfrm>
            <a:off x="1798176" y="6298225"/>
            <a:ext cx="406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Insert Topic Title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EF361A3-C901-4ED5-99B8-10F2F69213D8}"/>
              </a:ext>
            </a:extLst>
          </p:cNvPr>
          <p:cNvSpPr txBox="1"/>
          <p:nvPr/>
        </p:nvSpPr>
        <p:spPr>
          <a:xfrm>
            <a:off x="14514" y="1299871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Introduction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5885550-5204-44FA-BB87-510F4B8B0191}"/>
              </a:ext>
            </a:extLst>
          </p:cNvPr>
          <p:cNvSpPr txBox="1"/>
          <p:nvPr/>
        </p:nvSpPr>
        <p:spPr>
          <a:xfrm>
            <a:off x="134899" y="2731542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Requirements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3FB944F-6B0A-4BF7-8CE7-2290CB52149B}"/>
              </a:ext>
            </a:extLst>
          </p:cNvPr>
          <p:cNvSpPr txBox="1"/>
          <p:nvPr/>
        </p:nvSpPr>
        <p:spPr>
          <a:xfrm>
            <a:off x="-14514" y="4148305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Cases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4762642-6E20-48EA-9008-83529DBC566C}"/>
              </a:ext>
            </a:extLst>
          </p:cNvPr>
          <p:cNvSpPr txBox="1"/>
          <p:nvPr/>
        </p:nvSpPr>
        <p:spPr>
          <a:xfrm>
            <a:off x="-14514" y="5518318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0B176F77-6B02-4C9B-9F32-293730FD55B3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762" y="6182587"/>
            <a:ext cx="647337" cy="647337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345F7672-3C4D-4105-A4CE-8E93A2868B12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052585" y="6210723"/>
            <a:ext cx="531250" cy="531250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A9F4AF43-442B-4D1D-B0E9-F0F988D9DFE6}"/>
              </a:ext>
            </a:extLst>
          </p:cNvPr>
          <p:cNvSpPr txBox="1"/>
          <p:nvPr/>
        </p:nvSpPr>
        <p:spPr>
          <a:xfrm>
            <a:off x="10834914" y="6182587"/>
            <a:ext cx="1698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A8D7D9"/>
                </a:solidFill>
                <a:latin typeface="Century Gothic" panose="020B0502020202020204" pitchFamily="34" charset="0"/>
              </a:rPr>
              <a:t>11:00 AM</a:t>
            </a:r>
          </a:p>
          <a:p>
            <a:r>
              <a:rPr lang="en-US" dirty="0">
                <a:solidFill>
                  <a:srgbClr val="A8D7D9"/>
                </a:solidFill>
                <a:latin typeface="Century Gothic" panose="020B0502020202020204" pitchFamily="34" charset="0"/>
              </a:rPr>
              <a:t>6/17/2023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38A0ED7-FFDB-4B55-B911-B3309F026846}"/>
              </a:ext>
            </a:extLst>
          </p:cNvPr>
          <p:cNvSpPr/>
          <p:nvPr/>
        </p:nvSpPr>
        <p:spPr>
          <a:xfrm>
            <a:off x="2317661" y="191558"/>
            <a:ext cx="8887968" cy="5724144"/>
          </a:xfrm>
          <a:prstGeom prst="rect">
            <a:avLst/>
          </a:prstGeom>
          <a:solidFill>
            <a:srgbClr val="A8D7D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0FD01A9-29FD-4954-A838-331A904D704B}"/>
              </a:ext>
            </a:extLst>
          </p:cNvPr>
          <p:cNvCxnSpPr/>
          <p:nvPr/>
        </p:nvCxnSpPr>
        <p:spPr>
          <a:xfrm>
            <a:off x="2336711" y="963592"/>
            <a:ext cx="8869680" cy="0"/>
          </a:xfrm>
          <a:prstGeom prst="line">
            <a:avLst/>
          </a:prstGeom>
          <a:ln w="38100">
            <a:solidFill>
              <a:srgbClr val="3C79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7E1A7F22-9925-419D-B073-05570914BF11}"/>
              </a:ext>
            </a:extLst>
          </p:cNvPr>
          <p:cNvSpPr/>
          <p:nvPr/>
        </p:nvSpPr>
        <p:spPr>
          <a:xfrm>
            <a:off x="2593419" y="270055"/>
            <a:ext cx="3473991" cy="574462"/>
          </a:xfrm>
          <a:prstGeom prst="roundRect">
            <a:avLst/>
          </a:prstGeom>
          <a:solidFill>
            <a:srgbClr val="4D7F8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67B7B88F-F5A5-4E6C-8462-38977E774899}"/>
              </a:ext>
            </a:extLst>
          </p:cNvPr>
          <p:cNvSpPr/>
          <p:nvPr/>
        </p:nvSpPr>
        <p:spPr>
          <a:xfrm>
            <a:off x="8631014" y="319257"/>
            <a:ext cx="402336" cy="402336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0EEBFC1B-DB37-4454-B18E-8B6BC31302F2}"/>
              </a:ext>
            </a:extLst>
          </p:cNvPr>
          <p:cNvSpPr/>
          <p:nvPr/>
        </p:nvSpPr>
        <p:spPr>
          <a:xfrm>
            <a:off x="9289201" y="329355"/>
            <a:ext cx="402336" cy="402336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C7C51A9-DCDA-4471-A0AB-F5CE581B9002}"/>
              </a:ext>
            </a:extLst>
          </p:cNvPr>
          <p:cNvSpPr/>
          <p:nvPr/>
        </p:nvSpPr>
        <p:spPr>
          <a:xfrm>
            <a:off x="9947388" y="329355"/>
            <a:ext cx="402336" cy="40233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5E52A16-C723-454F-AEA0-253EFCE43DF9}"/>
              </a:ext>
            </a:extLst>
          </p:cNvPr>
          <p:cNvSpPr txBox="1"/>
          <p:nvPr/>
        </p:nvSpPr>
        <p:spPr>
          <a:xfrm>
            <a:off x="10647683" y="164889"/>
            <a:ext cx="816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3C79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en-US" sz="2800" dirty="0">
              <a:solidFill>
                <a:srgbClr val="3C797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5" name="Picture 74">
            <a:hlinkClick r:id="rId4" action="ppaction://hlinksldjump"/>
            <a:extLst>
              <a:ext uri="{FF2B5EF4-FFF2-40B4-BE49-F238E27FC236}">
                <a16:creationId xmlns:a16="http://schemas.microsoft.com/office/drawing/2014/main" id="{2D0B0A56-C393-4554-B75F-D717918A12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401745"/>
            <a:ext cx="816935" cy="865707"/>
          </a:xfrm>
          <a:prstGeom prst="rect">
            <a:avLst/>
          </a:prstGeom>
        </p:spPr>
      </p:pic>
      <p:pic>
        <p:nvPicPr>
          <p:cNvPr id="76" name="Picture 75">
            <a:hlinkClick r:id="rId6" action="ppaction://hlinksldjump"/>
            <a:extLst>
              <a:ext uri="{FF2B5EF4-FFF2-40B4-BE49-F238E27FC236}">
                <a16:creationId xmlns:a16="http://schemas.microsoft.com/office/drawing/2014/main" id="{BA06B267-A5A0-4851-84BD-85AEA6B06A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1892943"/>
            <a:ext cx="816935" cy="865707"/>
          </a:xfrm>
          <a:prstGeom prst="rect">
            <a:avLst/>
          </a:prstGeom>
        </p:spPr>
      </p:pic>
      <p:pic>
        <p:nvPicPr>
          <p:cNvPr id="77" name="Picture 76">
            <a:hlinkClick r:id="rId7" action="ppaction://hlinksldjump"/>
            <a:extLst>
              <a:ext uri="{FF2B5EF4-FFF2-40B4-BE49-F238E27FC236}">
                <a16:creationId xmlns:a16="http://schemas.microsoft.com/office/drawing/2014/main" id="{0F6405F1-6BAB-4F4A-8637-22E612F7C5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3300952"/>
            <a:ext cx="816935" cy="865707"/>
          </a:xfrm>
          <a:prstGeom prst="rect">
            <a:avLst/>
          </a:prstGeom>
        </p:spPr>
      </p:pic>
      <p:pic>
        <p:nvPicPr>
          <p:cNvPr id="78" name="Picture 77">
            <a:hlinkClick r:id="rId8" action="ppaction://hlinksldjump"/>
            <a:extLst>
              <a:ext uri="{FF2B5EF4-FFF2-40B4-BE49-F238E27FC236}">
                <a16:creationId xmlns:a16="http://schemas.microsoft.com/office/drawing/2014/main" id="{43EBAB53-4FA0-4026-9A21-129437060F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4708961"/>
            <a:ext cx="816935" cy="865707"/>
          </a:xfrm>
          <a:prstGeom prst="rect">
            <a:avLst/>
          </a:prstGeom>
        </p:spPr>
      </p:pic>
      <p:pic>
        <p:nvPicPr>
          <p:cNvPr id="3" name="Picture 2">
            <a:hlinkClick r:id="rId8" action="ppaction://hlinksldjump"/>
            <a:extLst>
              <a:ext uri="{FF2B5EF4-FFF2-40B4-BE49-F238E27FC236}">
                <a16:creationId xmlns:a16="http://schemas.microsoft.com/office/drawing/2014/main" id="{28A192F0-7E22-499C-9825-0D936406E09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28" y="6186216"/>
            <a:ext cx="676715" cy="66452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397D3BA-CB79-48AB-A185-FDD1AE5550A7}"/>
              </a:ext>
            </a:extLst>
          </p:cNvPr>
          <p:cNvSpPr txBox="1"/>
          <p:nvPr/>
        </p:nvSpPr>
        <p:spPr>
          <a:xfrm>
            <a:off x="2593419" y="2046124"/>
            <a:ext cx="4272201" cy="38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Write the ‘BACK’ function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F2A4A8B4-6598-407F-95E1-8D006773B92E}"/>
              </a:ext>
            </a:extLst>
          </p:cNvPr>
          <p:cNvPicPr/>
          <p:nvPr/>
        </p:nvPicPr>
        <p:blipFill>
          <a:blip r:embed="rId10"/>
          <a:stretch>
            <a:fillRect/>
          </a:stretch>
        </p:blipFill>
        <p:spPr>
          <a:xfrm>
            <a:off x="5144864" y="2611479"/>
            <a:ext cx="3486150" cy="11144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CF4EF35-16E1-403B-81A5-756FE0858C4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058354" y="4255663"/>
            <a:ext cx="7659169" cy="523948"/>
          </a:xfrm>
          <a:prstGeom prst="rect">
            <a:avLst/>
          </a:prstGeom>
        </p:spPr>
      </p:pic>
      <p:pic>
        <p:nvPicPr>
          <p:cNvPr id="33" name="Graphic 32" descr="Line arrow: Clockwise curve with solid fill">
            <a:extLst>
              <a:ext uri="{FF2B5EF4-FFF2-40B4-BE49-F238E27FC236}">
                <a16:creationId xmlns:a16="http://schemas.microsoft.com/office/drawing/2014/main" id="{2302C2D4-92A8-4B12-B44B-DF951A7795F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5400000" flipV="1">
            <a:off x="6408375" y="4171851"/>
            <a:ext cx="914489" cy="867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329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6" grpId="0" animBg="1"/>
      <p:bldP spid="57" grpId="0" animBg="1"/>
      <p:bldP spid="58" grpId="0" animBg="1"/>
      <p:bldP spid="59" grpId="0" animBg="1"/>
      <p:bldP spid="60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9C2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Document 1">
            <a:extLst>
              <a:ext uri="{FF2B5EF4-FFF2-40B4-BE49-F238E27FC236}">
                <a16:creationId xmlns:a16="http://schemas.microsoft.com/office/drawing/2014/main" id="{F2A10B2D-B757-4389-BE7B-9738A1C89FDE}"/>
              </a:ext>
            </a:extLst>
          </p:cNvPr>
          <p:cNvSpPr/>
          <p:nvPr/>
        </p:nvSpPr>
        <p:spPr>
          <a:xfrm flipH="1">
            <a:off x="0" y="0"/>
            <a:ext cx="12192000" cy="1538513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0 h 20868"/>
              <a:gd name="connsiteX1" fmla="*/ 21600 w 21600"/>
              <a:gd name="connsiteY1" fmla="*/ 0 h 20868"/>
              <a:gd name="connsiteX2" fmla="*/ 21600 w 21600"/>
              <a:gd name="connsiteY2" fmla="*/ 17322 h 20868"/>
              <a:gd name="connsiteX3" fmla="*/ 13061 w 21600"/>
              <a:gd name="connsiteY3" fmla="*/ 13920 h 20868"/>
              <a:gd name="connsiteX4" fmla="*/ 0 w 21600"/>
              <a:gd name="connsiteY4" fmla="*/ 20172 h 20868"/>
              <a:gd name="connsiteX5" fmla="*/ 0 w 21600"/>
              <a:gd name="connsiteY5" fmla="*/ 0 h 20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600" h="20868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9913" y="20549"/>
                  <a:pt x="16661" y="13445"/>
                  <a:pt x="13061" y="13920"/>
                </a:cubicBezTo>
                <a:cubicBezTo>
                  <a:pt x="9461" y="14395"/>
                  <a:pt x="1913" y="23399"/>
                  <a:pt x="0" y="20172"/>
                </a:cubicBezTo>
                <a:lnTo>
                  <a:pt x="0" y="0"/>
                </a:lnTo>
                <a:close/>
              </a:path>
            </a:pathLst>
          </a:custGeom>
          <a:solidFill>
            <a:srgbClr val="3C797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A4FA26-355C-45FB-A556-8FF36C9DE136}"/>
              </a:ext>
            </a:extLst>
          </p:cNvPr>
          <p:cNvSpPr/>
          <p:nvPr/>
        </p:nvSpPr>
        <p:spPr>
          <a:xfrm>
            <a:off x="0" y="6147816"/>
            <a:ext cx="12192000" cy="713232"/>
          </a:xfrm>
          <a:prstGeom prst="rect">
            <a:avLst/>
          </a:prstGeom>
          <a:solidFill>
            <a:srgbClr val="3C79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FB8EF91-ED71-4C79-A137-2E851C445510}"/>
              </a:ext>
            </a:extLst>
          </p:cNvPr>
          <p:cNvSpPr/>
          <p:nvPr/>
        </p:nvSpPr>
        <p:spPr>
          <a:xfrm>
            <a:off x="1059542" y="6245590"/>
            <a:ext cx="4599432" cy="53949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E9D1135-E239-480E-A974-3108301C6027}"/>
              </a:ext>
            </a:extLst>
          </p:cNvPr>
          <p:cNvGrpSpPr/>
          <p:nvPr/>
        </p:nvGrpSpPr>
        <p:grpSpPr>
          <a:xfrm>
            <a:off x="1262744" y="6289132"/>
            <a:ext cx="370683" cy="406908"/>
            <a:chOff x="5849257" y="2133600"/>
            <a:chExt cx="542109" cy="595086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A0F905B-BDC7-4C58-94C1-4372B9771FCD}"/>
                </a:ext>
              </a:extLst>
            </p:cNvPr>
            <p:cNvSpPr/>
            <p:nvPr/>
          </p:nvSpPr>
          <p:spPr>
            <a:xfrm>
              <a:off x="5979886" y="2133600"/>
              <a:ext cx="411480" cy="411480"/>
            </a:xfrm>
            <a:prstGeom prst="ellipse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0612E26-94AD-443B-B30A-8CF01604A9CF}"/>
                </a:ext>
              </a:extLst>
            </p:cNvPr>
            <p:cNvCxnSpPr>
              <a:stCxn id="14" idx="3"/>
            </p:cNvCxnSpPr>
            <p:nvPr/>
          </p:nvCxnSpPr>
          <p:spPr>
            <a:xfrm flipH="1">
              <a:off x="5849257" y="2484820"/>
              <a:ext cx="190889" cy="243866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8344E647-F5A2-4148-B7C8-25D517F6E696}"/>
              </a:ext>
            </a:extLst>
          </p:cNvPr>
          <p:cNvSpPr txBox="1"/>
          <p:nvPr/>
        </p:nvSpPr>
        <p:spPr>
          <a:xfrm>
            <a:off x="1798176" y="6298225"/>
            <a:ext cx="406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Insert Topic Title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EF361A3-C901-4ED5-99B8-10F2F69213D8}"/>
              </a:ext>
            </a:extLst>
          </p:cNvPr>
          <p:cNvSpPr txBox="1"/>
          <p:nvPr/>
        </p:nvSpPr>
        <p:spPr>
          <a:xfrm>
            <a:off x="14514" y="1299871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Introduction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5885550-5204-44FA-BB87-510F4B8B0191}"/>
              </a:ext>
            </a:extLst>
          </p:cNvPr>
          <p:cNvSpPr txBox="1"/>
          <p:nvPr/>
        </p:nvSpPr>
        <p:spPr>
          <a:xfrm>
            <a:off x="134899" y="2731542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Requirements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3FB944F-6B0A-4BF7-8CE7-2290CB52149B}"/>
              </a:ext>
            </a:extLst>
          </p:cNvPr>
          <p:cNvSpPr txBox="1"/>
          <p:nvPr/>
        </p:nvSpPr>
        <p:spPr>
          <a:xfrm>
            <a:off x="-14514" y="4148305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Cases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4762642-6E20-48EA-9008-83529DBC566C}"/>
              </a:ext>
            </a:extLst>
          </p:cNvPr>
          <p:cNvSpPr txBox="1"/>
          <p:nvPr/>
        </p:nvSpPr>
        <p:spPr>
          <a:xfrm>
            <a:off x="-14514" y="5518318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0B176F77-6B02-4C9B-9F32-293730FD55B3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762" y="6182587"/>
            <a:ext cx="647337" cy="647337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345F7672-3C4D-4105-A4CE-8E93A2868B12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052585" y="6210723"/>
            <a:ext cx="531250" cy="531250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A9F4AF43-442B-4D1D-B0E9-F0F988D9DFE6}"/>
              </a:ext>
            </a:extLst>
          </p:cNvPr>
          <p:cNvSpPr txBox="1"/>
          <p:nvPr/>
        </p:nvSpPr>
        <p:spPr>
          <a:xfrm>
            <a:off x="10834914" y="6182587"/>
            <a:ext cx="1698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A8D7D9"/>
                </a:solidFill>
                <a:latin typeface="Century Gothic" panose="020B0502020202020204" pitchFamily="34" charset="0"/>
              </a:rPr>
              <a:t>11:00 AM</a:t>
            </a:r>
          </a:p>
          <a:p>
            <a:r>
              <a:rPr lang="en-US" dirty="0">
                <a:solidFill>
                  <a:srgbClr val="A8D7D9"/>
                </a:solidFill>
                <a:latin typeface="Century Gothic" panose="020B0502020202020204" pitchFamily="34" charset="0"/>
              </a:rPr>
              <a:t>6/17/2023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38A0ED7-FFDB-4B55-B911-B3309F026846}"/>
              </a:ext>
            </a:extLst>
          </p:cNvPr>
          <p:cNvSpPr/>
          <p:nvPr/>
        </p:nvSpPr>
        <p:spPr>
          <a:xfrm>
            <a:off x="2317661" y="191558"/>
            <a:ext cx="8887968" cy="5724144"/>
          </a:xfrm>
          <a:prstGeom prst="rect">
            <a:avLst/>
          </a:prstGeom>
          <a:solidFill>
            <a:srgbClr val="A8D7D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0FD01A9-29FD-4954-A838-331A904D704B}"/>
              </a:ext>
            </a:extLst>
          </p:cNvPr>
          <p:cNvCxnSpPr/>
          <p:nvPr/>
        </p:nvCxnSpPr>
        <p:spPr>
          <a:xfrm>
            <a:off x="2336711" y="963592"/>
            <a:ext cx="8869680" cy="0"/>
          </a:xfrm>
          <a:prstGeom prst="line">
            <a:avLst/>
          </a:prstGeom>
          <a:ln w="38100">
            <a:solidFill>
              <a:srgbClr val="3C79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7E1A7F22-9925-419D-B073-05570914BF11}"/>
              </a:ext>
            </a:extLst>
          </p:cNvPr>
          <p:cNvSpPr/>
          <p:nvPr/>
        </p:nvSpPr>
        <p:spPr>
          <a:xfrm>
            <a:off x="2593419" y="270055"/>
            <a:ext cx="3473991" cy="574462"/>
          </a:xfrm>
          <a:prstGeom prst="roundRect">
            <a:avLst/>
          </a:prstGeom>
          <a:solidFill>
            <a:srgbClr val="4D7F8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67B7B88F-F5A5-4E6C-8462-38977E774899}"/>
              </a:ext>
            </a:extLst>
          </p:cNvPr>
          <p:cNvSpPr/>
          <p:nvPr/>
        </p:nvSpPr>
        <p:spPr>
          <a:xfrm>
            <a:off x="8631014" y="319257"/>
            <a:ext cx="402336" cy="402336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0EEBFC1B-DB37-4454-B18E-8B6BC31302F2}"/>
              </a:ext>
            </a:extLst>
          </p:cNvPr>
          <p:cNvSpPr/>
          <p:nvPr/>
        </p:nvSpPr>
        <p:spPr>
          <a:xfrm>
            <a:off x="9289201" y="329355"/>
            <a:ext cx="402336" cy="402336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C7C51A9-DCDA-4471-A0AB-F5CE581B9002}"/>
              </a:ext>
            </a:extLst>
          </p:cNvPr>
          <p:cNvSpPr/>
          <p:nvPr/>
        </p:nvSpPr>
        <p:spPr>
          <a:xfrm>
            <a:off x="9947388" y="329355"/>
            <a:ext cx="402336" cy="40233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5E52A16-C723-454F-AEA0-253EFCE43DF9}"/>
              </a:ext>
            </a:extLst>
          </p:cNvPr>
          <p:cNvSpPr txBox="1"/>
          <p:nvPr/>
        </p:nvSpPr>
        <p:spPr>
          <a:xfrm>
            <a:off x="10647683" y="164889"/>
            <a:ext cx="816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3C79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en-US" sz="2800" dirty="0">
              <a:solidFill>
                <a:srgbClr val="3C797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5" name="Picture 74">
            <a:hlinkClick r:id="rId4" action="ppaction://hlinksldjump"/>
            <a:extLst>
              <a:ext uri="{FF2B5EF4-FFF2-40B4-BE49-F238E27FC236}">
                <a16:creationId xmlns:a16="http://schemas.microsoft.com/office/drawing/2014/main" id="{2D0B0A56-C393-4554-B75F-D717918A12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401745"/>
            <a:ext cx="816935" cy="865707"/>
          </a:xfrm>
          <a:prstGeom prst="rect">
            <a:avLst/>
          </a:prstGeom>
        </p:spPr>
      </p:pic>
      <p:pic>
        <p:nvPicPr>
          <p:cNvPr id="76" name="Picture 75">
            <a:hlinkClick r:id="rId6" action="ppaction://hlinksldjump"/>
            <a:extLst>
              <a:ext uri="{FF2B5EF4-FFF2-40B4-BE49-F238E27FC236}">
                <a16:creationId xmlns:a16="http://schemas.microsoft.com/office/drawing/2014/main" id="{BA06B267-A5A0-4851-84BD-85AEA6B06A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1892943"/>
            <a:ext cx="816935" cy="865707"/>
          </a:xfrm>
          <a:prstGeom prst="rect">
            <a:avLst/>
          </a:prstGeom>
        </p:spPr>
      </p:pic>
      <p:pic>
        <p:nvPicPr>
          <p:cNvPr id="77" name="Picture 76">
            <a:hlinkClick r:id="rId7" action="ppaction://hlinksldjump"/>
            <a:extLst>
              <a:ext uri="{FF2B5EF4-FFF2-40B4-BE49-F238E27FC236}">
                <a16:creationId xmlns:a16="http://schemas.microsoft.com/office/drawing/2014/main" id="{0F6405F1-6BAB-4F4A-8637-22E612F7C5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3300952"/>
            <a:ext cx="816935" cy="865707"/>
          </a:xfrm>
          <a:prstGeom prst="rect">
            <a:avLst/>
          </a:prstGeom>
        </p:spPr>
      </p:pic>
      <p:pic>
        <p:nvPicPr>
          <p:cNvPr id="78" name="Picture 77">
            <a:hlinkClick r:id="rId8" action="ppaction://hlinksldjump"/>
            <a:extLst>
              <a:ext uri="{FF2B5EF4-FFF2-40B4-BE49-F238E27FC236}">
                <a16:creationId xmlns:a16="http://schemas.microsoft.com/office/drawing/2014/main" id="{43EBAB53-4FA0-4026-9A21-129437060F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4708961"/>
            <a:ext cx="816935" cy="865707"/>
          </a:xfrm>
          <a:prstGeom prst="rect">
            <a:avLst/>
          </a:prstGeom>
        </p:spPr>
      </p:pic>
      <p:pic>
        <p:nvPicPr>
          <p:cNvPr id="3" name="Picture 2">
            <a:hlinkClick r:id="rId8" action="ppaction://hlinksldjump"/>
            <a:extLst>
              <a:ext uri="{FF2B5EF4-FFF2-40B4-BE49-F238E27FC236}">
                <a16:creationId xmlns:a16="http://schemas.microsoft.com/office/drawing/2014/main" id="{28A192F0-7E22-499C-9825-0D936406E09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28" y="6186216"/>
            <a:ext cx="676715" cy="66452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397D3BA-CB79-48AB-A185-FDD1AE5550A7}"/>
              </a:ext>
            </a:extLst>
          </p:cNvPr>
          <p:cNvSpPr txBox="1"/>
          <p:nvPr/>
        </p:nvSpPr>
        <p:spPr>
          <a:xfrm>
            <a:off x="2797636" y="2454542"/>
            <a:ext cx="30655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declare the data for our parameters on our main program</a:t>
            </a:r>
            <a:endParaRPr lang="en-US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8EBBC48D-F8C2-4466-9DCE-4A70CFD99C11}"/>
              </a:ext>
            </a:extLst>
          </p:cNvPr>
          <p:cNvPicPr/>
          <p:nvPr/>
        </p:nvPicPr>
        <p:blipFill>
          <a:blip r:embed="rId10"/>
          <a:stretch>
            <a:fillRect/>
          </a:stretch>
        </p:blipFill>
        <p:spPr>
          <a:xfrm>
            <a:off x="6274288" y="2559020"/>
            <a:ext cx="3009900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129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6" grpId="0" animBg="1"/>
      <p:bldP spid="57" grpId="0" animBg="1"/>
      <p:bldP spid="58" grpId="0" animBg="1"/>
      <p:bldP spid="59" grpId="0" animBg="1"/>
      <p:bldP spid="60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9C2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Document 1">
            <a:extLst>
              <a:ext uri="{FF2B5EF4-FFF2-40B4-BE49-F238E27FC236}">
                <a16:creationId xmlns:a16="http://schemas.microsoft.com/office/drawing/2014/main" id="{F2A10B2D-B757-4389-BE7B-9738A1C89FDE}"/>
              </a:ext>
            </a:extLst>
          </p:cNvPr>
          <p:cNvSpPr/>
          <p:nvPr/>
        </p:nvSpPr>
        <p:spPr>
          <a:xfrm flipH="1">
            <a:off x="0" y="0"/>
            <a:ext cx="12192000" cy="1538513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0 h 20868"/>
              <a:gd name="connsiteX1" fmla="*/ 21600 w 21600"/>
              <a:gd name="connsiteY1" fmla="*/ 0 h 20868"/>
              <a:gd name="connsiteX2" fmla="*/ 21600 w 21600"/>
              <a:gd name="connsiteY2" fmla="*/ 17322 h 20868"/>
              <a:gd name="connsiteX3" fmla="*/ 13061 w 21600"/>
              <a:gd name="connsiteY3" fmla="*/ 13920 h 20868"/>
              <a:gd name="connsiteX4" fmla="*/ 0 w 21600"/>
              <a:gd name="connsiteY4" fmla="*/ 20172 h 20868"/>
              <a:gd name="connsiteX5" fmla="*/ 0 w 21600"/>
              <a:gd name="connsiteY5" fmla="*/ 0 h 20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600" h="20868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9913" y="20549"/>
                  <a:pt x="16661" y="13445"/>
                  <a:pt x="13061" y="13920"/>
                </a:cubicBezTo>
                <a:cubicBezTo>
                  <a:pt x="9461" y="14395"/>
                  <a:pt x="1913" y="23399"/>
                  <a:pt x="0" y="20172"/>
                </a:cubicBezTo>
                <a:lnTo>
                  <a:pt x="0" y="0"/>
                </a:lnTo>
                <a:close/>
              </a:path>
            </a:pathLst>
          </a:custGeom>
          <a:solidFill>
            <a:srgbClr val="3C797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A4FA26-355C-45FB-A556-8FF36C9DE136}"/>
              </a:ext>
            </a:extLst>
          </p:cNvPr>
          <p:cNvSpPr/>
          <p:nvPr/>
        </p:nvSpPr>
        <p:spPr>
          <a:xfrm>
            <a:off x="0" y="6147816"/>
            <a:ext cx="12192000" cy="713232"/>
          </a:xfrm>
          <a:prstGeom prst="rect">
            <a:avLst/>
          </a:prstGeom>
          <a:solidFill>
            <a:srgbClr val="3C79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FB8EF91-ED71-4C79-A137-2E851C445510}"/>
              </a:ext>
            </a:extLst>
          </p:cNvPr>
          <p:cNvSpPr/>
          <p:nvPr/>
        </p:nvSpPr>
        <p:spPr>
          <a:xfrm>
            <a:off x="1059542" y="6245590"/>
            <a:ext cx="4599432" cy="53949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E9D1135-E239-480E-A974-3108301C6027}"/>
              </a:ext>
            </a:extLst>
          </p:cNvPr>
          <p:cNvGrpSpPr/>
          <p:nvPr/>
        </p:nvGrpSpPr>
        <p:grpSpPr>
          <a:xfrm>
            <a:off x="1262744" y="6289132"/>
            <a:ext cx="370683" cy="406908"/>
            <a:chOff x="5849257" y="2133600"/>
            <a:chExt cx="542109" cy="595086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A0F905B-BDC7-4C58-94C1-4372B9771FCD}"/>
                </a:ext>
              </a:extLst>
            </p:cNvPr>
            <p:cNvSpPr/>
            <p:nvPr/>
          </p:nvSpPr>
          <p:spPr>
            <a:xfrm>
              <a:off x="5979886" y="2133600"/>
              <a:ext cx="411480" cy="411480"/>
            </a:xfrm>
            <a:prstGeom prst="ellipse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0612E26-94AD-443B-B30A-8CF01604A9CF}"/>
                </a:ext>
              </a:extLst>
            </p:cNvPr>
            <p:cNvCxnSpPr>
              <a:stCxn id="14" idx="3"/>
            </p:cNvCxnSpPr>
            <p:nvPr/>
          </p:nvCxnSpPr>
          <p:spPr>
            <a:xfrm flipH="1">
              <a:off x="5849257" y="2484820"/>
              <a:ext cx="190889" cy="243866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8344E647-F5A2-4148-B7C8-25D517F6E696}"/>
              </a:ext>
            </a:extLst>
          </p:cNvPr>
          <p:cNvSpPr txBox="1"/>
          <p:nvPr/>
        </p:nvSpPr>
        <p:spPr>
          <a:xfrm>
            <a:off x="1798176" y="6298225"/>
            <a:ext cx="406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Insert Topic Title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EF361A3-C901-4ED5-99B8-10F2F69213D8}"/>
              </a:ext>
            </a:extLst>
          </p:cNvPr>
          <p:cNvSpPr txBox="1"/>
          <p:nvPr/>
        </p:nvSpPr>
        <p:spPr>
          <a:xfrm>
            <a:off x="14514" y="1299871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Introduction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5885550-5204-44FA-BB87-510F4B8B0191}"/>
              </a:ext>
            </a:extLst>
          </p:cNvPr>
          <p:cNvSpPr txBox="1"/>
          <p:nvPr/>
        </p:nvSpPr>
        <p:spPr>
          <a:xfrm>
            <a:off x="134899" y="2731542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Requirements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3FB944F-6B0A-4BF7-8CE7-2290CB52149B}"/>
              </a:ext>
            </a:extLst>
          </p:cNvPr>
          <p:cNvSpPr txBox="1"/>
          <p:nvPr/>
        </p:nvSpPr>
        <p:spPr>
          <a:xfrm>
            <a:off x="-14514" y="4148305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Cases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4762642-6E20-48EA-9008-83529DBC566C}"/>
              </a:ext>
            </a:extLst>
          </p:cNvPr>
          <p:cNvSpPr txBox="1"/>
          <p:nvPr/>
        </p:nvSpPr>
        <p:spPr>
          <a:xfrm>
            <a:off x="-14514" y="5518318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0B176F77-6B02-4C9B-9F32-293730FD55B3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762" y="6182587"/>
            <a:ext cx="647337" cy="647337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345F7672-3C4D-4105-A4CE-8E93A2868B12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052585" y="6210723"/>
            <a:ext cx="531250" cy="531250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A9F4AF43-442B-4D1D-B0E9-F0F988D9DFE6}"/>
              </a:ext>
            </a:extLst>
          </p:cNvPr>
          <p:cNvSpPr txBox="1"/>
          <p:nvPr/>
        </p:nvSpPr>
        <p:spPr>
          <a:xfrm>
            <a:off x="10834914" y="6182587"/>
            <a:ext cx="1698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A8D7D9"/>
                </a:solidFill>
                <a:latin typeface="Century Gothic" panose="020B0502020202020204" pitchFamily="34" charset="0"/>
              </a:rPr>
              <a:t>11:00 AM</a:t>
            </a:r>
          </a:p>
          <a:p>
            <a:r>
              <a:rPr lang="en-US" dirty="0">
                <a:solidFill>
                  <a:srgbClr val="A8D7D9"/>
                </a:solidFill>
                <a:latin typeface="Century Gothic" panose="020B0502020202020204" pitchFamily="34" charset="0"/>
              </a:rPr>
              <a:t>6/17/2023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38A0ED7-FFDB-4B55-B911-B3309F026846}"/>
              </a:ext>
            </a:extLst>
          </p:cNvPr>
          <p:cNvSpPr/>
          <p:nvPr/>
        </p:nvSpPr>
        <p:spPr>
          <a:xfrm>
            <a:off x="2317661" y="191558"/>
            <a:ext cx="8887968" cy="5724144"/>
          </a:xfrm>
          <a:prstGeom prst="rect">
            <a:avLst/>
          </a:prstGeom>
          <a:solidFill>
            <a:srgbClr val="A8D7D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0FD01A9-29FD-4954-A838-331A904D704B}"/>
              </a:ext>
            </a:extLst>
          </p:cNvPr>
          <p:cNvCxnSpPr/>
          <p:nvPr/>
        </p:nvCxnSpPr>
        <p:spPr>
          <a:xfrm>
            <a:off x="2336711" y="963592"/>
            <a:ext cx="8869680" cy="0"/>
          </a:xfrm>
          <a:prstGeom prst="line">
            <a:avLst/>
          </a:prstGeom>
          <a:ln w="38100">
            <a:solidFill>
              <a:srgbClr val="3C79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7E1A7F22-9925-419D-B073-05570914BF11}"/>
              </a:ext>
            </a:extLst>
          </p:cNvPr>
          <p:cNvSpPr/>
          <p:nvPr/>
        </p:nvSpPr>
        <p:spPr>
          <a:xfrm>
            <a:off x="2593419" y="270055"/>
            <a:ext cx="3473991" cy="574462"/>
          </a:xfrm>
          <a:prstGeom prst="roundRect">
            <a:avLst/>
          </a:prstGeom>
          <a:solidFill>
            <a:srgbClr val="4D7F8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67B7B88F-F5A5-4E6C-8462-38977E774899}"/>
              </a:ext>
            </a:extLst>
          </p:cNvPr>
          <p:cNvSpPr/>
          <p:nvPr/>
        </p:nvSpPr>
        <p:spPr>
          <a:xfrm>
            <a:off x="8631014" y="319257"/>
            <a:ext cx="402336" cy="402336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0EEBFC1B-DB37-4454-B18E-8B6BC31302F2}"/>
              </a:ext>
            </a:extLst>
          </p:cNvPr>
          <p:cNvSpPr/>
          <p:nvPr/>
        </p:nvSpPr>
        <p:spPr>
          <a:xfrm>
            <a:off x="9289201" y="329355"/>
            <a:ext cx="402336" cy="402336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C7C51A9-DCDA-4471-A0AB-F5CE581B9002}"/>
              </a:ext>
            </a:extLst>
          </p:cNvPr>
          <p:cNvSpPr/>
          <p:nvPr/>
        </p:nvSpPr>
        <p:spPr>
          <a:xfrm>
            <a:off x="9947388" y="329355"/>
            <a:ext cx="402336" cy="40233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5E52A16-C723-454F-AEA0-253EFCE43DF9}"/>
              </a:ext>
            </a:extLst>
          </p:cNvPr>
          <p:cNvSpPr txBox="1"/>
          <p:nvPr/>
        </p:nvSpPr>
        <p:spPr>
          <a:xfrm>
            <a:off x="10647683" y="164889"/>
            <a:ext cx="816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3C79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en-US" sz="2800" dirty="0">
              <a:solidFill>
                <a:srgbClr val="3C797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5" name="Picture 74">
            <a:hlinkClick r:id="rId4" action="ppaction://hlinksldjump"/>
            <a:extLst>
              <a:ext uri="{FF2B5EF4-FFF2-40B4-BE49-F238E27FC236}">
                <a16:creationId xmlns:a16="http://schemas.microsoft.com/office/drawing/2014/main" id="{2D0B0A56-C393-4554-B75F-D717918A12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401745"/>
            <a:ext cx="816935" cy="865707"/>
          </a:xfrm>
          <a:prstGeom prst="rect">
            <a:avLst/>
          </a:prstGeom>
        </p:spPr>
      </p:pic>
      <p:pic>
        <p:nvPicPr>
          <p:cNvPr id="76" name="Picture 75">
            <a:hlinkClick r:id="rId6" action="ppaction://hlinksldjump"/>
            <a:extLst>
              <a:ext uri="{FF2B5EF4-FFF2-40B4-BE49-F238E27FC236}">
                <a16:creationId xmlns:a16="http://schemas.microsoft.com/office/drawing/2014/main" id="{BA06B267-A5A0-4851-84BD-85AEA6B06A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1892943"/>
            <a:ext cx="816935" cy="865707"/>
          </a:xfrm>
          <a:prstGeom prst="rect">
            <a:avLst/>
          </a:prstGeom>
        </p:spPr>
      </p:pic>
      <p:pic>
        <p:nvPicPr>
          <p:cNvPr id="77" name="Picture 76">
            <a:hlinkClick r:id="rId7" action="ppaction://hlinksldjump"/>
            <a:extLst>
              <a:ext uri="{FF2B5EF4-FFF2-40B4-BE49-F238E27FC236}">
                <a16:creationId xmlns:a16="http://schemas.microsoft.com/office/drawing/2014/main" id="{0F6405F1-6BAB-4F4A-8637-22E612F7C5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3300952"/>
            <a:ext cx="816935" cy="865707"/>
          </a:xfrm>
          <a:prstGeom prst="rect">
            <a:avLst/>
          </a:prstGeom>
        </p:spPr>
      </p:pic>
      <p:pic>
        <p:nvPicPr>
          <p:cNvPr id="78" name="Picture 77">
            <a:hlinkClick r:id="rId8" action="ppaction://hlinksldjump"/>
            <a:extLst>
              <a:ext uri="{FF2B5EF4-FFF2-40B4-BE49-F238E27FC236}">
                <a16:creationId xmlns:a16="http://schemas.microsoft.com/office/drawing/2014/main" id="{43EBAB53-4FA0-4026-9A21-129437060F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4708961"/>
            <a:ext cx="816935" cy="865707"/>
          </a:xfrm>
          <a:prstGeom prst="rect">
            <a:avLst/>
          </a:prstGeom>
        </p:spPr>
      </p:pic>
      <p:pic>
        <p:nvPicPr>
          <p:cNvPr id="3" name="Picture 2">
            <a:hlinkClick r:id="rId8" action="ppaction://hlinksldjump"/>
            <a:extLst>
              <a:ext uri="{FF2B5EF4-FFF2-40B4-BE49-F238E27FC236}">
                <a16:creationId xmlns:a16="http://schemas.microsoft.com/office/drawing/2014/main" id="{28A192F0-7E22-499C-9825-0D936406E09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28" y="6186216"/>
            <a:ext cx="676715" cy="66452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397D3BA-CB79-48AB-A185-FDD1AE5550A7}"/>
              </a:ext>
            </a:extLst>
          </p:cNvPr>
          <p:cNvSpPr txBox="1"/>
          <p:nvPr/>
        </p:nvSpPr>
        <p:spPr>
          <a:xfrm>
            <a:off x="2654379" y="1892943"/>
            <a:ext cx="3065555" cy="976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 save click the activate icon on the toolbar: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2758F753-67EC-4C9A-B539-6C38EF5B611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275369" y="2726508"/>
            <a:ext cx="5992061" cy="1028844"/>
          </a:xfrm>
          <a:prstGeom prst="rect">
            <a:avLst/>
          </a:prstGeom>
        </p:spPr>
      </p:pic>
      <p:pic>
        <p:nvPicPr>
          <p:cNvPr id="30" name="Graphic 29" descr="Line arrow: Clockwise curve with solid fill">
            <a:extLst>
              <a:ext uri="{FF2B5EF4-FFF2-40B4-BE49-F238E27FC236}">
                <a16:creationId xmlns:a16="http://schemas.microsoft.com/office/drawing/2014/main" id="{2D80C360-2A9C-4692-A740-2FC09855160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5400000" flipV="1">
            <a:off x="5509215" y="3166609"/>
            <a:ext cx="914489" cy="867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05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6" grpId="0" animBg="1"/>
      <p:bldP spid="57" grpId="0" animBg="1"/>
      <p:bldP spid="58" grpId="0" animBg="1"/>
      <p:bldP spid="59" grpId="0" animBg="1"/>
      <p:bldP spid="60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9C2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Document 1">
            <a:extLst>
              <a:ext uri="{FF2B5EF4-FFF2-40B4-BE49-F238E27FC236}">
                <a16:creationId xmlns:a16="http://schemas.microsoft.com/office/drawing/2014/main" id="{F2A10B2D-B757-4389-BE7B-9738A1C89FDE}"/>
              </a:ext>
            </a:extLst>
          </p:cNvPr>
          <p:cNvSpPr/>
          <p:nvPr/>
        </p:nvSpPr>
        <p:spPr>
          <a:xfrm flipH="1">
            <a:off x="0" y="0"/>
            <a:ext cx="12192000" cy="1538513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0 h 20868"/>
              <a:gd name="connsiteX1" fmla="*/ 21600 w 21600"/>
              <a:gd name="connsiteY1" fmla="*/ 0 h 20868"/>
              <a:gd name="connsiteX2" fmla="*/ 21600 w 21600"/>
              <a:gd name="connsiteY2" fmla="*/ 17322 h 20868"/>
              <a:gd name="connsiteX3" fmla="*/ 13061 w 21600"/>
              <a:gd name="connsiteY3" fmla="*/ 13920 h 20868"/>
              <a:gd name="connsiteX4" fmla="*/ 0 w 21600"/>
              <a:gd name="connsiteY4" fmla="*/ 20172 h 20868"/>
              <a:gd name="connsiteX5" fmla="*/ 0 w 21600"/>
              <a:gd name="connsiteY5" fmla="*/ 0 h 20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600" h="20868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9913" y="20549"/>
                  <a:pt x="16661" y="13445"/>
                  <a:pt x="13061" y="13920"/>
                </a:cubicBezTo>
                <a:cubicBezTo>
                  <a:pt x="9461" y="14395"/>
                  <a:pt x="1913" y="23399"/>
                  <a:pt x="0" y="20172"/>
                </a:cubicBezTo>
                <a:lnTo>
                  <a:pt x="0" y="0"/>
                </a:lnTo>
                <a:close/>
              </a:path>
            </a:pathLst>
          </a:custGeom>
          <a:solidFill>
            <a:srgbClr val="3C797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A4FA26-355C-45FB-A556-8FF36C9DE136}"/>
              </a:ext>
            </a:extLst>
          </p:cNvPr>
          <p:cNvSpPr/>
          <p:nvPr/>
        </p:nvSpPr>
        <p:spPr>
          <a:xfrm>
            <a:off x="0" y="6147816"/>
            <a:ext cx="12192000" cy="713232"/>
          </a:xfrm>
          <a:prstGeom prst="rect">
            <a:avLst/>
          </a:prstGeom>
          <a:solidFill>
            <a:srgbClr val="3C79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FB8EF91-ED71-4C79-A137-2E851C445510}"/>
              </a:ext>
            </a:extLst>
          </p:cNvPr>
          <p:cNvSpPr/>
          <p:nvPr/>
        </p:nvSpPr>
        <p:spPr>
          <a:xfrm>
            <a:off x="1059542" y="6245590"/>
            <a:ext cx="4599432" cy="53949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E9D1135-E239-480E-A974-3108301C6027}"/>
              </a:ext>
            </a:extLst>
          </p:cNvPr>
          <p:cNvGrpSpPr/>
          <p:nvPr/>
        </p:nvGrpSpPr>
        <p:grpSpPr>
          <a:xfrm>
            <a:off x="1262744" y="6289132"/>
            <a:ext cx="370683" cy="406908"/>
            <a:chOff x="5849257" y="2133600"/>
            <a:chExt cx="542109" cy="595086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A0F905B-BDC7-4C58-94C1-4372B9771FCD}"/>
                </a:ext>
              </a:extLst>
            </p:cNvPr>
            <p:cNvSpPr/>
            <p:nvPr/>
          </p:nvSpPr>
          <p:spPr>
            <a:xfrm>
              <a:off x="5979886" y="2133600"/>
              <a:ext cx="411480" cy="411480"/>
            </a:xfrm>
            <a:prstGeom prst="ellipse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0612E26-94AD-443B-B30A-8CF01604A9CF}"/>
                </a:ext>
              </a:extLst>
            </p:cNvPr>
            <p:cNvCxnSpPr>
              <a:stCxn id="14" idx="3"/>
            </p:cNvCxnSpPr>
            <p:nvPr/>
          </p:nvCxnSpPr>
          <p:spPr>
            <a:xfrm flipH="1">
              <a:off x="5849257" y="2484820"/>
              <a:ext cx="190889" cy="243866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8344E647-F5A2-4148-B7C8-25D517F6E696}"/>
              </a:ext>
            </a:extLst>
          </p:cNvPr>
          <p:cNvSpPr txBox="1"/>
          <p:nvPr/>
        </p:nvSpPr>
        <p:spPr>
          <a:xfrm>
            <a:off x="1798176" y="6298225"/>
            <a:ext cx="406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Insert Topic Title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EF361A3-C901-4ED5-99B8-10F2F69213D8}"/>
              </a:ext>
            </a:extLst>
          </p:cNvPr>
          <p:cNvSpPr txBox="1"/>
          <p:nvPr/>
        </p:nvSpPr>
        <p:spPr>
          <a:xfrm>
            <a:off x="14514" y="1299871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Introduction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5885550-5204-44FA-BB87-510F4B8B0191}"/>
              </a:ext>
            </a:extLst>
          </p:cNvPr>
          <p:cNvSpPr txBox="1"/>
          <p:nvPr/>
        </p:nvSpPr>
        <p:spPr>
          <a:xfrm>
            <a:off x="134899" y="2731542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Requirements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3FB944F-6B0A-4BF7-8CE7-2290CB52149B}"/>
              </a:ext>
            </a:extLst>
          </p:cNvPr>
          <p:cNvSpPr txBox="1"/>
          <p:nvPr/>
        </p:nvSpPr>
        <p:spPr>
          <a:xfrm>
            <a:off x="-14514" y="4148305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Cases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4762642-6E20-48EA-9008-83529DBC566C}"/>
              </a:ext>
            </a:extLst>
          </p:cNvPr>
          <p:cNvSpPr txBox="1"/>
          <p:nvPr/>
        </p:nvSpPr>
        <p:spPr>
          <a:xfrm>
            <a:off x="-14514" y="5518318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0B176F77-6B02-4C9B-9F32-293730FD55B3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762" y="6182587"/>
            <a:ext cx="647337" cy="647337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345F7672-3C4D-4105-A4CE-8E93A2868B12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052585" y="6210723"/>
            <a:ext cx="531250" cy="531250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A9F4AF43-442B-4D1D-B0E9-F0F988D9DFE6}"/>
              </a:ext>
            </a:extLst>
          </p:cNvPr>
          <p:cNvSpPr txBox="1"/>
          <p:nvPr/>
        </p:nvSpPr>
        <p:spPr>
          <a:xfrm>
            <a:off x="10834914" y="6182587"/>
            <a:ext cx="1698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A8D7D9"/>
                </a:solidFill>
                <a:latin typeface="Century Gothic" panose="020B0502020202020204" pitchFamily="34" charset="0"/>
              </a:rPr>
              <a:t>11:00 AM</a:t>
            </a:r>
          </a:p>
          <a:p>
            <a:r>
              <a:rPr lang="en-US" dirty="0">
                <a:solidFill>
                  <a:srgbClr val="A8D7D9"/>
                </a:solidFill>
                <a:latin typeface="Century Gothic" panose="020B0502020202020204" pitchFamily="34" charset="0"/>
              </a:rPr>
              <a:t>6/17/2023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38A0ED7-FFDB-4B55-B911-B3309F026846}"/>
              </a:ext>
            </a:extLst>
          </p:cNvPr>
          <p:cNvSpPr/>
          <p:nvPr/>
        </p:nvSpPr>
        <p:spPr>
          <a:xfrm>
            <a:off x="2317661" y="191558"/>
            <a:ext cx="8887968" cy="5724144"/>
          </a:xfrm>
          <a:prstGeom prst="rect">
            <a:avLst/>
          </a:prstGeom>
          <a:solidFill>
            <a:srgbClr val="A8D7D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0FD01A9-29FD-4954-A838-331A904D704B}"/>
              </a:ext>
            </a:extLst>
          </p:cNvPr>
          <p:cNvCxnSpPr/>
          <p:nvPr/>
        </p:nvCxnSpPr>
        <p:spPr>
          <a:xfrm>
            <a:off x="2336711" y="963592"/>
            <a:ext cx="8869680" cy="0"/>
          </a:xfrm>
          <a:prstGeom prst="line">
            <a:avLst/>
          </a:prstGeom>
          <a:ln w="38100">
            <a:solidFill>
              <a:srgbClr val="3C79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7E1A7F22-9925-419D-B073-05570914BF11}"/>
              </a:ext>
            </a:extLst>
          </p:cNvPr>
          <p:cNvSpPr/>
          <p:nvPr/>
        </p:nvSpPr>
        <p:spPr>
          <a:xfrm>
            <a:off x="2593419" y="270055"/>
            <a:ext cx="3473991" cy="574462"/>
          </a:xfrm>
          <a:prstGeom prst="roundRect">
            <a:avLst/>
          </a:prstGeom>
          <a:solidFill>
            <a:srgbClr val="4D7F8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67B7B88F-F5A5-4E6C-8462-38977E774899}"/>
              </a:ext>
            </a:extLst>
          </p:cNvPr>
          <p:cNvSpPr/>
          <p:nvPr/>
        </p:nvSpPr>
        <p:spPr>
          <a:xfrm>
            <a:off x="8631014" y="319257"/>
            <a:ext cx="402336" cy="402336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0EEBFC1B-DB37-4454-B18E-8B6BC31302F2}"/>
              </a:ext>
            </a:extLst>
          </p:cNvPr>
          <p:cNvSpPr/>
          <p:nvPr/>
        </p:nvSpPr>
        <p:spPr>
          <a:xfrm>
            <a:off x="9289201" y="329355"/>
            <a:ext cx="402336" cy="402336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C7C51A9-DCDA-4471-A0AB-F5CE581B9002}"/>
              </a:ext>
            </a:extLst>
          </p:cNvPr>
          <p:cNvSpPr/>
          <p:nvPr/>
        </p:nvSpPr>
        <p:spPr>
          <a:xfrm>
            <a:off x="9947388" y="329355"/>
            <a:ext cx="402336" cy="40233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5E52A16-C723-454F-AEA0-253EFCE43DF9}"/>
              </a:ext>
            </a:extLst>
          </p:cNvPr>
          <p:cNvSpPr txBox="1"/>
          <p:nvPr/>
        </p:nvSpPr>
        <p:spPr>
          <a:xfrm>
            <a:off x="10647683" y="164889"/>
            <a:ext cx="816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3C79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en-US" sz="2800" dirty="0">
              <a:solidFill>
                <a:srgbClr val="3C797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5" name="Picture 74">
            <a:hlinkClick r:id="rId4" action="ppaction://hlinksldjump"/>
            <a:extLst>
              <a:ext uri="{FF2B5EF4-FFF2-40B4-BE49-F238E27FC236}">
                <a16:creationId xmlns:a16="http://schemas.microsoft.com/office/drawing/2014/main" id="{2D0B0A56-C393-4554-B75F-D717918A12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401745"/>
            <a:ext cx="816935" cy="865707"/>
          </a:xfrm>
          <a:prstGeom prst="rect">
            <a:avLst/>
          </a:prstGeom>
        </p:spPr>
      </p:pic>
      <p:pic>
        <p:nvPicPr>
          <p:cNvPr id="76" name="Picture 75">
            <a:hlinkClick r:id="rId6" action="ppaction://hlinksldjump"/>
            <a:extLst>
              <a:ext uri="{FF2B5EF4-FFF2-40B4-BE49-F238E27FC236}">
                <a16:creationId xmlns:a16="http://schemas.microsoft.com/office/drawing/2014/main" id="{BA06B267-A5A0-4851-84BD-85AEA6B06A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1892943"/>
            <a:ext cx="816935" cy="865707"/>
          </a:xfrm>
          <a:prstGeom prst="rect">
            <a:avLst/>
          </a:prstGeom>
        </p:spPr>
      </p:pic>
      <p:pic>
        <p:nvPicPr>
          <p:cNvPr id="77" name="Picture 76">
            <a:hlinkClick r:id="rId7" action="ppaction://hlinksldjump"/>
            <a:extLst>
              <a:ext uri="{FF2B5EF4-FFF2-40B4-BE49-F238E27FC236}">
                <a16:creationId xmlns:a16="http://schemas.microsoft.com/office/drawing/2014/main" id="{0F6405F1-6BAB-4F4A-8637-22E612F7C5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3300952"/>
            <a:ext cx="816935" cy="865707"/>
          </a:xfrm>
          <a:prstGeom prst="rect">
            <a:avLst/>
          </a:prstGeom>
        </p:spPr>
      </p:pic>
      <p:pic>
        <p:nvPicPr>
          <p:cNvPr id="78" name="Picture 77">
            <a:hlinkClick r:id="rId8" action="ppaction://hlinksldjump"/>
            <a:extLst>
              <a:ext uri="{FF2B5EF4-FFF2-40B4-BE49-F238E27FC236}">
                <a16:creationId xmlns:a16="http://schemas.microsoft.com/office/drawing/2014/main" id="{43EBAB53-4FA0-4026-9A21-129437060F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4708961"/>
            <a:ext cx="816935" cy="865707"/>
          </a:xfrm>
          <a:prstGeom prst="rect">
            <a:avLst/>
          </a:prstGeom>
        </p:spPr>
      </p:pic>
      <p:pic>
        <p:nvPicPr>
          <p:cNvPr id="3" name="Picture 2">
            <a:hlinkClick r:id="rId8" action="ppaction://hlinksldjump"/>
            <a:extLst>
              <a:ext uri="{FF2B5EF4-FFF2-40B4-BE49-F238E27FC236}">
                <a16:creationId xmlns:a16="http://schemas.microsoft.com/office/drawing/2014/main" id="{28A192F0-7E22-499C-9825-0D936406E09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28" y="6186216"/>
            <a:ext cx="676715" cy="66452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397D3BA-CB79-48AB-A185-FDD1AE5550A7}"/>
              </a:ext>
            </a:extLst>
          </p:cNvPr>
          <p:cNvSpPr txBox="1"/>
          <p:nvPr/>
        </p:nvSpPr>
        <p:spPr>
          <a:xfrm>
            <a:off x="2593419" y="2414337"/>
            <a:ext cx="3065555" cy="38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Hit </a:t>
            </a:r>
            <a:r>
              <a:rPr lang="en-US" sz="18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Check Icon</a:t>
            </a:r>
            <a:endParaRPr lang="en-US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B5C124-BF09-46EE-8F61-0EBD6B66E82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045545" y="1299871"/>
            <a:ext cx="5103011" cy="3823130"/>
          </a:xfrm>
          <a:prstGeom prst="rect">
            <a:avLst/>
          </a:prstGeom>
        </p:spPr>
      </p:pic>
      <p:pic>
        <p:nvPicPr>
          <p:cNvPr id="33" name="Graphic 32" descr="Line arrow: Clockwise curve with solid fill">
            <a:extLst>
              <a:ext uri="{FF2B5EF4-FFF2-40B4-BE49-F238E27FC236}">
                <a16:creationId xmlns:a16="http://schemas.microsoft.com/office/drawing/2014/main" id="{53931245-26D7-4A57-9EAF-D1CEAA38F62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5400000" flipV="1">
            <a:off x="5265375" y="4727284"/>
            <a:ext cx="914489" cy="867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901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6" grpId="0" animBg="1"/>
      <p:bldP spid="57" grpId="0" animBg="1"/>
      <p:bldP spid="58" grpId="0" animBg="1"/>
      <p:bldP spid="59" grpId="0" animBg="1"/>
      <p:bldP spid="60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9C2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Document 1">
            <a:extLst>
              <a:ext uri="{FF2B5EF4-FFF2-40B4-BE49-F238E27FC236}">
                <a16:creationId xmlns:a16="http://schemas.microsoft.com/office/drawing/2014/main" id="{F2A10B2D-B757-4389-BE7B-9738A1C89FDE}"/>
              </a:ext>
            </a:extLst>
          </p:cNvPr>
          <p:cNvSpPr/>
          <p:nvPr/>
        </p:nvSpPr>
        <p:spPr>
          <a:xfrm flipH="1">
            <a:off x="0" y="0"/>
            <a:ext cx="12192000" cy="1538513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0 h 20868"/>
              <a:gd name="connsiteX1" fmla="*/ 21600 w 21600"/>
              <a:gd name="connsiteY1" fmla="*/ 0 h 20868"/>
              <a:gd name="connsiteX2" fmla="*/ 21600 w 21600"/>
              <a:gd name="connsiteY2" fmla="*/ 17322 h 20868"/>
              <a:gd name="connsiteX3" fmla="*/ 13061 w 21600"/>
              <a:gd name="connsiteY3" fmla="*/ 13920 h 20868"/>
              <a:gd name="connsiteX4" fmla="*/ 0 w 21600"/>
              <a:gd name="connsiteY4" fmla="*/ 20172 h 20868"/>
              <a:gd name="connsiteX5" fmla="*/ 0 w 21600"/>
              <a:gd name="connsiteY5" fmla="*/ 0 h 20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600" h="20868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9913" y="20549"/>
                  <a:pt x="16661" y="13445"/>
                  <a:pt x="13061" y="13920"/>
                </a:cubicBezTo>
                <a:cubicBezTo>
                  <a:pt x="9461" y="14395"/>
                  <a:pt x="1913" y="23399"/>
                  <a:pt x="0" y="20172"/>
                </a:cubicBezTo>
                <a:lnTo>
                  <a:pt x="0" y="0"/>
                </a:lnTo>
                <a:close/>
              </a:path>
            </a:pathLst>
          </a:custGeom>
          <a:solidFill>
            <a:srgbClr val="3C797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A4FA26-355C-45FB-A556-8FF36C9DE136}"/>
              </a:ext>
            </a:extLst>
          </p:cNvPr>
          <p:cNvSpPr/>
          <p:nvPr/>
        </p:nvSpPr>
        <p:spPr>
          <a:xfrm>
            <a:off x="0" y="6147816"/>
            <a:ext cx="12192000" cy="713232"/>
          </a:xfrm>
          <a:prstGeom prst="rect">
            <a:avLst/>
          </a:prstGeom>
          <a:solidFill>
            <a:srgbClr val="3C79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FB8EF91-ED71-4C79-A137-2E851C445510}"/>
              </a:ext>
            </a:extLst>
          </p:cNvPr>
          <p:cNvSpPr/>
          <p:nvPr/>
        </p:nvSpPr>
        <p:spPr>
          <a:xfrm>
            <a:off x="1059542" y="6245590"/>
            <a:ext cx="4599432" cy="53949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E9D1135-E239-480E-A974-3108301C6027}"/>
              </a:ext>
            </a:extLst>
          </p:cNvPr>
          <p:cNvGrpSpPr/>
          <p:nvPr/>
        </p:nvGrpSpPr>
        <p:grpSpPr>
          <a:xfrm>
            <a:off x="1262744" y="6289132"/>
            <a:ext cx="370683" cy="406908"/>
            <a:chOff x="5849257" y="2133600"/>
            <a:chExt cx="542109" cy="595086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A0F905B-BDC7-4C58-94C1-4372B9771FCD}"/>
                </a:ext>
              </a:extLst>
            </p:cNvPr>
            <p:cNvSpPr/>
            <p:nvPr/>
          </p:nvSpPr>
          <p:spPr>
            <a:xfrm>
              <a:off x="5979886" y="2133600"/>
              <a:ext cx="411480" cy="411480"/>
            </a:xfrm>
            <a:prstGeom prst="ellipse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0612E26-94AD-443B-B30A-8CF01604A9CF}"/>
                </a:ext>
              </a:extLst>
            </p:cNvPr>
            <p:cNvCxnSpPr>
              <a:stCxn id="14" idx="3"/>
            </p:cNvCxnSpPr>
            <p:nvPr/>
          </p:nvCxnSpPr>
          <p:spPr>
            <a:xfrm flipH="1">
              <a:off x="5849257" y="2484820"/>
              <a:ext cx="190889" cy="243866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8344E647-F5A2-4148-B7C8-25D517F6E696}"/>
              </a:ext>
            </a:extLst>
          </p:cNvPr>
          <p:cNvSpPr txBox="1"/>
          <p:nvPr/>
        </p:nvSpPr>
        <p:spPr>
          <a:xfrm>
            <a:off x="1798176" y="6298225"/>
            <a:ext cx="406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Insert Topic Title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EF361A3-C901-4ED5-99B8-10F2F69213D8}"/>
              </a:ext>
            </a:extLst>
          </p:cNvPr>
          <p:cNvSpPr txBox="1"/>
          <p:nvPr/>
        </p:nvSpPr>
        <p:spPr>
          <a:xfrm>
            <a:off x="14514" y="1299871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Introduction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5885550-5204-44FA-BB87-510F4B8B0191}"/>
              </a:ext>
            </a:extLst>
          </p:cNvPr>
          <p:cNvSpPr txBox="1"/>
          <p:nvPr/>
        </p:nvSpPr>
        <p:spPr>
          <a:xfrm>
            <a:off x="134899" y="2731542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Requirements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3FB944F-6B0A-4BF7-8CE7-2290CB52149B}"/>
              </a:ext>
            </a:extLst>
          </p:cNvPr>
          <p:cNvSpPr txBox="1"/>
          <p:nvPr/>
        </p:nvSpPr>
        <p:spPr>
          <a:xfrm>
            <a:off x="-14514" y="4148305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Cases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4762642-6E20-48EA-9008-83529DBC566C}"/>
              </a:ext>
            </a:extLst>
          </p:cNvPr>
          <p:cNvSpPr txBox="1"/>
          <p:nvPr/>
        </p:nvSpPr>
        <p:spPr>
          <a:xfrm>
            <a:off x="-14514" y="5518318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0B176F77-6B02-4C9B-9F32-293730FD55B3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762" y="6182587"/>
            <a:ext cx="647337" cy="647337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345F7672-3C4D-4105-A4CE-8E93A2868B12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052585" y="6210723"/>
            <a:ext cx="531250" cy="531250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A9F4AF43-442B-4D1D-B0E9-F0F988D9DFE6}"/>
              </a:ext>
            </a:extLst>
          </p:cNvPr>
          <p:cNvSpPr txBox="1"/>
          <p:nvPr/>
        </p:nvSpPr>
        <p:spPr>
          <a:xfrm>
            <a:off x="10834914" y="6182587"/>
            <a:ext cx="1698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A8D7D9"/>
                </a:solidFill>
                <a:latin typeface="Century Gothic" panose="020B0502020202020204" pitchFamily="34" charset="0"/>
              </a:rPr>
              <a:t>11:00 AM</a:t>
            </a:r>
          </a:p>
          <a:p>
            <a:r>
              <a:rPr lang="en-US" dirty="0">
                <a:solidFill>
                  <a:srgbClr val="A8D7D9"/>
                </a:solidFill>
                <a:latin typeface="Century Gothic" panose="020B0502020202020204" pitchFamily="34" charset="0"/>
              </a:rPr>
              <a:t>6/17/2023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38A0ED7-FFDB-4B55-B911-B3309F026846}"/>
              </a:ext>
            </a:extLst>
          </p:cNvPr>
          <p:cNvSpPr/>
          <p:nvPr/>
        </p:nvSpPr>
        <p:spPr>
          <a:xfrm>
            <a:off x="2317661" y="191558"/>
            <a:ext cx="8887968" cy="5724144"/>
          </a:xfrm>
          <a:prstGeom prst="rect">
            <a:avLst/>
          </a:prstGeom>
          <a:solidFill>
            <a:srgbClr val="A8D7D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0FD01A9-29FD-4954-A838-331A904D704B}"/>
              </a:ext>
            </a:extLst>
          </p:cNvPr>
          <p:cNvCxnSpPr/>
          <p:nvPr/>
        </p:nvCxnSpPr>
        <p:spPr>
          <a:xfrm>
            <a:off x="2336711" y="963592"/>
            <a:ext cx="8869680" cy="0"/>
          </a:xfrm>
          <a:prstGeom prst="line">
            <a:avLst/>
          </a:prstGeom>
          <a:ln w="38100">
            <a:solidFill>
              <a:srgbClr val="3C79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7E1A7F22-9925-419D-B073-05570914BF11}"/>
              </a:ext>
            </a:extLst>
          </p:cNvPr>
          <p:cNvSpPr/>
          <p:nvPr/>
        </p:nvSpPr>
        <p:spPr>
          <a:xfrm>
            <a:off x="2593419" y="270055"/>
            <a:ext cx="3473991" cy="574462"/>
          </a:xfrm>
          <a:prstGeom prst="roundRect">
            <a:avLst/>
          </a:prstGeom>
          <a:solidFill>
            <a:srgbClr val="4D7F8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67B7B88F-F5A5-4E6C-8462-38977E774899}"/>
              </a:ext>
            </a:extLst>
          </p:cNvPr>
          <p:cNvSpPr/>
          <p:nvPr/>
        </p:nvSpPr>
        <p:spPr>
          <a:xfrm>
            <a:off x="8631014" y="319257"/>
            <a:ext cx="402336" cy="402336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0EEBFC1B-DB37-4454-B18E-8B6BC31302F2}"/>
              </a:ext>
            </a:extLst>
          </p:cNvPr>
          <p:cNvSpPr/>
          <p:nvPr/>
        </p:nvSpPr>
        <p:spPr>
          <a:xfrm>
            <a:off x="9289201" y="329355"/>
            <a:ext cx="402336" cy="402336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C7C51A9-DCDA-4471-A0AB-F5CE581B9002}"/>
              </a:ext>
            </a:extLst>
          </p:cNvPr>
          <p:cNvSpPr/>
          <p:nvPr/>
        </p:nvSpPr>
        <p:spPr>
          <a:xfrm>
            <a:off x="9947388" y="329355"/>
            <a:ext cx="402336" cy="40233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5E52A16-C723-454F-AEA0-253EFCE43DF9}"/>
              </a:ext>
            </a:extLst>
          </p:cNvPr>
          <p:cNvSpPr txBox="1"/>
          <p:nvPr/>
        </p:nvSpPr>
        <p:spPr>
          <a:xfrm>
            <a:off x="10647683" y="164889"/>
            <a:ext cx="816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3C79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en-US" sz="2800" dirty="0">
              <a:solidFill>
                <a:srgbClr val="3C797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5" name="Picture 74">
            <a:hlinkClick r:id="rId4" action="ppaction://hlinksldjump"/>
            <a:extLst>
              <a:ext uri="{FF2B5EF4-FFF2-40B4-BE49-F238E27FC236}">
                <a16:creationId xmlns:a16="http://schemas.microsoft.com/office/drawing/2014/main" id="{2D0B0A56-C393-4554-B75F-D717918A12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401745"/>
            <a:ext cx="816935" cy="865707"/>
          </a:xfrm>
          <a:prstGeom prst="rect">
            <a:avLst/>
          </a:prstGeom>
        </p:spPr>
      </p:pic>
      <p:pic>
        <p:nvPicPr>
          <p:cNvPr id="76" name="Picture 75">
            <a:hlinkClick r:id="rId6" action="ppaction://hlinksldjump"/>
            <a:extLst>
              <a:ext uri="{FF2B5EF4-FFF2-40B4-BE49-F238E27FC236}">
                <a16:creationId xmlns:a16="http://schemas.microsoft.com/office/drawing/2014/main" id="{BA06B267-A5A0-4851-84BD-85AEA6B06A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1892943"/>
            <a:ext cx="816935" cy="865707"/>
          </a:xfrm>
          <a:prstGeom prst="rect">
            <a:avLst/>
          </a:prstGeom>
        </p:spPr>
      </p:pic>
      <p:pic>
        <p:nvPicPr>
          <p:cNvPr id="77" name="Picture 76">
            <a:hlinkClick r:id="rId7" action="ppaction://hlinksldjump"/>
            <a:extLst>
              <a:ext uri="{FF2B5EF4-FFF2-40B4-BE49-F238E27FC236}">
                <a16:creationId xmlns:a16="http://schemas.microsoft.com/office/drawing/2014/main" id="{0F6405F1-6BAB-4F4A-8637-22E612F7C5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3300952"/>
            <a:ext cx="816935" cy="865707"/>
          </a:xfrm>
          <a:prstGeom prst="rect">
            <a:avLst/>
          </a:prstGeom>
        </p:spPr>
      </p:pic>
      <p:pic>
        <p:nvPicPr>
          <p:cNvPr id="78" name="Picture 77">
            <a:hlinkClick r:id="rId8" action="ppaction://hlinksldjump"/>
            <a:extLst>
              <a:ext uri="{FF2B5EF4-FFF2-40B4-BE49-F238E27FC236}">
                <a16:creationId xmlns:a16="http://schemas.microsoft.com/office/drawing/2014/main" id="{43EBAB53-4FA0-4026-9A21-129437060F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4708961"/>
            <a:ext cx="816935" cy="865707"/>
          </a:xfrm>
          <a:prstGeom prst="rect">
            <a:avLst/>
          </a:prstGeom>
        </p:spPr>
      </p:pic>
      <p:pic>
        <p:nvPicPr>
          <p:cNvPr id="3" name="Picture 2">
            <a:hlinkClick r:id="rId8" action="ppaction://hlinksldjump"/>
            <a:extLst>
              <a:ext uri="{FF2B5EF4-FFF2-40B4-BE49-F238E27FC236}">
                <a16:creationId xmlns:a16="http://schemas.microsoft.com/office/drawing/2014/main" id="{28A192F0-7E22-499C-9825-0D936406E09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28" y="6186216"/>
            <a:ext cx="676715" cy="66452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397D3BA-CB79-48AB-A185-FDD1AE5550A7}"/>
              </a:ext>
            </a:extLst>
          </p:cNvPr>
          <p:cNvSpPr txBox="1"/>
          <p:nvPr/>
        </p:nvSpPr>
        <p:spPr>
          <a:xfrm>
            <a:off x="2677239" y="1565182"/>
            <a:ext cx="3769281" cy="976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 execute click on execute icon on the toolbar: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A13571-A23F-4F59-8587-1ADE7E9EAF0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044849" y="2550908"/>
            <a:ext cx="5992061" cy="1038370"/>
          </a:xfrm>
          <a:prstGeom prst="rect">
            <a:avLst/>
          </a:prstGeom>
        </p:spPr>
      </p:pic>
      <p:pic>
        <p:nvPicPr>
          <p:cNvPr id="31" name="Graphic 30" descr="Line arrow: Clockwise curve with solid fill">
            <a:extLst>
              <a:ext uri="{FF2B5EF4-FFF2-40B4-BE49-F238E27FC236}">
                <a16:creationId xmlns:a16="http://schemas.microsoft.com/office/drawing/2014/main" id="{6E51046D-C06F-44F0-9481-88976E6A3E3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5400000" flipV="1">
            <a:off x="5638755" y="3000516"/>
            <a:ext cx="914489" cy="867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212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6" grpId="0" animBg="1"/>
      <p:bldP spid="57" grpId="0" animBg="1"/>
      <p:bldP spid="58" grpId="0" animBg="1"/>
      <p:bldP spid="59" grpId="0" animBg="1"/>
      <p:bldP spid="60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9C2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Document 1">
            <a:extLst>
              <a:ext uri="{FF2B5EF4-FFF2-40B4-BE49-F238E27FC236}">
                <a16:creationId xmlns:a16="http://schemas.microsoft.com/office/drawing/2014/main" id="{F2A10B2D-B757-4389-BE7B-9738A1C89FDE}"/>
              </a:ext>
            </a:extLst>
          </p:cNvPr>
          <p:cNvSpPr/>
          <p:nvPr/>
        </p:nvSpPr>
        <p:spPr>
          <a:xfrm flipH="1">
            <a:off x="0" y="0"/>
            <a:ext cx="12192000" cy="1538513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0 h 20868"/>
              <a:gd name="connsiteX1" fmla="*/ 21600 w 21600"/>
              <a:gd name="connsiteY1" fmla="*/ 0 h 20868"/>
              <a:gd name="connsiteX2" fmla="*/ 21600 w 21600"/>
              <a:gd name="connsiteY2" fmla="*/ 17322 h 20868"/>
              <a:gd name="connsiteX3" fmla="*/ 13061 w 21600"/>
              <a:gd name="connsiteY3" fmla="*/ 13920 h 20868"/>
              <a:gd name="connsiteX4" fmla="*/ 0 w 21600"/>
              <a:gd name="connsiteY4" fmla="*/ 20172 h 20868"/>
              <a:gd name="connsiteX5" fmla="*/ 0 w 21600"/>
              <a:gd name="connsiteY5" fmla="*/ 0 h 20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600" h="20868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9913" y="20549"/>
                  <a:pt x="16661" y="13445"/>
                  <a:pt x="13061" y="13920"/>
                </a:cubicBezTo>
                <a:cubicBezTo>
                  <a:pt x="9461" y="14395"/>
                  <a:pt x="1913" y="23399"/>
                  <a:pt x="0" y="20172"/>
                </a:cubicBezTo>
                <a:lnTo>
                  <a:pt x="0" y="0"/>
                </a:lnTo>
                <a:close/>
              </a:path>
            </a:pathLst>
          </a:custGeom>
          <a:solidFill>
            <a:srgbClr val="3C797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A4FA26-355C-45FB-A556-8FF36C9DE136}"/>
              </a:ext>
            </a:extLst>
          </p:cNvPr>
          <p:cNvSpPr/>
          <p:nvPr/>
        </p:nvSpPr>
        <p:spPr>
          <a:xfrm>
            <a:off x="0" y="6147816"/>
            <a:ext cx="12192000" cy="713232"/>
          </a:xfrm>
          <a:prstGeom prst="rect">
            <a:avLst/>
          </a:prstGeom>
          <a:solidFill>
            <a:srgbClr val="3C79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FB8EF91-ED71-4C79-A137-2E851C445510}"/>
              </a:ext>
            </a:extLst>
          </p:cNvPr>
          <p:cNvSpPr/>
          <p:nvPr/>
        </p:nvSpPr>
        <p:spPr>
          <a:xfrm>
            <a:off x="1059542" y="6245590"/>
            <a:ext cx="4599432" cy="53949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E9D1135-E239-480E-A974-3108301C6027}"/>
              </a:ext>
            </a:extLst>
          </p:cNvPr>
          <p:cNvGrpSpPr/>
          <p:nvPr/>
        </p:nvGrpSpPr>
        <p:grpSpPr>
          <a:xfrm>
            <a:off x="1262744" y="6289132"/>
            <a:ext cx="370683" cy="406908"/>
            <a:chOff x="5849257" y="2133600"/>
            <a:chExt cx="542109" cy="595086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A0F905B-BDC7-4C58-94C1-4372B9771FCD}"/>
                </a:ext>
              </a:extLst>
            </p:cNvPr>
            <p:cNvSpPr/>
            <p:nvPr/>
          </p:nvSpPr>
          <p:spPr>
            <a:xfrm>
              <a:off x="5979886" y="2133600"/>
              <a:ext cx="411480" cy="411480"/>
            </a:xfrm>
            <a:prstGeom prst="ellipse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0612E26-94AD-443B-B30A-8CF01604A9CF}"/>
                </a:ext>
              </a:extLst>
            </p:cNvPr>
            <p:cNvCxnSpPr>
              <a:stCxn id="14" idx="3"/>
            </p:cNvCxnSpPr>
            <p:nvPr/>
          </p:nvCxnSpPr>
          <p:spPr>
            <a:xfrm flipH="1">
              <a:off x="5849257" y="2484820"/>
              <a:ext cx="190889" cy="243866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8344E647-F5A2-4148-B7C8-25D517F6E696}"/>
              </a:ext>
            </a:extLst>
          </p:cNvPr>
          <p:cNvSpPr txBox="1"/>
          <p:nvPr/>
        </p:nvSpPr>
        <p:spPr>
          <a:xfrm>
            <a:off x="1798176" y="6298225"/>
            <a:ext cx="406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Insert Topic Title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EF361A3-C901-4ED5-99B8-10F2F69213D8}"/>
              </a:ext>
            </a:extLst>
          </p:cNvPr>
          <p:cNvSpPr txBox="1"/>
          <p:nvPr/>
        </p:nvSpPr>
        <p:spPr>
          <a:xfrm>
            <a:off x="14514" y="1299871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Introduction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5885550-5204-44FA-BB87-510F4B8B0191}"/>
              </a:ext>
            </a:extLst>
          </p:cNvPr>
          <p:cNvSpPr txBox="1"/>
          <p:nvPr/>
        </p:nvSpPr>
        <p:spPr>
          <a:xfrm>
            <a:off x="134899" y="2731542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Requirements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3FB944F-6B0A-4BF7-8CE7-2290CB52149B}"/>
              </a:ext>
            </a:extLst>
          </p:cNvPr>
          <p:cNvSpPr txBox="1"/>
          <p:nvPr/>
        </p:nvSpPr>
        <p:spPr>
          <a:xfrm>
            <a:off x="-14514" y="4148305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Cases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4762642-6E20-48EA-9008-83529DBC566C}"/>
              </a:ext>
            </a:extLst>
          </p:cNvPr>
          <p:cNvSpPr txBox="1"/>
          <p:nvPr/>
        </p:nvSpPr>
        <p:spPr>
          <a:xfrm>
            <a:off x="-14514" y="5518318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0B176F77-6B02-4C9B-9F32-293730FD55B3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762" y="6182587"/>
            <a:ext cx="647337" cy="647337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345F7672-3C4D-4105-A4CE-8E93A2868B12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052585" y="6210723"/>
            <a:ext cx="531250" cy="531250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A9F4AF43-442B-4D1D-B0E9-F0F988D9DFE6}"/>
              </a:ext>
            </a:extLst>
          </p:cNvPr>
          <p:cNvSpPr txBox="1"/>
          <p:nvPr/>
        </p:nvSpPr>
        <p:spPr>
          <a:xfrm>
            <a:off x="10834914" y="6182587"/>
            <a:ext cx="1698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A8D7D9"/>
                </a:solidFill>
                <a:latin typeface="Century Gothic" panose="020B0502020202020204" pitchFamily="34" charset="0"/>
              </a:rPr>
              <a:t>11:00 AM</a:t>
            </a:r>
          </a:p>
          <a:p>
            <a:r>
              <a:rPr lang="en-US" dirty="0">
                <a:solidFill>
                  <a:srgbClr val="A8D7D9"/>
                </a:solidFill>
                <a:latin typeface="Century Gothic" panose="020B0502020202020204" pitchFamily="34" charset="0"/>
              </a:rPr>
              <a:t>6/17/2023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38A0ED7-FFDB-4B55-B911-B3309F026846}"/>
              </a:ext>
            </a:extLst>
          </p:cNvPr>
          <p:cNvSpPr/>
          <p:nvPr/>
        </p:nvSpPr>
        <p:spPr>
          <a:xfrm>
            <a:off x="2317661" y="191558"/>
            <a:ext cx="8887968" cy="5724144"/>
          </a:xfrm>
          <a:prstGeom prst="rect">
            <a:avLst/>
          </a:prstGeom>
          <a:solidFill>
            <a:srgbClr val="A8D7D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0FD01A9-29FD-4954-A838-331A904D704B}"/>
              </a:ext>
            </a:extLst>
          </p:cNvPr>
          <p:cNvCxnSpPr/>
          <p:nvPr/>
        </p:nvCxnSpPr>
        <p:spPr>
          <a:xfrm>
            <a:off x="2336711" y="963592"/>
            <a:ext cx="8869680" cy="0"/>
          </a:xfrm>
          <a:prstGeom prst="line">
            <a:avLst/>
          </a:prstGeom>
          <a:ln w="38100">
            <a:solidFill>
              <a:srgbClr val="3C79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7E1A7F22-9925-419D-B073-05570914BF11}"/>
              </a:ext>
            </a:extLst>
          </p:cNvPr>
          <p:cNvSpPr/>
          <p:nvPr/>
        </p:nvSpPr>
        <p:spPr>
          <a:xfrm>
            <a:off x="2593419" y="270055"/>
            <a:ext cx="3473991" cy="574462"/>
          </a:xfrm>
          <a:prstGeom prst="roundRect">
            <a:avLst/>
          </a:prstGeom>
          <a:solidFill>
            <a:srgbClr val="4D7F8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67B7B88F-F5A5-4E6C-8462-38977E774899}"/>
              </a:ext>
            </a:extLst>
          </p:cNvPr>
          <p:cNvSpPr/>
          <p:nvPr/>
        </p:nvSpPr>
        <p:spPr>
          <a:xfrm>
            <a:off x="8631014" y="319257"/>
            <a:ext cx="402336" cy="402336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0EEBFC1B-DB37-4454-B18E-8B6BC31302F2}"/>
              </a:ext>
            </a:extLst>
          </p:cNvPr>
          <p:cNvSpPr/>
          <p:nvPr/>
        </p:nvSpPr>
        <p:spPr>
          <a:xfrm>
            <a:off x="9289201" y="329355"/>
            <a:ext cx="402336" cy="402336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C7C51A9-DCDA-4471-A0AB-F5CE581B9002}"/>
              </a:ext>
            </a:extLst>
          </p:cNvPr>
          <p:cNvSpPr/>
          <p:nvPr/>
        </p:nvSpPr>
        <p:spPr>
          <a:xfrm>
            <a:off x="9947388" y="329355"/>
            <a:ext cx="402336" cy="40233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5E52A16-C723-454F-AEA0-253EFCE43DF9}"/>
              </a:ext>
            </a:extLst>
          </p:cNvPr>
          <p:cNvSpPr txBox="1"/>
          <p:nvPr/>
        </p:nvSpPr>
        <p:spPr>
          <a:xfrm>
            <a:off x="10647683" y="164889"/>
            <a:ext cx="816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3C79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en-US" sz="2800" dirty="0">
              <a:solidFill>
                <a:srgbClr val="3C797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5" name="Picture 74">
            <a:hlinkClick r:id="rId4" action="ppaction://hlinksldjump"/>
            <a:extLst>
              <a:ext uri="{FF2B5EF4-FFF2-40B4-BE49-F238E27FC236}">
                <a16:creationId xmlns:a16="http://schemas.microsoft.com/office/drawing/2014/main" id="{2D0B0A56-C393-4554-B75F-D717918A12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401745"/>
            <a:ext cx="816935" cy="865707"/>
          </a:xfrm>
          <a:prstGeom prst="rect">
            <a:avLst/>
          </a:prstGeom>
        </p:spPr>
      </p:pic>
      <p:pic>
        <p:nvPicPr>
          <p:cNvPr id="76" name="Picture 75">
            <a:hlinkClick r:id="rId6" action="ppaction://hlinksldjump"/>
            <a:extLst>
              <a:ext uri="{FF2B5EF4-FFF2-40B4-BE49-F238E27FC236}">
                <a16:creationId xmlns:a16="http://schemas.microsoft.com/office/drawing/2014/main" id="{BA06B267-A5A0-4851-84BD-85AEA6B06A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1892943"/>
            <a:ext cx="816935" cy="865707"/>
          </a:xfrm>
          <a:prstGeom prst="rect">
            <a:avLst/>
          </a:prstGeom>
        </p:spPr>
      </p:pic>
      <p:pic>
        <p:nvPicPr>
          <p:cNvPr id="77" name="Picture 76">
            <a:hlinkClick r:id="rId7" action="ppaction://hlinksldjump"/>
            <a:extLst>
              <a:ext uri="{FF2B5EF4-FFF2-40B4-BE49-F238E27FC236}">
                <a16:creationId xmlns:a16="http://schemas.microsoft.com/office/drawing/2014/main" id="{0F6405F1-6BAB-4F4A-8637-22E612F7C5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3300952"/>
            <a:ext cx="816935" cy="865707"/>
          </a:xfrm>
          <a:prstGeom prst="rect">
            <a:avLst/>
          </a:prstGeom>
        </p:spPr>
      </p:pic>
      <p:pic>
        <p:nvPicPr>
          <p:cNvPr id="78" name="Picture 77">
            <a:hlinkClick r:id="rId8" action="ppaction://hlinksldjump"/>
            <a:extLst>
              <a:ext uri="{FF2B5EF4-FFF2-40B4-BE49-F238E27FC236}">
                <a16:creationId xmlns:a16="http://schemas.microsoft.com/office/drawing/2014/main" id="{43EBAB53-4FA0-4026-9A21-129437060F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4708961"/>
            <a:ext cx="816935" cy="865707"/>
          </a:xfrm>
          <a:prstGeom prst="rect">
            <a:avLst/>
          </a:prstGeom>
        </p:spPr>
      </p:pic>
      <p:pic>
        <p:nvPicPr>
          <p:cNvPr id="3" name="Picture 2">
            <a:hlinkClick r:id="rId8" action="ppaction://hlinksldjump"/>
            <a:extLst>
              <a:ext uri="{FF2B5EF4-FFF2-40B4-BE49-F238E27FC236}">
                <a16:creationId xmlns:a16="http://schemas.microsoft.com/office/drawing/2014/main" id="{28A192F0-7E22-499C-9825-0D936406E09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28" y="6186216"/>
            <a:ext cx="676715" cy="66452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397D3BA-CB79-48AB-A185-FDD1AE5550A7}"/>
              </a:ext>
            </a:extLst>
          </p:cNvPr>
          <p:cNvSpPr txBox="1"/>
          <p:nvPr/>
        </p:nvSpPr>
        <p:spPr>
          <a:xfrm>
            <a:off x="2717928" y="1406107"/>
            <a:ext cx="3065555" cy="38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Output: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D3FCF57A-D2CD-4A39-B198-F902435AD2EC}"/>
              </a:ext>
            </a:extLst>
          </p:cNvPr>
          <p:cNvPicPr/>
          <p:nvPr/>
        </p:nvPicPr>
        <p:blipFill>
          <a:blip r:embed="rId10"/>
          <a:stretch>
            <a:fillRect/>
          </a:stretch>
        </p:blipFill>
        <p:spPr>
          <a:xfrm>
            <a:off x="5014054" y="2161444"/>
            <a:ext cx="3616960" cy="2279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274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6" grpId="0" animBg="1"/>
      <p:bldP spid="57" grpId="0" animBg="1"/>
      <p:bldP spid="58" grpId="0" animBg="1"/>
      <p:bldP spid="59" grpId="0" animBg="1"/>
      <p:bldP spid="60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9C2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Document 1">
            <a:extLst>
              <a:ext uri="{FF2B5EF4-FFF2-40B4-BE49-F238E27FC236}">
                <a16:creationId xmlns:a16="http://schemas.microsoft.com/office/drawing/2014/main" id="{F2A10B2D-B757-4389-BE7B-9738A1C89FDE}"/>
              </a:ext>
            </a:extLst>
          </p:cNvPr>
          <p:cNvSpPr/>
          <p:nvPr/>
        </p:nvSpPr>
        <p:spPr>
          <a:xfrm flipH="1">
            <a:off x="0" y="0"/>
            <a:ext cx="12192000" cy="1538513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0 h 20868"/>
              <a:gd name="connsiteX1" fmla="*/ 21600 w 21600"/>
              <a:gd name="connsiteY1" fmla="*/ 0 h 20868"/>
              <a:gd name="connsiteX2" fmla="*/ 21600 w 21600"/>
              <a:gd name="connsiteY2" fmla="*/ 17322 h 20868"/>
              <a:gd name="connsiteX3" fmla="*/ 13061 w 21600"/>
              <a:gd name="connsiteY3" fmla="*/ 13920 h 20868"/>
              <a:gd name="connsiteX4" fmla="*/ 0 w 21600"/>
              <a:gd name="connsiteY4" fmla="*/ 20172 h 20868"/>
              <a:gd name="connsiteX5" fmla="*/ 0 w 21600"/>
              <a:gd name="connsiteY5" fmla="*/ 0 h 20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600" h="20868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9913" y="20549"/>
                  <a:pt x="16661" y="13445"/>
                  <a:pt x="13061" y="13920"/>
                </a:cubicBezTo>
                <a:cubicBezTo>
                  <a:pt x="9461" y="14395"/>
                  <a:pt x="1913" y="23399"/>
                  <a:pt x="0" y="20172"/>
                </a:cubicBezTo>
                <a:lnTo>
                  <a:pt x="0" y="0"/>
                </a:lnTo>
                <a:close/>
              </a:path>
            </a:pathLst>
          </a:custGeom>
          <a:solidFill>
            <a:srgbClr val="3C797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A4FA26-355C-45FB-A556-8FF36C9DE136}"/>
              </a:ext>
            </a:extLst>
          </p:cNvPr>
          <p:cNvSpPr/>
          <p:nvPr/>
        </p:nvSpPr>
        <p:spPr>
          <a:xfrm>
            <a:off x="0" y="6147816"/>
            <a:ext cx="12192000" cy="713232"/>
          </a:xfrm>
          <a:prstGeom prst="rect">
            <a:avLst/>
          </a:prstGeom>
          <a:solidFill>
            <a:srgbClr val="3C79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FB8EF91-ED71-4C79-A137-2E851C445510}"/>
              </a:ext>
            </a:extLst>
          </p:cNvPr>
          <p:cNvSpPr/>
          <p:nvPr/>
        </p:nvSpPr>
        <p:spPr>
          <a:xfrm>
            <a:off x="1059542" y="6245590"/>
            <a:ext cx="4599432" cy="53949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E9D1135-E239-480E-A974-3108301C6027}"/>
              </a:ext>
            </a:extLst>
          </p:cNvPr>
          <p:cNvGrpSpPr/>
          <p:nvPr/>
        </p:nvGrpSpPr>
        <p:grpSpPr>
          <a:xfrm>
            <a:off x="1262744" y="6289132"/>
            <a:ext cx="370683" cy="406908"/>
            <a:chOff x="5849257" y="2133600"/>
            <a:chExt cx="542109" cy="595086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A0F905B-BDC7-4C58-94C1-4372B9771FCD}"/>
                </a:ext>
              </a:extLst>
            </p:cNvPr>
            <p:cNvSpPr/>
            <p:nvPr/>
          </p:nvSpPr>
          <p:spPr>
            <a:xfrm>
              <a:off x="5979886" y="2133600"/>
              <a:ext cx="411480" cy="411480"/>
            </a:xfrm>
            <a:prstGeom prst="ellipse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0612E26-94AD-443B-B30A-8CF01604A9CF}"/>
                </a:ext>
              </a:extLst>
            </p:cNvPr>
            <p:cNvCxnSpPr>
              <a:stCxn id="14" idx="3"/>
            </p:cNvCxnSpPr>
            <p:nvPr/>
          </p:nvCxnSpPr>
          <p:spPr>
            <a:xfrm flipH="1">
              <a:off x="5849257" y="2484820"/>
              <a:ext cx="190889" cy="243866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8344E647-F5A2-4148-B7C8-25D517F6E696}"/>
              </a:ext>
            </a:extLst>
          </p:cNvPr>
          <p:cNvSpPr txBox="1"/>
          <p:nvPr/>
        </p:nvSpPr>
        <p:spPr>
          <a:xfrm>
            <a:off x="1798176" y="6298225"/>
            <a:ext cx="406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Insert Topic Title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EF361A3-C901-4ED5-99B8-10F2F69213D8}"/>
              </a:ext>
            </a:extLst>
          </p:cNvPr>
          <p:cNvSpPr txBox="1"/>
          <p:nvPr/>
        </p:nvSpPr>
        <p:spPr>
          <a:xfrm>
            <a:off x="14514" y="1299871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Introduction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5885550-5204-44FA-BB87-510F4B8B0191}"/>
              </a:ext>
            </a:extLst>
          </p:cNvPr>
          <p:cNvSpPr txBox="1"/>
          <p:nvPr/>
        </p:nvSpPr>
        <p:spPr>
          <a:xfrm>
            <a:off x="134899" y="2731542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Requirements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3FB944F-6B0A-4BF7-8CE7-2290CB52149B}"/>
              </a:ext>
            </a:extLst>
          </p:cNvPr>
          <p:cNvSpPr txBox="1"/>
          <p:nvPr/>
        </p:nvSpPr>
        <p:spPr>
          <a:xfrm>
            <a:off x="-14514" y="4148305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Cases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4762642-6E20-48EA-9008-83529DBC566C}"/>
              </a:ext>
            </a:extLst>
          </p:cNvPr>
          <p:cNvSpPr txBox="1"/>
          <p:nvPr/>
        </p:nvSpPr>
        <p:spPr>
          <a:xfrm>
            <a:off x="-14514" y="5518318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0B176F77-6B02-4C9B-9F32-293730FD55B3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762" y="6182587"/>
            <a:ext cx="647337" cy="647337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345F7672-3C4D-4105-A4CE-8E93A2868B12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052585" y="6210723"/>
            <a:ext cx="531250" cy="531250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A9F4AF43-442B-4D1D-B0E9-F0F988D9DFE6}"/>
              </a:ext>
            </a:extLst>
          </p:cNvPr>
          <p:cNvSpPr txBox="1"/>
          <p:nvPr/>
        </p:nvSpPr>
        <p:spPr>
          <a:xfrm>
            <a:off x="10834914" y="6182587"/>
            <a:ext cx="1698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A8D7D9"/>
                </a:solidFill>
                <a:latin typeface="Century Gothic" panose="020B0502020202020204" pitchFamily="34" charset="0"/>
              </a:rPr>
              <a:t>11:00 AM</a:t>
            </a:r>
          </a:p>
          <a:p>
            <a:r>
              <a:rPr lang="en-US" dirty="0">
                <a:solidFill>
                  <a:srgbClr val="A8D7D9"/>
                </a:solidFill>
                <a:latin typeface="Century Gothic" panose="020B0502020202020204" pitchFamily="34" charset="0"/>
              </a:rPr>
              <a:t>6/17/2023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38A0ED7-FFDB-4B55-B911-B3309F026846}"/>
              </a:ext>
            </a:extLst>
          </p:cNvPr>
          <p:cNvSpPr/>
          <p:nvPr/>
        </p:nvSpPr>
        <p:spPr>
          <a:xfrm>
            <a:off x="2317661" y="191558"/>
            <a:ext cx="8887968" cy="5724144"/>
          </a:xfrm>
          <a:prstGeom prst="rect">
            <a:avLst/>
          </a:prstGeom>
          <a:solidFill>
            <a:srgbClr val="A8D7D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0FD01A9-29FD-4954-A838-331A904D704B}"/>
              </a:ext>
            </a:extLst>
          </p:cNvPr>
          <p:cNvCxnSpPr/>
          <p:nvPr/>
        </p:nvCxnSpPr>
        <p:spPr>
          <a:xfrm>
            <a:off x="2336711" y="963592"/>
            <a:ext cx="8869680" cy="0"/>
          </a:xfrm>
          <a:prstGeom prst="line">
            <a:avLst/>
          </a:prstGeom>
          <a:ln w="38100">
            <a:solidFill>
              <a:srgbClr val="3C79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7E1A7F22-9925-419D-B073-05570914BF11}"/>
              </a:ext>
            </a:extLst>
          </p:cNvPr>
          <p:cNvSpPr/>
          <p:nvPr/>
        </p:nvSpPr>
        <p:spPr>
          <a:xfrm>
            <a:off x="2593419" y="270055"/>
            <a:ext cx="3473991" cy="574462"/>
          </a:xfrm>
          <a:prstGeom prst="roundRect">
            <a:avLst/>
          </a:prstGeom>
          <a:solidFill>
            <a:srgbClr val="4D7F8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67B7B88F-F5A5-4E6C-8462-38977E774899}"/>
              </a:ext>
            </a:extLst>
          </p:cNvPr>
          <p:cNvSpPr/>
          <p:nvPr/>
        </p:nvSpPr>
        <p:spPr>
          <a:xfrm>
            <a:off x="8631014" y="319257"/>
            <a:ext cx="402336" cy="402336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0EEBFC1B-DB37-4454-B18E-8B6BC31302F2}"/>
              </a:ext>
            </a:extLst>
          </p:cNvPr>
          <p:cNvSpPr/>
          <p:nvPr/>
        </p:nvSpPr>
        <p:spPr>
          <a:xfrm>
            <a:off x="9289201" y="329355"/>
            <a:ext cx="402336" cy="402336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C7C51A9-DCDA-4471-A0AB-F5CE581B9002}"/>
              </a:ext>
            </a:extLst>
          </p:cNvPr>
          <p:cNvSpPr/>
          <p:nvPr/>
        </p:nvSpPr>
        <p:spPr>
          <a:xfrm>
            <a:off x="9947388" y="329355"/>
            <a:ext cx="402336" cy="40233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5E52A16-C723-454F-AEA0-253EFCE43DF9}"/>
              </a:ext>
            </a:extLst>
          </p:cNvPr>
          <p:cNvSpPr txBox="1"/>
          <p:nvPr/>
        </p:nvSpPr>
        <p:spPr>
          <a:xfrm>
            <a:off x="10647683" y="164889"/>
            <a:ext cx="816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3C79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en-US" sz="2800" dirty="0">
              <a:solidFill>
                <a:srgbClr val="3C797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5" name="Picture 74">
            <a:hlinkClick r:id="rId4" action="ppaction://hlinksldjump"/>
            <a:extLst>
              <a:ext uri="{FF2B5EF4-FFF2-40B4-BE49-F238E27FC236}">
                <a16:creationId xmlns:a16="http://schemas.microsoft.com/office/drawing/2014/main" id="{2D0B0A56-C393-4554-B75F-D717918A12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401745"/>
            <a:ext cx="816935" cy="865707"/>
          </a:xfrm>
          <a:prstGeom prst="rect">
            <a:avLst/>
          </a:prstGeom>
        </p:spPr>
      </p:pic>
      <p:pic>
        <p:nvPicPr>
          <p:cNvPr id="76" name="Picture 75">
            <a:hlinkClick r:id="rId6" action="ppaction://hlinksldjump"/>
            <a:extLst>
              <a:ext uri="{FF2B5EF4-FFF2-40B4-BE49-F238E27FC236}">
                <a16:creationId xmlns:a16="http://schemas.microsoft.com/office/drawing/2014/main" id="{BA06B267-A5A0-4851-84BD-85AEA6B06A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1892943"/>
            <a:ext cx="816935" cy="865707"/>
          </a:xfrm>
          <a:prstGeom prst="rect">
            <a:avLst/>
          </a:prstGeom>
        </p:spPr>
      </p:pic>
      <p:pic>
        <p:nvPicPr>
          <p:cNvPr id="77" name="Picture 76">
            <a:hlinkClick r:id="rId7" action="ppaction://hlinksldjump"/>
            <a:extLst>
              <a:ext uri="{FF2B5EF4-FFF2-40B4-BE49-F238E27FC236}">
                <a16:creationId xmlns:a16="http://schemas.microsoft.com/office/drawing/2014/main" id="{0F6405F1-6BAB-4F4A-8637-22E612F7C5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3300952"/>
            <a:ext cx="816935" cy="865707"/>
          </a:xfrm>
          <a:prstGeom prst="rect">
            <a:avLst/>
          </a:prstGeom>
        </p:spPr>
      </p:pic>
      <p:pic>
        <p:nvPicPr>
          <p:cNvPr id="78" name="Picture 77">
            <a:hlinkClick r:id="rId8" action="ppaction://hlinksldjump"/>
            <a:extLst>
              <a:ext uri="{FF2B5EF4-FFF2-40B4-BE49-F238E27FC236}">
                <a16:creationId xmlns:a16="http://schemas.microsoft.com/office/drawing/2014/main" id="{43EBAB53-4FA0-4026-9A21-129437060F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4708961"/>
            <a:ext cx="816935" cy="865707"/>
          </a:xfrm>
          <a:prstGeom prst="rect">
            <a:avLst/>
          </a:prstGeom>
        </p:spPr>
      </p:pic>
      <p:pic>
        <p:nvPicPr>
          <p:cNvPr id="3" name="Picture 2">
            <a:hlinkClick r:id="rId8" action="ppaction://hlinksldjump"/>
            <a:extLst>
              <a:ext uri="{FF2B5EF4-FFF2-40B4-BE49-F238E27FC236}">
                <a16:creationId xmlns:a16="http://schemas.microsoft.com/office/drawing/2014/main" id="{28A192F0-7E22-499C-9825-0D936406E09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28" y="6186216"/>
            <a:ext cx="676715" cy="66452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397D3BA-CB79-48AB-A185-FDD1AE5550A7}"/>
              </a:ext>
            </a:extLst>
          </p:cNvPr>
          <p:cNvSpPr txBox="1"/>
          <p:nvPr/>
        </p:nvSpPr>
        <p:spPr>
          <a:xfrm>
            <a:off x="2796621" y="1373238"/>
            <a:ext cx="1676319" cy="38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ADDITION: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2B260521-FA8D-4D52-BCBD-A0A24886D065}"/>
              </a:ext>
            </a:extLst>
          </p:cNvPr>
          <p:cNvPicPr/>
          <p:nvPr/>
        </p:nvPicPr>
        <p:blipFill>
          <a:blip r:embed="rId10"/>
          <a:stretch>
            <a:fillRect/>
          </a:stretch>
        </p:blipFill>
        <p:spPr>
          <a:xfrm>
            <a:off x="2867121" y="2017292"/>
            <a:ext cx="3398439" cy="2343013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D8D5CE17-C72A-4A20-9ED3-482FBC2B14BD}"/>
              </a:ext>
            </a:extLst>
          </p:cNvPr>
          <p:cNvSpPr txBox="1"/>
          <p:nvPr/>
        </p:nvSpPr>
        <p:spPr>
          <a:xfrm>
            <a:off x="6790601" y="1442085"/>
            <a:ext cx="1934299" cy="38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SUBTRACTION: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260D4803-6E34-44EB-A350-052704EB675E}"/>
              </a:ext>
            </a:extLst>
          </p:cNvPr>
          <p:cNvPicPr/>
          <p:nvPr/>
        </p:nvPicPr>
        <p:blipFill>
          <a:blip r:embed="rId11"/>
          <a:stretch>
            <a:fillRect/>
          </a:stretch>
        </p:blipFill>
        <p:spPr>
          <a:xfrm>
            <a:off x="6805947" y="1991496"/>
            <a:ext cx="3183873" cy="2403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507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6" grpId="0" animBg="1"/>
      <p:bldP spid="57" grpId="0" animBg="1"/>
      <p:bldP spid="58" grpId="0" animBg="1"/>
      <p:bldP spid="59" grpId="0" animBg="1"/>
      <p:bldP spid="60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9C2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Document 1">
            <a:extLst>
              <a:ext uri="{FF2B5EF4-FFF2-40B4-BE49-F238E27FC236}">
                <a16:creationId xmlns:a16="http://schemas.microsoft.com/office/drawing/2014/main" id="{F2A10B2D-B757-4389-BE7B-9738A1C89FDE}"/>
              </a:ext>
            </a:extLst>
          </p:cNvPr>
          <p:cNvSpPr/>
          <p:nvPr/>
        </p:nvSpPr>
        <p:spPr>
          <a:xfrm flipH="1">
            <a:off x="0" y="0"/>
            <a:ext cx="12192000" cy="1538513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0 h 20868"/>
              <a:gd name="connsiteX1" fmla="*/ 21600 w 21600"/>
              <a:gd name="connsiteY1" fmla="*/ 0 h 20868"/>
              <a:gd name="connsiteX2" fmla="*/ 21600 w 21600"/>
              <a:gd name="connsiteY2" fmla="*/ 17322 h 20868"/>
              <a:gd name="connsiteX3" fmla="*/ 13061 w 21600"/>
              <a:gd name="connsiteY3" fmla="*/ 13920 h 20868"/>
              <a:gd name="connsiteX4" fmla="*/ 0 w 21600"/>
              <a:gd name="connsiteY4" fmla="*/ 20172 h 20868"/>
              <a:gd name="connsiteX5" fmla="*/ 0 w 21600"/>
              <a:gd name="connsiteY5" fmla="*/ 0 h 20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600" h="20868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9913" y="20549"/>
                  <a:pt x="16661" y="13445"/>
                  <a:pt x="13061" y="13920"/>
                </a:cubicBezTo>
                <a:cubicBezTo>
                  <a:pt x="9461" y="14395"/>
                  <a:pt x="1913" y="23399"/>
                  <a:pt x="0" y="20172"/>
                </a:cubicBezTo>
                <a:lnTo>
                  <a:pt x="0" y="0"/>
                </a:lnTo>
                <a:close/>
              </a:path>
            </a:pathLst>
          </a:custGeom>
          <a:solidFill>
            <a:srgbClr val="3C797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A4FA26-355C-45FB-A556-8FF36C9DE136}"/>
              </a:ext>
            </a:extLst>
          </p:cNvPr>
          <p:cNvSpPr/>
          <p:nvPr/>
        </p:nvSpPr>
        <p:spPr>
          <a:xfrm>
            <a:off x="0" y="6147816"/>
            <a:ext cx="12192000" cy="713232"/>
          </a:xfrm>
          <a:prstGeom prst="rect">
            <a:avLst/>
          </a:prstGeom>
          <a:solidFill>
            <a:srgbClr val="3C79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FB8EF91-ED71-4C79-A137-2E851C445510}"/>
              </a:ext>
            </a:extLst>
          </p:cNvPr>
          <p:cNvSpPr/>
          <p:nvPr/>
        </p:nvSpPr>
        <p:spPr>
          <a:xfrm>
            <a:off x="1059542" y="6245590"/>
            <a:ext cx="4599432" cy="53949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E9D1135-E239-480E-A974-3108301C6027}"/>
              </a:ext>
            </a:extLst>
          </p:cNvPr>
          <p:cNvGrpSpPr/>
          <p:nvPr/>
        </p:nvGrpSpPr>
        <p:grpSpPr>
          <a:xfrm>
            <a:off x="1262744" y="6289132"/>
            <a:ext cx="370683" cy="406908"/>
            <a:chOff x="5849257" y="2133600"/>
            <a:chExt cx="542109" cy="595086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A0F905B-BDC7-4C58-94C1-4372B9771FCD}"/>
                </a:ext>
              </a:extLst>
            </p:cNvPr>
            <p:cNvSpPr/>
            <p:nvPr/>
          </p:nvSpPr>
          <p:spPr>
            <a:xfrm>
              <a:off x="5979886" y="2133600"/>
              <a:ext cx="411480" cy="411480"/>
            </a:xfrm>
            <a:prstGeom prst="ellipse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0612E26-94AD-443B-B30A-8CF01604A9CF}"/>
                </a:ext>
              </a:extLst>
            </p:cNvPr>
            <p:cNvCxnSpPr>
              <a:stCxn id="14" idx="3"/>
            </p:cNvCxnSpPr>
            <p:nvPr/>
          </p:nvCxnSpPr>
          <p:spPr>
            <a:xfrm flipH="1">
              <a:off x="5849257" y="2484820"/>
              <a:ext cx="190889" cy="243866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8344E647-F5A2-4148-B7C8-25D517F6E696}"/>
              </a:ext>
            </a:extLst>
          </p:cNvPr>
          <p:cNvSpPr txBox="1"/>
          <p:nvPr/>
        </p:nvSpPr>
        <p:spPr>
          <a:xfrm>
            <a:off x="1798176" y="6298225"/>
            <a:ext cx="406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Insert Topic Title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EF361A3-C901-4ED5-99B8-10F2F69213D8}"/>
              </a:ext>
            </a:extLst>
          </p:cNvPr>
          <p:cNvSpPr txBox="1"/>
          <p:nvPr/>
        </p:nvSpPr>
        <p:spPr>
          <a:xfrm>
            <a:off x="14514" y="1299871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Introduction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5885550-5204-44FA-BB87-510F4B8B0191}"/>
              </a:ext>
            </a:extLst>
          </p:cNvPr>
          <p:cNvSpPr txBox="1"/>
          <p:nvPr/>
        </p:nvSpPr>
        <p:spPr>
          <a:xfrm>
            <a:off x="134899" y="2731542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Requirements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3FB944F-6B0A-4BF7-8CE7-2290CB52149B}"/>
              </a:ext>
            </a:extLst>
          </p:cNvPr>
          <p:cNvSpPr txBox="1"/>
          <p:nvPr/>
        </p:nvSpPr>
        <p:spPr>
          <a:xfrm>
            <a:off x="-14514" y="4148305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Cases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4762642-6E20-48EA-9008-83529DBC566C}"/>
              </a:ext>
            </a:extLst>
          </p:cNvPr>
          <p:cNvSpPr txBox="1"/>
          <p:nvPr/>
        </p:nvSpPr>
        <p:spPr>
          <a:xfrm>
            <a:off x="-14514" y="5518318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0B176F77-6B02-4C9B-9F32-293730FD55B3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762" y="6182587"/>
            <a:ext cx="647337" cy="647337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345F7672-3C4D-4105-A4CE-8E93A2868B12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052585" y="6210723"/>
            <a:ext cx="531250" cy="531250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A9F4AF43-442B-4D1D-B0E9-F0F988D9DFE6}"/>
              </a:ext>
            </a:extLst>
          </p:cNvPr>
          <p:cNvSpPr txBox="1"/>
          <p:nvPr/>
        </p:nvSpPr>
        <p:spPr>
          <a:xfrm>
            <a:off x="10834914" y="6182587"/>
            <a:ext cx="1698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A8D7D9"/>
                </a:solidFill>
                <a:latin typeface="Century Gothic" panose="020B0502020202020204" pitchFamily="34" charset="0"/>
              </a:rPr>
              <a:t>11:00 AM</a:t>
            </a:r>
          </a:p>
          <a:p>
            <a:r>
              <a:rPr lang="en-US" dirty="0">
                <a:solidFill>
                  <a:srgbClr val="A8D7D9"/>
                </a:solidFill>
                <a:latin typeface="Century Gothic" panose="020B0502020202020204" pitchFamily="34" charset="0"/>
              </a:rPr>
              <a:t>6/17/2023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38A0ED7-FFDB-4B55-B911-B3309F026846}"/>
              </a:ext>
            </a:extLst>
          </p:cNvPr>
          <p:cNvSpPr/>
          <p:nvPr/>
        </p:nvSpPr>
        <p:spPr>
          <a:xfrm>
            <a:off x="2317661" y="191558"/>
            <a:ext cx="8887968" cy="5724144"/>
          </a:xfrm>
          <a:prstGeom prst="rect">
            <a:avLst/>
          </a:prstGeom>
          <a:solidFill>
            <a:srgbClr val="A8D7D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0FD01A9-29FD-4954-A838-331A904D704B}"/>
              </a:ext>
            </a:extLst>
          </p:cNvPr>
          <p:cNvCxnSpPr/>
          <p:nvPr/>
        </p:nvCxnSpPr>
        <p:spPr>
          <a:xfrm>
            <a:off x="2336711" y="963592"/>
            <a:ext cx="8869680" cy="0"/>
          </a:xfrm>
          <a:prstGeom prst="line">
            <a:avLst/>
          </a:prstGeom>
          <a:ln w="38100">
            <a:solidFill>
              <a:srgbClr val="3C79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7E1A7F22-9925-419D-B073-05570914BF11}"/>
              </a:ext>
            </a:extLst>
          </p:cNvPr>
          <p:cNvSpPr/>
          <p:nvPr/>
        </p:nvSpPr>
        <p:spPr>
          <a:xfrm>
            <a:off x="2593419" y="270055"/>
            <a:ext cx="3473991" cy="574462"/>
          </a:xfrm>
          <a:prstGeom prst="roundRect">
            <a:avLst/>
          </a:prstGeom>
          <a:solidFill>
            <a:srgbClr val="4D7F8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67B7B88F-F5A5-4E6C-8462-38977E774899}"/>
              </a:ext>
            </a:extLst>
          </p:cNvPr>
          <p:cNvSpPr/>
          <p:nvPr/>
        </p:nvSpPr>
        <p:spPr>
          <a:xfrm>
            <a:off x="8631014" y="319257"/>
            <a:ext cx="402336" cy="402336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0EEBFC1B-DB37-4454-B18E-8B6BC31302F2}"/>
              </a:ext>
            </a:extLst>
          </p:cNvPr>
          <p:cNvSpPr/>
          <p:nvPr/>
        </p:nvSpPr>
        <p:spPr>
          <a:xfrm>
            <a:off x="9289201" y="329355"/>
            <a:ext cx="402336" cy="402336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C7C51A9-DCDA-4471-A0AB-F5CE581B9002}"/>
              </a:ext>
            </a:extLst>
          </p:cNvPr>
          <p:cNvSpPr/>
          <p:nvPr/>
        </p:nvSpPr>
        <p:spPr>
          <a:xfrm>
            <a:off x="9947388" y="329355"/>
            <a:ext cx="402336" cy="40233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5E52A16-C723-454F-AEA0-253EFCE43DF9}"/>
              </a:ext>
            </a:extLst>
          </p:cNvPr>
          <p:cNvSpPr txBox="1"/>
          <p:nvPr/>
        </p:nvSpPr>
        <p:spPr>
          <a:xfrm>
            <a:off x="10647683" y="164889"/>
            <a:ext cx="816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3C79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en-US" sz="2800" dirty="0">
              <a:solidFill>
                <a:srgbClr val="3C797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5" name="Picture 74">
            <a:hlinkClick r:id="rId4" action="ppaction://hlinksldjump"/>
            <a:extLst>
              <a:ext uri="{FF2B5EF4-FFF2-40B4-BE49-F238E27FC236}">
                <a16:creationId xmlns:a16="http://schemas.microsoft.com/office/drawing/2014/main" id="{2D0B0A56-C393-4554-B75F-D717918A12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401745"/>
            <a:ext cx="816935" cy="865707"/>
          </a:xfrm>
          <a:prstGeom prst="rect">
            <a:avLst/>
          </a:prstGeom>
        </p:spPr>
      </p:pic>
      <p:pic>
        <p:nvPicPr>
          <p:cNvPr id="76" name="Picture 75">
            <a:hlinkClick r:id="rId6" action="ppaction://hlinksldjump"/>
            <a:extLst>
              <a:ext uri="{FF2B5EF4-FFF2-40B4-BE49-F238E27FC236}">
                <a16:creationId xmlns:a16="http://schemas.microsoft.com/office/drawing/2014/main" id="{BA06B267-A5A0-4851-84BD-85AEA6B06A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1892943"/>
            <a:ext cx="816935" cy="865707"/>
          </a:xfrm>
          <a:prstGeom prst="rect">
            <a:avLst/>
          </a:prstGeom>
        </p:spPr>
      </p:pic>
      <p:pic>
        <p:nvPicPr>
          <p:cNvPr id="77" name="Picture 76">
            <a:hlinkClick r:id="rId7" action="ppaction://hlinksldjump"/>
            <a:extLst>
              <a:ext uri="{FF2B5EF4-FFF2-40B4-BE49-F238E27FC236}">
                <a16:creationId xmlns:a16="http://schemas.microsoft.com/office/drawing/2014/main" id="{0F6405F1-6BAB-4F4A-8637-22E612F7C5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3300952"/>
            <a:ext cx="816935" cy="865707"/>
          </a:xfrm>
          <a:prstGeom prst="rect">
            <a:avLst/>
          </a:prstGeom>
        </p:spPr>
      </p:pic>
      <p:pic>
        <p:nvPicPr>
          <p:cNvPr id="78" name="Picture 77">
            <a:hlinkClick r:id="rId8" action="ppaction://hlinksldjump"/>
            <a:extLst>
              <a:ext uri="{FF2B5EF4-FFF2-40B4-BE49-F238E27FC236}">
                <a16:creationId xmlns:a16="http://schemas.microsoft.com/office/drawing/2014/main" id="{43EBAB53-4FA0-4026-9A21-129437060F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4708961"/>
            <a:ext cx="816935" cy="865707"/>
          </a:xfrm>
          <a:prstGeom prst="rect">
            <a:avLst/>
          </a:prstGeom>
        </p:spPr>
      </p:pic>
      <p:pic>
        <p:nvPicPr>
          <p:cNvPr id="3" name="Picture 2">
            <a:hlinkClick r:id="rId8" action="ppaction://hlinksldjump"/>
            <a:extLst>
              <a:ext uri="{FF2B5EF4-FFF2-40B4-BE49-F238E27FC236}">
                <a16:creationId xmlns:a16="http://schemas.microsoft.com/office/drawing/2014/main" id="{28A192F0-7E22-499C-9825-0D936406E09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28" y="6186216"/>
            <a:ext cx="676715" cy="66452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397D3BA-CB79-48AB-A185-FDD1AE5550A7}"/>
              </a:ext>
            </a:extLst>
          </p:cNvPr>
          <p:cNvSpPr txBox="1"/>
          <p:nvPr/>
        </p:nvSpPr>
        <p:spPr>
          <a:xfrm>
            <a:off x="2797636" y="1422742"/>
            <a:ext cx="3065555" cy="38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MULTIPLICATION: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7B022D2E-1843-42F2-B786-14897DB4BCAA}"/>
              </a:ext>
            </a:extLst>
          </p:cNvPr>
          <p:cNvPicPr/>
          <p:nvPr/>
        </p:nvPicPr>
        <p:blipFill>
          <a:blip r:embed="rId10"/>
          <a:stretch>
            <a:fillRect/>
          </a:stretch>
        </p:blipFill>
        <p:spPr>
          <a:xfrm>
            <a:off x="2867121" y="1977589"/>
            <a:ext cx="3350799" cy="2281992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6A91371B-A496-49FF-94B0-863F4E58ACA7}"/>
              </a:ext>
            </a:extLst>
          </p:cNvPr>
          <p:cNvSpPr txBox="1"/>
          <p:nvPr/>
        </p:nvSpPr>
        <p:spPr>
          <a:xfrm>
            <a:off x="6808784" y="1462520"/>
            <a:ext cx="3065555" cy="38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DIVISION: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DA5A4966-F1E7-4B52-90B2-78EBD9C36FEE}"/>
              </a:ext>
            </a:extLst>
          </p:cNvPr>
          <p:cNvPicPr/>
          <p:nvPr/>
        </p:nvPicPr>
        <p:blipFill>
          <a:blip r:embed="rId11"/>
          <a:stretch>
            <a:fillRect/>
          </a:stretch>
        </p:blipFill>
        <p:spPr>
          <a:xfrm>
            <a:off x="6852171" y="1947320"/>
            <a:ext cx="3137649" cy="2352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186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6" grpId="0" animBg="1"/>
      <p:bldP spid="57" grpId="0" animBg="1"/>
      <p:bldP spid="58" grpId="0" animBg="1"/>
      <p:bldP spid="59" grpId="0" animBg="1"/>
      <p:bldP spid="6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9C2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Document 1">
            <a:extLst>
              <a:ext uri="{FF2B5EF4-FFF2-40B4-BE49-F238E27FC236}">
                <a16:creationId xmlns:a16="http://schemas.microsoft.com/office/drawing/2014/main" id="{F2A10B2D-B757-4389-BE7B-9738A1C89FDE}"/>
              </a:ext>
            </a:extLst>
          </p:cNvPr>
          <p:cNvSpPr/>
          <p:nvPr/>
        </p:nvSpPr>
        <p:spPr>
          <a:xfrm flipH="1">
            <a:off x="0" y="0"/>
            <a:ext cx="12192000" cy="1538513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0 h 20868"/>
              <a:gd name="connsiteX1" fmla="*/ 21600 w 21600"/>
              <a:gd name="connsiteY1" fmla="*/ 0 h 20868"/>
              <a:gd name="connsiteX2" fmla="*/ 21600 w 21600"/>
              <a:gd name="connsiteY2" fmla="*/ 17322 h 20868"/>
              <a:gd name="connsiteX3" fmla="*/ 13061 w 21600"/>
              <a:gd name="connsiteY3" fmla="*/ 13920 h 20868"/>
              <a:gd name="connsiteX4" fmla="*/ 0 w 21600"/>
              <a:gd name="connsiteY4" fmla="*/ 20172 h 20868"/>
              <a:gd name="connsiteX5" fmla="*/ 0 w 21600"/>
              <a:gd name="connsiteY5" fmla="*/ 0 h 20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600" h="20868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9913" y="20549"/>
                  <a:pt x="16661" y="13445"/>
                  <a:pt x="13061" y="13920"/>
                </a:cubicBezTo>
                <a:cubicBezTo>
                  <a:pt x="9461" y="14395"/>
                  <a:pt x="1913" y="23399"/>
                  <a:pt x="0" y="20172"/>
                </a:cubicBezTo>
                <a:lnTo>
                  <a:pt x="0" y="0"/>
                </a:lnTo>
                <a:close/>
              </a:path>
            </a:pathLst>
          </a:custGeom>
          <a:solidFill>
            <a:srgbClr val="3C797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A4FA26-355C-45FB-A556-8FF36C9DE136}"/>
              </a:ext>
            </a:extLst>
          </p:cNvPr>
          <p:cNvSpPr/>
          <p:nvPr/>
        </p:nvSpPr>
        <p:spPr>
          <a:xfrm>
            <a:off x="0" y="6147816"/>
            <a:ext cx="12192000" cy="713232"/>
          </a:xfrm>
          <a:prstGeom prst="rect">
            <a:avLst/>
          </a:prstGeom>
          <a:solidFill>
            <a:srgbClr val="3C79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FB8EF91-ED71-4C79-A137-2E851C445510}"/>
              </a:ext>
            </a:extLst>
          </p:cNvPr>
          <p:cNvSpPr/>
          <p:nvPr/>
        </p:nvSpPr>
        <p:spPr>
          <a:xfrm>
            <a:off x="1059542" y="6245590"/>
            <a:ext cx="4599432" cy="53949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E9D1135-E239-480E-A974-3108301C6027}"/>
              </a:ext>
            </a:extLst>
          </p:cNvPr>
          <p:cNvGrpSpPr/>
          <p:nvPr/>
        </p:nvGrpSpPr>
        <p:grpSpPr>
          <a:xfrm>
            <a:off x="1262744" y="6289132"/>
            <a:ext cx="370683" cy="406908"/>
            <a:chOff x="5849257" y="2133600"/>
            <a:chExt cx="542109" cy="595086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A0F905B-BDC7-4C58-94C1-4372B9771FCD}"/>
                </a:ext>
              </a:extLst>
            </p:cNvPr>
            <p:cNvSpPr/>
            <p:nvPr/>
          </p:nvSpPr>
          <p:spPr>
            <a:xfrm>
              <a:off x="5979886" y="2133600"/>
              <a:ext cx="411480" cy="411480"/>
            </a:xfrm>
            <a:prstGeom prst="ellipse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0612E26-94AD-443B-B30A-8CF01604A9CF}"/>
                </a:ext>
              </a:extLst>
            </p:cNvPr>
            <p:cNvCxnSpPr>
              <a:stCxn id="14" idx="3"/>
            </p:cNvCxnSpPr>
            <p:nvPr/>
          </p:nvCxnSpPr>
          <p:spPr>
            <a:xfrm flipH="1">
              <a:off x="5849257" y="2484820"/>
              <a:ext cx="190889" cy="243866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8344E647-F5A2-4148-B7C8-25D517F6E696}"/>
              </a:ext>
            </a:extLst>
          </p:cNvPr>
          <p:cNvSpPr txBox="1"/>
          <p:nvPr/>
        </p:nvSpPr>
        <p:spPr>
          <a:xfrm>
            <a:off x="1798176" y="6298225"/>
            <a:ext cx="406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Insert Topic Title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EF361A3-C901-4ED5-99B8-10F2F69213D8}"/>
              </a:ext>
            </a:extLst>
          </p:cNvPr>
          <p:cNvSpPr txBox="1"/>
          <p:nvPr/>
        </p:nvSpPr>
        <p:spPr>
          <a:xfrm>
            <a:off x="14514" y="1299871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Introduction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5885550-5204-44FA-BB87-510F4B8B0191}"/>
              </a:ext>
            </a:extLst>
          </p:cNvPr>
          <p:cNvSpPr txBox="1"/>
          <p:nvPr/>
        </p:nvSpPr>
        <p:spPr>
          <a:xfrm>
            <a:off x="134899" y="2731542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Requirements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3FB944F-6B0A-4BF7-8CE7-2290CB52149B}"/>
              </a:ext>
            </a:extLst>
          </p:cNvPr>
          <p:cNvSpPr txBox="1"/>
          <p:nvPr/>
        </p:nvSpPr>
        <p:spPr>
          <a:xfrm>
            <a:off x="-14514" y="4148305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Cases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4762642-6E20-48EA-9008-83529DBC566C}"/>
              </a:ext>
            </a:extLst>
          </p:cNvPr>
          <p:cNvSpPr txBox="1"/>
          <p:nvPr/>
        </p:nvSpPr>
        <p:spPr>
          <a:xfrm>
            <a:off x="-14514" y="5518318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0B176F77-6B02-4C9B-9F32-293730FD55B3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762" y="6182587"/>
            <a:ext cx="647337" cy="647337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345F7672-3C4D-4105-A4CE-8E93A2868B12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052585" y="6210723"/>
            <a:ext cx="531250" cy="531250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A9F4AF43-442B-4D1D-B0E9-F0F988D9DFE6}"/>
              </a:ext>
            </a:extLst>
          </p:cNvPr>
          <p:cNvSpPr txBox="1"/>
          <p:nvPr/>
        </p:nvSpPr>
        <p:spPr>
          <a:xfrm>
            <a:off x="10834914" y="6182587"/>
            <a:ext cx="16981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A8D7D9"/>
                </a:solidFill>
                <a:latin typeface="Century Gothic" panose="020B0502020202020204" pitchFamily="34" charset="0"/>
              </a:rPr>
              <a:t>11:00 AM</a:t>
            </a:r>
          </a:p>
          <a:p>
            <a:r>
              <a:rPr lang="en-US" dirty="0">
                <a:solidFill>
                  <a:srgbClr val="A8D7D9"/>
                </a:solidFill>
                <a:latin typeface="Century Gothic" panose="020B0502020202020204" pitchFamily="34" charset="0"/>
              </a:rPr>
              <a:t>6/17/2023</a:t>
            </a:r>
          </a:p>
          <a:p>
            <a:endParaRPr lang="en-US" dirty="0">
              <a:solidFill>
                <a:srgbClr val="A8D7D9"/>
              </a:solidFill>
              <a:latin typeface="Century Gothic" panose="020B0502020202020204" pitchFamily="34" charset="0"/>
            </a:endParaRPr>
          </a:p>
          <a:p>
            <a:endParaRPr lang="en-US" dirty="0">
              <a:solidFill>
                <a:srgbClr val="A8D7D9"/>
              </a:solidFill>
              <a:latin typeface="Century Gothic" panose="020B0502020202020204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38A0ED7-FFDB-4B55-B911-B3309F026846}"/>
              </a:ext>
            </a:extLst>
          </p:cNvPr>
          <p:cNvSpPr/>
          <p:nvPr/>
        </p:nvSpPr>
        <p:spPr>
          <a:xfrm>
            <a:off x="2317661" y="191558"/>
            <a:ext cx="8887968" cy="5724144"/>
          </a:xfrm>
          <a:prstGeom prst="rect">
            <a:avLst/>
          </a:prstGeom>
          <a:solidFill>
            <a:srgbClr val="A8D7D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0FD01A9-29FD-4954-A838-331A904D704B}"/>
              </a:ext>
            </a:extLst>
          </p:cNvPr>
          <p:cNvCxnSpPr/>
          <p:nvPr/>
        </p:nvCxnSpPr>
        <p:spPr>
          <a:xfrm>
            <a:off x="2336711" y="963592"/>
            <a:ext cx="8869680" cy="0"/>
          </a:xfrm>
          <a:prstGeom prst="line">
            <a:avLst/>
          </a:prstGeom>
          <a:ln w="38100">
            <a:solidFill>
              <a:srgbClr val="3C79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7E1A7F22-9925-419D-B073-05570914BF11}"/>
              </a:ext>
            </a:extLst>
          </p:cNvPr>
          <p:cNvSpPr/>
          <p:nvPr/>
        </p:nvSpPr>
        <p:spPr>
          <a:xfrm>
            <a:off x="2593419" y="270055"/>
            <a:ext cx="3473991" cy="574462"/>
          </a:xfrm>
          <a:prstGeom prst="roundRect">
            <a:avLst/>
          </a:prstGeom>
          <a:solidFill>
            <a:srgbClr val="4D7F8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67B7B88F-F5A5-4E6C-8462-38977E774899}"/>
              </a:ext>
            </a:extLst>
          </p:cNvPr>
          <p:cNvSpPr/>
          <p:nvPr/>
        </p:nvSpPr>
        <p:spPr>
          <a:xfrm>
            <a:off x="8631014" y="319257"/>
            <a:ext cx="402336" cy="402336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0EEBFC1B-DB37-4454-B18E-8B6BC31302F2}"/>
              </a:ext>
            </a:extLst>
          </p:cNvPr>
          <p:cNvSpPr/>
          <p:nvPr/>
        </p:nvSpPr>
        <p:spPr>
          <a:xfrm>
            <a:off x="9289201" y="329355"/>
            <a:ext cx="402336" cy="402336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C7C51A9-DCDA-4471-A0AB-F5CE581B9002}"/>
              </a:ext>
            </a:extLst>
          </p:cNvPr>
          <p:cNvSpPr/>
          <p:nvPr/>
        </p:nvSpPr>
        <p:spPr>
          <a:xfrm>
            <a:off x="9947388" y="329355"/>
            <a:ext cx="402336" cy="40233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5E52A16-C723-454F-AEA0-253EFCE43DF9}"/>
              </a:ext>
            </a:extLst>
          </p:cNvPr>
          <p:cNvSpPr txBox="1"/>
          <p:nvPr/>
        </p:nvSpPr>
        <p:spPr>
          <a:xfrm>
            <a:off x="10647683" y="164889"/>
            <a:ext cx="816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3C79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en-US" sz="2800" dirty="0">
              <a:solidFill>
                <a:srgbClr val="3C797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5" name="Picture 74">
            <a:hlinkClick r:id="rId4" action="ppaction://hlinksldjump"/>
            <a:extLst>
              <a:ext uri="{FF2B5EF4-FFF2-40B4-BE49-F238E27FC236}">
                <a16:creationId xmlns:a16="http://schemas.microsoft.com/office/drawing/2014/main" id="{2D0B0A56-C393-4554-B75F-D717918A12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401745"/>
            <a:ext cx="816935" cy="865707"/>
          </a:xfrm>
          <a:prstGeom prst="rect">
            <a:avLst/>
          </a:prstGeom>
        </p:spPr>
      </p:pic>
      <p:pic>
        <p:nvPicPr>
          <p:cNvPr id="76" name="Picture 75">
            <a:hlinkClick r:id="rId6" action="ppaction://hlinksldjump"/>
            <a:extLst>
              <a:ext uri="{FF2B5EF4-FFF2-40B4-BE49-F238E27FC236}">
                <a16:creationId xmlns:a16="http://schemas.microsoft.com/office/drawing/2014/main" id="{BA06B267-A5A0-4851-84BD-85AEA6B06A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1892943"/>
            <a:ext cx="816935" cy="865707"/>
          </a:xfrm>
          <a:prstGeom prst="rect">
            <a:avLst/>
          </a:prstGeom>
        </p:spPr>
      </p:pic>
      <p:pic>
        <p:nvPicPr>
          <p:cNvPr id="77" name="Picture 76">
            <a:hlinkClick r:id="rId7" action="ppaction://hlinksldjump"/>
            <a:extLst>
              <a:ext uri="{FF2B5EF4-FFF2-40B4-BE49-F238E27FC236}">
                <a16:creationId xmlns:a16="http://schemas.microsoft.com/office/drawing/2014/main" id="{0F6405F1-6BAB-4F4A-8637-22E612F7C5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3300952"/>
            <a:ext cx="816935" cy="865707"/>
          </a:xfrm>
          <a:prstGeom prst="rect">
            <a:avLst/>
          </a:prstGeom>
        </p:spPr>
      </p:pic>
      <p:pic>
        <p:nvPicPr>
          <p:cNvPr id="78" name="Picture 77">
            <a:hlinkClick r:id="rId8" action="ppaction://hlinksldjump"/>
            <a:extLst>
              <a:ext uri="{FF2B5EF4-FFF2-40B4-BE49-F238E27FC236}">
                <a16:creationId xmlns:a16="http://schemas.microsoft.com/office/drawing/2014/main" id="{43EBAB53-4FA0-4026-9A21-129437060F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4708961"/>
            <a:ext cx="816935" cy="865707"/>
          </a:xfrm>
          <a:prstGeom prst="rect">
            <a:avLst/>
          </a:prstGeom>
        </p:spPr>
      </p:pic>
      <p:pic>
        <p:nvPicPr>
          <p:cNvPr id="3" name="Picture 2">
            <a:hlinkClick r:id="rId9" action="ppaction://hlinksldjump"/>
            <a:extLst>
              <a:ext uri="{FF2B5EF4-FFF2-40B4-BE49-F238E27FC236}">
                <a16:creationId xmlns:a16="http://schemas.microsoft.com/office/drawing/2014/main" id="{28A192F0-7E22-499C-9825-0D936406E09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28" y="6186216"/>
            <a:ext cx="676715" cy="66452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20E88FC-C793-4F9D-A012-8A40629C35D0}"/>
              </a:ext>
            </a:extLst>
          </p:cNvPr>
          <p:cNvSpPr txBox="1"/>
          <p:nvPr/>
        </p:nvSpPr>
        <p:spPr>
          <a:xfrm>
            <a:off x="2593419" y="1859339"/>
            <a:ext cx="283353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</a:rPr>
              <a:t>D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eclare the TABLE we are using which is the SPFLI. We also declare the WA_SPFLI for the work area and the IT_SPFLI for the Internal Table which have types of SPFLI from our table SPFLI.</a:t>
            </a:r>
            <a:endParaRPr lang="en-US" dirty="0"/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F348264E-CD4D-4731-8C58-A930AC61F30D}"/>
              </a:ext>
            </a:extLst>
          </p:cNvPr>
          <p:cNvPicPr/>
          <p:nvPr/>
        </p:nvPicPr>
        <p:blipFill>
          <a:blip r:embed="rId11"/>
          <a:stretch>
            <a:fillRect/>
          </a:stretch>
        </p:blipFill>
        <p:spPr>
          <a:xfrm>
            <a:off x="5426956" y="2672259"/>
            <a:ext cx="547751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194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6" grpId="0" animBg="1"/>
      <p:bldP spid="57" grpId="0" animBg="1"/>
      <p:bldP spid="58" grpId="0" animBg="1"/>
      <p:bldP spid="59" grpId="0" animBg="1"/>
      <p:bldP spid="60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9C2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Document 1">
            <a:extLst>
              <a:ext uri="{FF2B5EF4-FFF2-40B4-BE49-F238E27FC236}">
                <a16:creationId xmlns:a16="http://schemas.microsoft.com/office/drawing/2014/main" id="{F2A10B2D-B757-4389-BE7B-9738A1C89FDE}"/>
              </a:ext>
            </a:extLst>
          </p:cNvPr>
          <p:cNvSpPr/>
          <p:nvPr/>
        </p:nvSpPr>
        <p:spPr>
          <a:xfrm flipH="1">
            <a:off x="0" y="0"/>
            <a:ext cx="12192000" cy="1538513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0 h 20868"/>
              <a:gd name="connsiteX1" fmla="*/ 21600 w 21600"/>
              <a:gd name="connsiteY1" fmla="*/ 0 h 20868"/>
              <a:gd name="connsiteX2" fmla="*/ 21600 w 21600"/>
              <a:gd name="connsiteY2" fmla="*/ 17322 h 20868"/>
              <a:gd name="connsiteX3" fmla="*/ 13061 w 21600"/>
              <a:gd name="connsiteY3" fmla="*/ 13920 h 20868"/>
              <a:gd name="connsiteX4" fmla="*/ 0 w 21600"/>
              <a:gd name="connsiteY4" fmla="*/ 20172 h 20868"/>
              <a:gd name="connsiteX5" fmla="*/ 0 w 21600"/>
              <a:gd name="connsiteY5" fmla="*/ 0 h 20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600" h="20868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9913" y="20549"/>
                  <a:pt x="16661" y="13445"/>
                  <a:pt x="13061" y="13920"/>
                </a:cubicBezTo>
                <a:cubicBezTo>
                  <a:pt x="9461" y="14395"/>
                  <a:pt x="1913" y="23399"/>
                  <a:pt x="0" y="20172"/>
                </a:cubicBezTo>
                <a:lnTo>
                  <a:pt x="0" y="0"/>
                </a:lnTo>
                <a:close/>
              </a:path>
            </a:pathLst>
          </a:custGeom>
          <a:solidFill>
            <a:srgbClr val="3C797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A4FA26-355C-45FB-A556-8FF36C9DE136}"/>
              </a:ext>
            </a:extLst>
          </p:cNvPr>
          <p:cNvSpPr/>
          <p:nvPr/>
        </p:nvSpPr>
        <p:spPr>
          <a:xfrm>
            <a:off x="0" y="6147816"/>
            <a:ext cx="12192000" cy="713232"/>
          </a:xfrm>
          <a:prstGeom prst="rect">
            <a:avLst/>
          </a:prstGeom>
          <a:solidFill>
            <a:srgbClr val="3C79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FB8EF91-ED71-4C79-A137-2E851C445510}"/>
              </a:ext>
            </a:extLst>
          </p:cNvPr>
          <p:cNvSpPr/>
          <p:nvPr/>
        </p:nvSpPr>
        <p:spPr>
          <a:xfrm>
            <a:off x="1059542" y="6245590"/>
            <a:ext cx="4599432" cy="53949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E9D1135-E239-480E-A974-3108301C6027}"/>
              </a:ext>
            </a:extLst>
          </p:cNvPr>
          <p:cNvGrpSpPr/>
          <p:nvPr/>
        </p:nvGrpSpPr>
        <p:grpSpPr>
          <a:xfrm>
            <a:off x="1262744" y="6289132"/>
            <a:ext cx="370683" cy="406908"/>
            <a:chOff x="5849257" y="2133600"/>
            <a:chExt cx="542109" cy="595086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A0F905B-BDC7-4C58-94C1-4372B9771FCD}"/>
                </a:ext>
              </a:extLst>
            </p:cNvPr>
            <p:cNvSpPr/>
            <p:nvPr/>
          </p:nvSpPr>
          <p:spPr>
            <a:xfrm>
              <a:off x="5979886" y="2133600"/>
              <a:ext cx="411480" cy="411480"/>
            </a:xfrm>
            <a:prstGeom prst="ellipse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0612E26-94AD-443B-B30A-8CF01604A9CF}"/>
                </a:ext>
              </a:extLst>
            </p:cNvPr>
            <p:cNvCxnSpPr>
              <a:stCxn id="14" idx="3"/>
            </p:cNvCxnSpPr>
            <p:nvPr/>
          </p:nvCxnSpPr>
          <p:spPr>
            <a:xfrm flipH="1">
              <a:off x="5849257" y="2484820"/>
              <a:ext cx="190889" cy="243866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8344E647-F5A2-4148-B7C8-25D517F6E696}"/>
              </a:ext>
            </a:extLst>
          </p:cNvPr>
          <p:cNvSpPr txBox="1"/>
          <p:nvPr/>
        </p:nvSpPr>
        <p:spPr>
          <a:xfrm>
            <a:off x="1798176" y="6298225"/>
            <a:ext cx="406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Insert Topic Title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EF361A3-C901-4ED5-99B8-10F2F69213D8}"/>
              </a:ext>
            </a:extLst>
          </p:cNvPr>
          <p:cNvSpPr txBox="1"/>
          <p:nvPr/>
        </p:nvSpPr>
        <p:spPr>
          <a:xfrm>
            <a:off x="14514" y="1299871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Introduction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5885550-5204-44FA-BB87-510F4B8B0191}"/>
              </a:ext>
            </a:extLst>
          </p:cNvPr>
          <p:cNvSpPr txBox="1"/>
          <p:nvPr/>
        </p:nvSpPr>
        <p:spPr>
          <a:xfrm>
            <a:off x="134899" y="2731542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Requirements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3FB944F-6B0A-4BF7-8CE7-2290CB52149B}"/>
              </a:ext>
            </a:extLst>
          </p:cNvPr>
          <p:cNvSpPr txBox="1"/>
          <p:nvPr/>
        </p:nvSpPr>
        <p:spPr>
          <a:xfrm>
            <a:off x="-14514" y="4148305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Cases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4762642-6E20-48EA-9008-83529DBC566C}"/>
              </a:ext>
            </a:extLst>
          </p:cNvPr>
          <p:cNvSpPr txBox="1"/>
          <p:nvPr/>
        </p:nvSpPr>
        <p:spPr>
          <a:xfrm>
            <a:off x="-14514" y="5518318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0B176F77-6B02-4C9B-9F32-293730FD55B3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762" y="6182587"/>
            <a:ext cx="647337" cy="647337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345F7672-3C4D-4105-A4CE-8E93A2868B12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052585" y="6210723"/>
            <a:ext cx="531250" cy="531250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A9F4AF43-442B-4D1D-B0E9-F0F988D9DFE6}"/>
              </a:ext>
            </a:extLst>
          </p:cNvPr>
          <p:cNvSpPr txBox="1"/>
          <p:nvPr/>
        </p:nvSpPr>
        <p:spPr>
          <a:xfrm>
            <a:off x="10834914" y="6182587"/>
            <a:ext cx="1698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A8D7D9"/>
                </a:solidFill>
                <a:latin typeface="Century Gothic" panose="020B0502020202020204" pitchFamily="34" charset="0"/>
              </a:rPr>
              <a:t>11:00 AM</a:t>
            </a:r>
          </a:p>
          <a:p>
            <a:r>
              <a:rPr lang="en-US" dirty="0">
                <a:solidFill>
                  <a:srgbClr val="A8D7D9"/>
                </a:solidFill>
                <a:latin typeface="Century Gothic" panose="020B0502020202020204" pitchFamily="34" charset="0"/>
              </a:rPr>
              <a:t>6/17/2023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38A0ED7-FFDB-4B55-B911-B3309F026846}"/>
              </a:ext>
            </a:extLst>
          </p:cNvPr>
          <p:cNvSpPr/>
          <p:nvPr/>
        </p:nvSpPr>
        <p:spPr>
          <a:xfrm>
            <a:off x="2317661" y="191558"/>
            <a:ext cx="8887968" cy="5724144"/>
          </a:xfrm>
          <a:prstGeom prst="rect">
            <a:avLst/>
          </a:prstGeom>
          <a:solidFill>
            <a:srgbClr val="A8D7D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0FD01A9-29FD-4954-A838-331A904D704B}"/>
              </a:ext>
            </a:extLst>
          </p:cNvPr>
          <p:cNvCxnSpPr/>
          <p:nvPr/>
        </p:nvCxnSpPr>
        <p:spPr>
          <a:xfrm>
            <a:off x="2336711" y="963592"/>
            <a:ext cx="8869680" cy="0"/>
          </a:xfrm>
          <a:prstGeom prst="line">
            <a:avLst/>
          </a:prstGeom>
          <a:ln w="38100">
            <a:solidFill>
              <a:srgbClr val="3C79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7E1A7F22-9925-419D-B073-05570914BF11}"/>
              </a:ext>
            </a:extLst>
          </p:cNvPr>
          <p:cNvSpPr/>
          <p:nvPr/>
        </p:nvSpPr>
        <p:spPr>
          <a:xfrm>
            <a:off x="2593419" y="270055"/>
            <a:ext cx="3473991" cy="574462"/>
          </a:xfrm>
          <a:prstGeom prst="roundRect">
            <a:avLst/>
          </a:prstGeom>
          <a:solidFill>
            <a:srgbClr val="4D7F8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67B7B88F-F5A5-4E6C-8462-38977E774899}"/>
              </a:ext>
            </a:extLst>
          </p:cNvPr>
          <p:cNvSpPr/>
          <p:nvPr/>
        </p:nvSpPr>
        <p:spPr>
          <a:xfrm>
            <a:off x="8631014" y="319257"/>
            <a:ext cx="402336" cy="402336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0EEBFC1B-DB37-4454-B18E-8B6BC31302F2}"/>
              </a:ext>
            </a:extLst>
          </p:cNvPr>
          <p:cNvSpPr/>
          <p:nvPr/>
        </p:nvSpPr>
        <p:spPr>
          <a:xfrm>
            <a:off x="9289201" y="329355"/>
            <a:ext cx="402336" cy="402336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C7C51A9-DCDA-4471-A0AB-F5CE581B9002}"/>
              </a:ext>
            </a:extLst>
          </p:cNvPr>
          <p:cNvSpPr/>
          <p:nvPr/>
        </p:nvSpPr>
        <p:spPr>
          <a:xfrm>
            <a:off x="9947388" y="329355"/>
            <a:ext cx="402336" cy="40233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5E52A16-C723-454F-AEA0-253EFCE43DF9}"/>
              </a:ext>
            </a:extLst>
          </p:cNvPr>
          <p:cNvSpPr txBox="1"/>
          <p:nvPr/>
        </p:nvSpPr>
        <p:spPr>
          <a:xfrm>
            <a:off x="10647683" y="164889"/>
            <a:ext cx="816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3C79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en-US" sz="2800" dirty="0">
              <a:solidFill>
                <a:srgbClr val="3C797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5" name="Picture 74">
            <a:hlinkClick r:id="rId4" action="ppaction://hlinksldjump"/>
            <a:extLst>
              <a:ext uri="{FF2B5EF4-FFF2-40B4-BE49-F238E27FC236}">
                <a16:creationId xmlns:a16="http://schemas.microsoft.com/office/drawing/2014/main" id="{2D0B0A56-C393-4554-B75F-D717918A12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401745"/>
            <a:ext cx="816935" cy="865707"/>
          </a:xfrm>
          <a:prstGeom prst="rect">
            <a:avLst/>
          </a:prstGeom>
        </p:spPr>
      </p:pic>
      <p:pic>
        <p:nvPicPr>
          <p:cNvPr id="76" name="Picture 75">
            <a:hlinkClick r:id="rId6" action="ppaction://hlinksldjump"/>
            <a:extLst>
              <a:ext uri="{FF2B5EF4-FFF2-40B4-BE49-F238E27FC236}">
                <a16:creationId xmlns:a16="http://schemas.microsoft.com/office/drawing/2014/main" id="{BA06B267-A5A0-4851-84BD-85AEA6B06A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1892943"/>
            <a:ext cx="816935" cy="865707"/>
          </a:xfrm>
          <a:prstGeom prst="rect">
            <a:avLst/>
          </a:prstGeom>
        </p:spPr>
      </p:pic>
      <p:pic>
        <p:nvPicPr>
          <p:cNvPr id="77" name="Picture 76">
            <a:hlinkClick r:id="rId7" action="ppaction://hlinksldjump"/>
            <a:extLst>
              <a:ext uri="{FF2B5EF4-FFF2-40B4-BE49-F238E27FC236}">
                <a16:creationId xmlns:a16="http://schemas.microsoft.com/office/drawing/2014/main" id="{0F6405F1-6BAB-4F4A-8637-22E612F7C5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3300952"/>
            <a:ext cx="816935" cy="865707"/>
          </a:xfrm>
          <a:prstGeom prst="rect">
            <a:avLst/>
          </a:prstGeom>
        </p:spPr>
      </p:pic>
      <p:pic>
        <p:nvPicPr>
          <p:cNvPr id="78" name="Picture 77">
            <a:hlinkClick r:id="rId8" action="ppaction://hlinksldjump"/>
            <a:extLst>
              <a:ext uri="{FF2B5EF4-FFF2-40B4-BE49-F238E27FC236}">
                <a16:creationId xmlns:a16="http://schemas.microsoft.com/office/drawing/2014/main" id="{43EBAB53-4FA0-4026-9A21-129437060F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4708961"/>
            <a:ext cx="816935" cy="865707"/>
          </a:xfrm>
          <a:prstGeom prst="rect">
            <a:avLst/>
          </a:prstGeom>
        </p:spPr>
      </p:pic>
      <p:pic>
        <p:nvPicPr>
          <p:cNvPr id="3" name="Picture 2">
            <a:hlinkClick r:id="rId8" action="ppaction://hlinksldjump"/>
            <a:extLst>
              <a:ext uri="{FF2B5EF4-FFF2-40B4-BE49-F238E27FC236}">
                <a16:creationId xmlns:a16="http://schemas.microsoft.com/office/drawing/2014/main" id="{28A192F0-7E22-499C-9825-0D936406E09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28" y="6186216"/>
            <a:ext cx="676715" cy="66452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397D3BA-CB79-48AB-A185-FDD1AE5550A7}"/>
              </a:ext>
            </a:extLst>
          </p:cNvPr>
          <p:cNvSpPr txBox="1"/>
          <p:nvPr/>
        </p:nvSpPr>
        <p:spPr>
          <a:xfrm>
            <a:off x="2797636" y="1422742"/>
            <a:ext cx="3065555" cy="38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CLEAR: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045F047D-55E6-44CF-9670-B7F18C69F1A7}"/>
              </a:ext>
            </a:extLst>
          </p:cNvPr>
          <p:cNvPicPr/>
          <p:nvPr/>
        </p:nvPicPr>
        <p:blipFill>
          <a:blip r:embed="rId10"/>
          <a:stretch>
            <a:fillRect/>
          </a:stretch>
        </p:blipFill>
        <p:spPr>
          <a:xfrm>
            <a:off x="5082540" y="2038744"/>
            <a:ext cx="3649738" cy="2920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873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6" grpId="0" animBg="1"/>
      <p:bldP spid="57" grpId="0" animBg="1"/>
      <p:bldP spid="58" grpId="0" animBg="1"/>
      <p:bldP spid="59" grpId="0" animBg="1"/>
      <p:bldP spid="60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9C2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Document 1">
            <a:extLst>
              <a:ext uri="{FF2B5EF4-FFF2-40B4-BE49-F238E27FC236}">
                <a16:creationId xmlns:a16="http://schemas.microsoft.com/office/drawing/2014/main" id="{F2A10B2D-B757-4389-BE7B-9738A1C89FDE}"/>
              </a:ext>
            </a:extLst>
          </p:cNvPr>
          <p:cNvSpPr/>
          <p:nvPr/>
        </p:nvSpPr>
        <p:spPr>
          <a:xfrm flipH="1">
            <a:off x="0" y="0"/>
            <a:ext cx="12192000" cy="1538513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0 h 20868"/>
              <a:gd name="connsiteX1" fmla="*/ 21600 w 21600"/>
              <a:gd name="connsiteY1" fmla="*/ 0 h 20868"/>
              <a:gd name="connsiteX2" fmla="*/ 21600 w 21600"/>
              <a:gd name="connsiteY2" fmla="*/ 17322 h 20868"/>
              <a:gd name="connsiteX3" fmla="*/ 13061 w 21600"/>
              <a:gd name="connsiteY3" fmla="*/ 13920 h 20868"/>
              <a:gd name="connsiteX4" fmla="*/ 0 w 21600"/>
              <a:gd name="connsiteY4" fmla="*/ 20172 h 20868"/>
              <a:gd name="connsiteX5" fmla="*/ 0 w 21600"/>
              <a:gd name="connsiteY5" fmla="*/ 0 h 20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600" h="20868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9913" y="20549"/>
                  <a:pt x="16661" y="13445"/>
                  <a:pt x="13061" y="13920"/>
                </a:cubicBezTo>
                <a:cubicBezTo>
                  <a:pt x="9461" y="14395"/>
                  <a:pt x="1913" y="23399"/>
                  <a:pt x="0" y="20172"/>
                </a:cubicBezTo>
                <a:lnTo>
                  <a:pt x="0" y="0"/>
                </a:lnTo>
                <a:close/>
              </a:path>
            </a:pathLst>
          </a:custGeom>
          <a:solidFill>
            <a:srgbClr val="3C797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A4FA26-355C-45FB-A556-8FF36C9DE136}"/>
              </a:ext>
            </a:extLst>
          </p:cNvPr>
          <p:cNvSpPr/>
          <p:nvPr/>
        </p:nvSpPr>
        <p:spPr>
          <a:xfrm>
            <a:off x="0" y="6147816"/>
            <a:ext cx="12192000" cy="713232"/>
          </a:xfrm>
          <a:prstGeom prst="rect">
            <a:avLst/>
          </a:prstGeom>
          <a:solidFill>
            <a:srgbClr val="3C79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7291F2A-2054-4D48-BB1C-6CBAF1D4E8EC}"/>
              </a:ext>
            </a:extLst>
          </p:cNvPr>
          <p:cNvGrpSpPr/>
          <p:nvPr/>
        </p:nvGrpSpPr>
        <p:grpSpPr>
          <a:xfrm>
            <a:off x="203200" y="6223777"/>
            <a:ext cx="569976" cy="561309"/>
            <a:chOff x="4586514" y="2554514"/>
            <a:chExt cx="569976" cy="56130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0EAE53D-59E2-4586-B17D-6265C8B8433E}"/>
                </a:ext>
              </a:extLst>
            </p:cNvPr>
            <p:cNvSpPr/>
            <p:nvPr/>
          </p:nvSpPr>
          <p:spPr>
            <a:xfrm>
              <a:off x="4586514" y="2554514"/>
              <a:ext cx="265176" cy="2651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8FA8B5C-DB58-40BD-8B69-4B46BE32F607}"/>
                </a:ext>
              </a:extLst>
            </p:cNvPr>
            <p:cNvSpPr/>
            <p:nvPr/>
          </p:nvSpPr>
          <p:spPr>
            <a:xfrm>
              <a:off x="4891314" y="2554514"/>
              <a:ext cx="265176" cy="2651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DCAC940-584B-41A8-8EF5-05040CE00A5D}"/>
                </a:ext>
              </a:extLst>
            </p:cNvPr>
            <p:cNvSpPr/>
            <p:nvPr/>
          </p:nvSpPr>
          <p:spPr>
            <a:xfrm>
              <a:off x="4586514" y="2850647"/>
              <a:ext cx="265176" cy="2651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8F23931-4A67-4828-8E14-E9923F3C07AC}"/>
                </a:ext>
              </a:extLst>
            </p:cNvPr>
            <p:cNvSpPr/>
            <p:nvPr/>
          </p:nvSpPr>
          <p:spPr>
            <a:xfrm>
              <a:off x="4891314" y="2850647"/>
              <a:ext cx="265176" cy="2651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FB8EF91-ED71-4C79-A137-2E851C445510}"/>
              </a:ext>
            </a:extLst>
          </p:cNvPr>
          <p:cNvSpPr/>
          <p:nvPr/>
        </p:nvSpPr>
        <p:spPr>
          <a:xfrm>
            <a:off x="1059542" y="6245590"/>
            <a:ext cx="4599432" cy="53949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E9D1135-E239-480E-A974-3108301C6027}"/>
              </a:ext>
            </a:extLst>
          </p:cNvPr>
          <p:cNvGrpSpPr/>
          <p:nvPr/>
        </p:nvGrpSpPr>
        <p:grpSpPr>
          <a:xfrm>
            <a:off x="1262744" y="6289132"/>
            <a:ext cx="370683" cy="406908"/>
            <a:chOff x="5849257" y="2133600"/>
            <a:chExt cx="542109" cy="595086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A0F905B-BDC7-4C58-94C1-4372B9771FCD}"/>
                </a:ext>
              </a:extLst>
            </p:cNvPr>
            <p:cNvSpPr/>
            <p:nvPr/>
          </p:nvSpPr>
          <p:spPr>
            <a:xfrm>
              <a:off x="5979886" y="2133600"/>
              <a:ext cx="411480" cy="411480"/>
            </a:xfrm>
            <a:prstGeom prst="ellipse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0612E26-94AD-443B-B30A-8CF01604A9CF}"/>
                </a:ext>
              </a:extLst>
            </p:cNvPr>
            <p:cNvCxnSpPr>
              <a:stCxn id="14" idx="3"/>
            </p:cNvCxnSpPr>
            <p:nvPr/>
          </p:nvCxnSpPr>
          <p:spPr>
            <a:xfrm flipH="1">
              <a:off x="5849257" y="2484820"/>
              <a:ext cx="190889" cy="243866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8344E647-F5A2-4148-B7C8-25D517F6E696}"/>
              </a:ext>
            </a:extLst>
          </p:cNvPr>
          <p:cNvSpPr txBox="1"/>
          <p:nvPr/>
        </p:nvSpPr>
        <p:spPr>
          <a:xfrm>
            <a:off x="1798176" y="6258120"/>
            <a:ext cx="406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Insert Topic Title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EF361A3-C901-4ED5-99B8-10F2F69213D8}"/>
              </a:ext>
            </a:extLst>
          </p:cNvPr>
          <p:cNvSpPr txBox="1"/>
          <p:nvPr/>
        </p:nvSpPr>
        <p:spPr>
          <a:xfrm>
            <a:off x="14514" y="1299871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Introduction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5885550-5204-44FA-BB87-510F4B8B0191}"/>
              </a:ext>
            </a:extLst>
          </p:cNvPr>
          <p:cNvSpPr txBox="1"/>
          <p:nvPr/>
        </p:nvSpPr>
        <p:spPr>
          <a:xfrm>
            <a:off x="134899" y="2731542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Requirements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3FB944F-6B0A-4BF7-8CE7-2290CB52149B}"/>
              </a:ext>
            </a:extLst>
          </p:cNvPr>
          <p:cNvSpPr txBox="1"/>
          <p:nvPr/>
        </p:nvSpPr>
        <p:spPr>
          <a:xfrm>
            <a:off x="-14514" y="4148305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Topics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4762642-6E20-48EA-9008-83529DBC566C}"/>
              </a:ext>
            </a:extLst>
          </p:cNvPr>
          <p:cNvSpPr txBox="1"/>
          <p:nvPr/>
        </p:nvSpPr>
        <p:spPr>
          <a:xfrm>
            <a:off x="-14514" y="5518318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Pictures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0B176F77-6B02-4C9B-9F32-293730FD55B3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762" y="6182587"/>
            <a:ext cx="647337" cy="647337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345F7672-3C4D-4105-A4CE-8E93A2868B12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052585" y="6210723"/>
            <a:ext cx="531250" cy="531250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A9F4AF43-442B-4D1D-B0E9-F0F988D9DFE6}"/>
              </a:ext>
            </a:extLst>
          </p:cNvPr>
          <p:cNvSpPr txBox="1"/>
          <p:nvPr/>
        </p:nvSpPr>
        <p:spPr>
          <a:xfrm>
            <a:off x="10834914" y="6182587"/>
            <a:ext cx="1698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A8D7D9"/>
                </a:solidFill>
                <a:latin typeface="Century Gothic" panose="020B0502020202020204" pitchFamily="34" charset="0"/>
              </a:rPr>
              <a:t>11:00 AM</a:t>
            </a:r>
          </a:p>
          <a:p>
            <a:r>
              <a:rPr lang="en-US" dirty="0">
                <a:solidFill>
                  <a:srgbClr val="A8D7D9"/>
                </a:solidFill>
                <a:latin typeface="Century Gothic" panose="020B0502020202020204" pitchFamily="34" charset="0"/>
              </a:rPr>
              <a:t>8/1/2020</a:t>
            </a:r>
          </a:p>
        </p:txBody>
      </p:sp>
      <p:pic>
        <p:nvPicPr>
          <p:cNvPr id="75" name="Picture 74">
            <a:hlinkClick r:id="rId4" action="ppaction://hlinksldjump"/>
            <a:extLst>
              <a:ext uri="{FF2B5EF4-FFF2-40B4-BE49-F238E27FC236}">
                <a16:creationId xmlns:a16="http://schemas.microsoft.com/office/drawing/2014/main" id="{2D0B0A56-C393-4554-B75F-D717918A12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401745"/>
            <a:ext cx="816935" cy="865707"/>
          </a:xfrm>
          <a:prstGeom prst="rect">
            <a:avLst/>
          </a:prstGeom>
        </p:spPr>
      </p:pic>
      <p:pic>
        <p:nvPicPr>
          <p:cNvPr id="76" name="Picture 75">
            <a:hlinkClick r:id="rId6" action="ppaction://hlinksldjump"/>
            <a:extLst>
              <a:ext uri="{FF2B5EF4-FFF2-40B4-BE49-F238E27FC236}">
                <a16:creationId xmlns:a16="http://schemas.microsoft.com/office/drawing/2014/main" id="{BA06B267-A5A0-4851-84BD-85AEA6B06A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1892943"/>
            <a:ext cx="816935" cy="865707"/>
          </a:xfrm>
          <a:prstGeom prst="rect">
            <a:avLst/>
          </a:prstGeom>
        </p:spPr>
      </p:pic>
      <p:pic>
        <p:nvPicPr>
          <p:cNvPr id="77" name="Picture 76">
            <a:hlinkClick r:id="rId7" action="ppaction://hlinksldjump"/>
            <a:extLst>
              <a:ext uri="{FF2B5EF4-FFF2-40B4-BE49-F238E27FC236}">
                <a16:creationId xmlns:a16="http://schemas.microsoft.com/office/drawing/2014/main" id="{0F6405F1-6BAB-4F4A-8637-22E612F7C5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3300952"/>
            <a:ext cx="816935" cy="865707"/>
          </a:xfrm>
          <a:prstGeom prst="rect">
            <a:avLst/>
          </a:prstGeom>
        </p:spPr>
      </p:pic>
      <p:pic>
        <p:nvPicPr>
          <p:cNvPr id="78" name="Picture 77">
            <a:hlinkClick r:id="rId8" action="ppaction://hlinksldjump"/>
            <a:extLst>
              <a:ext uri="{FF2B5EF4-FFF2-40B4-BE49-F238E27FC236}">
                <a16:creationId xmlns:a16="http://schemas.microsoft.com/office/drawing/2014/main" id="{43EBAB53-4FA0-4026-9A21-129437060F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4708961"/>
            <a:ext cx="816935" cy="86570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A54EC90-AC1E-48FF-A4B6-CD7B40332BDA}"/>
              </a:ext>
            </a:extLst>
          </p:cNvPr>
          <p:cNvSpPr/>
          <p:nvPr/>
        </p:nvSpPr>
        <p:spPr>
          <a:xfrm>
            <a:off x="14514" y="3939473"/>
            <a:ext cx="3889829" cy="223475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6B90AD8-A11C-4531-9B10-D9993D6CD618}"/>
              </a:ext>
            </a:extLst>
          </p:cNvPr>
          <p:cNvCxnSpPr/>
          <p:nvPr/>
        </p:nvCxnSpPr>
        <p:spPr>
          <a:xfrm>
            <a:off x="14514" y="4665419"/>
            <a:ext cx="390434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4C632AA-BE41-44C0-9695-95B83A98186E}"/>
              </a:ext>
            </a:extLst>
          </p:cNvPr>
          <p:cNvCxnSpPr/>
          <p:nvPr/>
        </p:nvCxnSpPr>
        <p:spPr>
          <a:xfrm>
            <a:off x="0" y="5474776"/>
            <a:ext cx="390434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31081F98-E0C0-4029-A149-2AFCFD061E5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744" y="4030988"/>
            <a:ext cx="458432" cy="590890"/>
          </a:xfrm>
          <a:prstGeom prst="rect">
            <a:avLst/>
          </a:prstGeom>
        </p:spPr>
      </p:pic>
      <p:pic>
        <p:nvPicPr>
          <p:cNvPr id="23" name="Picture 22">
            <a:hlinkClick r:id="rId11" action="ppaction://hlinksldjump"/>
            <a:extLst>
              <a:ext uri="{FF2B5EF4-FFF2-40B4-BE49-F238E27FC236}">
                <a16:creationId xmlns:a16="http://schemas.microsoft.com/office/drawing/2014/main" id="{30DD297E-36E9-433C-800E-4388C828489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56" y="5501834"/>
            <a:ext cx="593087" cy="59308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924E6BB-2C2E-4FB3-9DC2-EF0882F3F9AF}"/>
              </a:ext>
            </a:extLst>
          </p:cNvPr>
          <p:cNvPicPr>
            <a:picLocks noChangeAspect="1"/>
          </p:cNvPicPr>
          <p:nvPr/>
        </p:nvPicPr>
        <p:blipFill>
          <a:blip r:embed="rId13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16" y="4795982"/>
            <a:ext cx="595384" cy="59538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7688966-9861-4679-A2D1-218670734A1C}"/>
              </a:ext>
            </a:extLst>
          </p:cNvPr>
          <p:cNvSpPr txBox="1"/>
          <p:nvPr/>
        </p:nvSpPr>
        <p:spPr>
          <a:xfrm>
            <a:off x="1059541" y="4148305"/>
            <a:ext cx="25690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Personalize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CB08A34-B1FC-4618-83F2-CF770DB4407B}"/>
              </a:ext>
            </a:extLst>
          </p:cNvPr>
          <p:cNvSpPr txBox="1"/>
          <p:nvPr/>
        </p:nvSpPr>
        <p:spPr>
          <a:xfrm>
            <a:off x="1059404" y="4913129"/>
            <a:ext cx="25690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Settings</a:t>
            </a:r>
          </a:p>
        </p:txBody>
      </p:sp>
      <p:sp>
        <p:nvSpPr>
          <p:cNvPr id="81" name="TextBox 80">
            <a:hlinkClick r:id="rId11" action="ppaction://hlinksldjump"/>
            <a:extLst>
              <a:ext uri="{FF2B5EF4-FFF2-40B4-BE49-F238E27FC236}">
                <a16:creationId xmlns:a16="http://schemas.microsoft.com/office/drawing/2014/main" id="{E56BB51B-D36E-4259-A0F9-214929FCB304}"/>
              </a:ext>
            </a:extLst>
          </p:cNvPr>
          <p:cNvSpPr txBox="1"/>
          <p:nvPr/>
        </p:nvSpPr>
        <p:spPr>
          <a:xfrm>
            <a:off x="1059404" y="5658312"/>
            <a:ext cx="25690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Shut down</a:t>
            </a:r>
          </a:p>
        </p:txBody>
      </p:sp>
    </p:spTree>
    <p:extLst>
      <p:ext uri="{BB962C8B-B14F-4D97-AF65-F5344CB8AC3E}">
        <p14:creationId xmlns:p14="http://schemas.microsoft.com/office/powerpoint/2010/main" val="2567278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6" grpId="0"/>
      <p:bldP spid="80" grpId="0"/>
      <p:bldP spid="81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9C2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 hidden="1">
            <a:extLst>
              <a:ext uri="{FF2B5EF4-FFF2-40B4-BE49-F238E27FC236}">
                <a16:creationId xmlns:a16="http://schemas.microsoft.com/office/drawing/2014/main" id="{92A89B8A-766E-49A7-A762-F75505E584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8655" y="6262359"/>
            <a:ext cx="484145" cy="484145"/>
          </a:xfrm>
          <a:prstGeom prst="rect">
            <a:avLst/>
          </a:prstGeom>
        </p:spPr>
      </p:pic>
      <p:sp>
        <p:nvSpPr>
          <p:cNvPr id="6" name="Flowchart: Document 1">
            <a:extLst>
              <a:ext uri="{FF2B5EF4-FFF2-40B4-BE49-F238E27FC236}">
                <a16:creationId xmlns:a16="http://schemas.microsoft.com/office/drawing/2014/main" id="{F2A10B2D-B757-4389-BE7B-9738A1C89FDE}"/>
              </a:ext>
            </a:extLst>
          </p:cNvPr>
          <p:cNvSpPr/>
          <p:nvPr/>
        </p:nvSpPr>
        <p:spPr>
          <a:xfrm flipH="1">
            <a:off x="0" y="0"/>
            <a:ext cx="12192000" cy="1538513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0 h 20868"/>
              <a:gd name="connsiteX1" fmla="*/ 21600 w 21600"/>
              <a:gd name="connsiteY1" fmla="*/ 0 h 20868"/>
              <a:gd name="connsiteX2" fmla="*/ 21600 w 21600"/>
              <a:gd name="connsiteY2" fmla="*/ 17322 h 20868"/>
              <a:gd name="connsiteX3" fmla="*/ 13061 w 21600"/>
              <a:gd name="connsiteY3" fmla="*/ 13920 h 20868"/>
              <a:gd name="connsiteX4" fmla="*/ 0 w 21600"/>
              <a:gd name="connsiteY4" fmla="*/ 20172 h 20868"/>
              <a:gd name="connsiteX5" fmla="*/ 0 w 21600"/>
              <a:gd name="connsiteY5" fmla="*/ 0 h 20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600" h="20868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9913" y="20549"/>
                  <a:pt x="16661" y="13445"/>
                  <a:pt x="13061" y="13920"/>
                </a:cubicBezTo>
                <a:cubicBezTo>
                  <a:pt x="9461" y="14395"/>
                  <a:pt x="1913" y="23399"/>
                  <a:pt x="0" y="20172"/>
                </a:cubicBezTo>
                <a:lnTo>
                  <a:pt x="0" y="0"/>
                </a:lnTo>
                <a:close/>
              </a:path>
            </a:pathLst>
          </a:custGeom>
          <a:solidFill>
            <a:srgbClr val="3C797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A4FA26-355C-45FB-A556-8FF36C9DE136}"/>
              </a:ext>
            </a:extLst>
          </p:cNvPr>
          <p:cNvSpPr/>
          <p:nvPr/>
        </p:nvSpPr>
        <p:spPr>
          <a:xfrm>
            <a:off x="0" y="6147816"/>
            <a:ext cx="12192000" cy="713232"/>
          </a:xfrm>
          <a:prstGeom prst="rect">
            <a:avLst/>
          </a:prstGeom>
          <a:solidFill>
            <a:srgbClr val="3C79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7291F2A-2054-4D48-BB1C-6CBAF1D4E8EC}"/>
              </a:ext>
            </a:extLst>
          </p:cNvPr>
          <p:cNvGrpSpPr/>
          <p:nvPr/>
        </p:nvGrpSpPr>
        <p:grpSpPr>
          <a:xfrm>
            <a:off x="203200" y="6223777"/>
            <a:ext cx="569976" cy="561309"/>
            <a:chOff x="4586514" y="2554514"/>
            <a:chExt cx="569976" cy="56130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0EAE53D-59E2-4586-B17D-6265C8B8433E}"/>
                </a:ext>
              </a:extLst>
            </p:cNvPr>
            <p:cNvSpPr/>
            <p:nvPr/>
          </p:nvSpPr>
          <p:spPr>
            <a:xfrm>
              <a:off x="4586514" y="2554514"/>
              <a:ext cx="265176" cy="2651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8FA8B5C-DB58-40BD-8B69-4B46BE32F607}"/>
                </a:ext>
              </a:extLst>
            </p:cNvPr>
            <p:cNvSpPr/>
            <p:nvPr/>
          </p:nvSpPr>
          <p:spPr>
            <a:xfrm>
              <a:off x="4891314" y="2554514"/>
              <a:ext cx="265176" cy="2651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DCAC940-584B-41A8-8EF5-05040CE00A5D}"/>
                </a:ext>
              </a:extLst>
            </p:cNvPr>
            <p:cNvSpPr/>
            <p:nvPr/>
          </p:nvSpPr>
          <p:spPr>
            <a:xfrm>
              <a:off x="4586514" y="2850647"/>
              <a:ext cx="265176" cy="2651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8F23931-4A67-4828-8E14-E9923F3C07AC}"/>
                </a:ext>
              </a:extLst>
            </p:cNvPr>
            <p:cNvSpPr/>
            <p:nvPr/>
          </p:nvSpPr>
          <p:spPr>
            <a:xfrm>
              <a:off x="4891314" y="2850647"/>
              <a:ext cx="265176" cy="2651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FB8EF91-ED71-4C79-A137-2E851C445510}"/>
              </a:ext>
            </a:extLst>
          </p:cNvPr>
          <p:cNvSpPr/>
          <p:nvPr/>
        </p:nvSpPr>
        <p:spPr>
          <a:xfrm>
            <a:off x="1059542" y="6245590"/>
            <a:ext cx="4599432" cy="53949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E9D1135-E239-480E-A974-3108301C6027}"/>
              </a:ext>
            </a:extLst>
          </p:cNvPr>
          <p:cNvGrpSpPr/>
          <p:nvPr/>
        </p:nvGrpSpPr>
        <p:grpSpPr>
          <a:xfrm>
            <a:off x="1262744" y="6289132"/>
            <a:ext cx="370683" cy="406908"/>
            <a:chOff x="5849257" y="2133600"/>
            <a:chExt cx="542109" cy="595086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A0F905B-BDC7-4C58-94C1-4372B9771FCD}"/>
                </a:ext>
              </a:extLst>
            </p:cNvPr>
            <p:cNvSpPr/>
            <p:nvPr/>
          </p:nvSpPr>
          <p:spPr>
            <a:xfrm>
              <a:off x="5979886" y="2133600"/>
              <a:ext cx="411480" cy="411480"/>
            </a:xfrm>
            <a:prstGeom prst="ellipse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0612E26-94AD-443B-B30A-8CF01604A9CF}"/>
                </a:ext>
              </a:extLst>
            </p:cNvPr>
            <p:cNvCxnSpPr>
              <a:stCxn id="14" idx="3"/>
            </p:cNvCxnSpPr>
            <p:nvPr/>
          </p:nvCxnSpPr>
          <p:spPr>
            <a:xfrm flipH="1">
              <a:off x="5849257" y="2484820"/>
              <a:ext cx="190889" cy="243866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8344E647-F5A2-4148-B7C8-25D517F6E696}"/>
              </a:ext>
            </a:extLst>
          </p:cNvPr>
          <p:cNvSpPr txBox="1"/>
          <p:nvPr/>
        </p:nvSpPr>
        <p:spPr>
          <a:xfrm>
            <a:off x="1798176" y="6258120"/>
            <a:ext cx="406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Insert Topic Title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EF361A3-C901-4ED5-99B8-10F2F69213D8}"/>
              </a:ext>
            </a:extLst>
          </p:cNvPr>
          <p:cNvSpPr txBox="1"/>
          <p:nvPr/>
        </p:nvSpPr>
        <p:spPr>
          <a:xfrm>
            <a:off x="14514" y="1299871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Introduction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5885550-5204-44FA-BB87-510F4B8B0191}"/>
              </a:ext>
            </a:extLst>
          </p:cNvPr>
          <p:cNvSpPr txBox="1"/>
          <p:nvPr/>
        </p:nvSpPr>
        <p:spPr>
          <a:xfrm>
            <a:off x="134899" y="2731542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Requirements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0B176F77-6B02-4C9B-9F32-293730FD55B3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762" y="6182587"/>
            <a:ext cx="647337" cy="647337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345F7672-3C4D-4105-A4CE-8E93A2868B12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052585" y="6210723"/>
            <a:ext cx="531250" cy="531250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A9F4AF43-442B-4D1D-B0E9-F0F988D9DFE6}"/>
              </a:ext>
            </a:extLst>
          </p:cNvPr>
          <p:cNvSpPr txBox="1"/>
          <p:nvPr/>
        </p:nvSpPr>
        <p:spPr>
          <a:xfrm>
            <a:off x="10834914" y="6182587"/>
            <a:ext cx="1698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A8D7D9"/>
                </a:solidFill>
                <a:latin typeface="Century Gothic" panose="020B0502020202020204" pitchFamily="34" charset="0"/>
              </a:rPr>
              <a:t>11:00 AM</a:t>
            </a:r>
          </a:p>
          <a:p>
            <a:r>
              <a:rPr lang="en-US" dirty="0">
                <a:solidFill>
                  <a:srgbClr val="A8D7D9"/>
                </a:solidFill>
                <a:latin typeface="Century Gothic" panose="020B0502020202020204" pitchFamily="34" charset="0"/>
              </a:rPr>
              <a:t>8/1/2020</a:t>
            </a:r>
          </a:p>
        </p:txBody>
      </p:sp>
      <p:pic>
        <p:nvPicPr>
          <p:cNvPr id="75" name="Picture 74">
            <a:hlinkClick r:id="rId5" action="ppaction://hlinksldjump"/>
            <a:extLst>
              <a:ext uri="{FF2B5EF4-FFF2-40B4-BE49-F238E27FC236}">
                <a16:creationId xmlns:a16="http://schemas.microsoft.com/office/drawing/2014/main" id="{2D0B0A56-C393-4554-B75F-D717918A12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401745"/>
            <a:ext cx="816935" cy="865707"/>
          </a:xfrm>
          <a:prstGeom prst="rect">
            <a:avLst/>
          </a:prstGeom>
        </p:spPr>
      </p:pic>
      <p:pic>
        <p:nvPicPr>
          <p:cNvPr id="76" name="Picture 75">
            <a:hlinkClick r:id="rId7" action="ppaction://hlinksldjump"/>
            <a:extLst>
              <a:ext uri="{FF2B5EF4-FFF2-40B4-BE49-F238E27FC236}">
                <a16:creationId xmlns:a16="http://schemas.microsoft.com/office/drawing/2014/main" id="{BA06B267-A5A0-4851-84BD-85AEA6B06A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1892943"/>
            <a:ext cx="816935" cy="86570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A54EC90-AC1E-48FF-A4B6-CD7B40332BDA}"/>
              </a:ext>
            </a:extLst>
          </p:cNvPr>
          <p:cNvSpPr/>
          <p:nvPr/>
        </p:nvSpPr>
        <p:spPr>
          <a:xfrm>
            <a:off x="3830176" y="2099606"/>
            <a:ext cx="4992624" cy="200253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B91F22-2B2E-4320-AEB3-A002738D4408}"/>
              </a:ext>
            </a:extLst>
          </p:cNvPr>
          <p:cNvSpPr txBox="1"/>
          <p:nvPr/>
        </p:nvSpPr>
        <p:spPr>
          <a:xfrm>
            <a:off x="4185631" y="2289310"/>
            <a:ext cx="42817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Are you sure you want to end the presentation?</a:t>
            </a:r>
          </a:p>
        </p:txBody>
      </p:sp>
      <p:sp>
        <p:nvSpPr>
          <p:cNvPr id="3" name="TextBox 2">
            <a:hlinkClick r:id="rId8" action="ppaction://hlinksldjump"/>
            <a:extLst>
              <a:ext uri="{FF2B5EF4-FFF2-40B4-BE49-F238E27FC236}">
                <a16:creationId xmlns:a16="http://schemas.microsoft.com/office/drawing/2014/main" id="{9F4B33A3-EC25-4BB2-A86C-4855C2A71810}"/>
              </a:ext>
            </a:extLst>
          </p:cNvPr>
          <p:cNvSpPr txBox="1"/>
          <p:nvPr/>
        </p:nvSpPr>
        <p:spPr>
          <a:xfrm>
            <a:off x="5056540" y="3186887"/>
            <a:ext cx="1054328" cy="369332"/>
          </a:xfrm>
          <a:prstGeom prst="rect">
            <a:avLst/>
          </a:prstGeom>
          <a:solidFill>
            <a:srgbClr val="4D7F8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Yes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D73E154-833B-4A39-A5FE-EE26731B3A7D}"/>
              </a:ext>
            </a:extLst>
          </p:cNvPr>
          <p:cNvSpPr txBox="1"/>
          <p:nvPr/>
        </p:nvSpPr>
        <p:spPr>
          <a:xfrm>
            <a:off x="6529740" y="3186278"/>
            <a:ext cx="1054328" cy="369332"/>
          </a:xfrm>
          <a:prstGeom prst="rect">
            <a:avLst/>
          </a:prstGeom>
          <a:solidFill>
            <a:srgbClr val="4D7F8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7BA7FEE-2048-4CD8-87F0-C758D7AA3EA8}"/>
              </a:ext>
            </a:extLst>
          </p:cNvPr>
          <p:cNvSpPr txBox="1"/>
          <p:nvPr/>
        </p:nvSpPr>
        <p:spPr>
          <a:xfrm>
            <a:off x="-14514" y="4148305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Cases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C5F1334-E6EA-4D68-A8B9-A815C844DAEC}"/>
              </a:ext>
            </a:extLst>
          </p:cNvPr>
          <p:cNvSpPr txBox="1"/>
          <p:nvPr/>
        </p:nvSpPr>
        <p:spPr>
          <a:xfrm>
            <a:off x="-14514" y="5518318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</a:p>
        </p:txBody>
      </p:sp>
      <p:pic>
        <p:nvPicPr>
          <p:cNvPr id="41" name="Picture 40">
            <a:hlinkClick r:id="rId9" action="ppaction://hlinksldjump"/>
            <a:extLst>
              <a:ext uri="{FF2B5EF4-FFF2-40B4-BE49-F238E27FC236}">
                <a16:creationId xmlns:a16="http://schemas.microsoft.com/office/drawing/2014/main" id="{8ED9C621-D303-49A9-87CC-71C5882206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3300952"/>
            <a:ext cx="816935" cy="865707"/>
          </a:xfrm>
          <a:prstGeom prst="rect">
            <a:avLst/>
          </a:prstGeom>
        </p:spPr>
      </p:pic>
      <p:pic>
        <p:nvPicPr>
          <p:cNvPr id="42" name="Picture 41">
            <a:hlinkClick r:id="rId10" action="ppaction://hlinksldjump"/>
            <a:extLst>
              <a:ext uri="{FF2B5EF4-FFF2-40B4-BE49-F238E27FC236}">
                <a16:creationId xmlns:a16="http://schemas.microsoft.com/office/drawing/2014/main" id="{9D5013F7-9A15-466D-B7DB-293CA8529C9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4708961"/>
            <a:ext cx="816935" cy="865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662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/>
      <p:bldP spid="3" grpId="0" animBg="1"/>
      <p:bldP spid="38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D7F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owchart: Document 1">
            <a:extLst>
              <a:ext uri="{FF2B5EF4-FFF2-40B4-BE49-F238E27FC236}">
                <a16:creationId xmlns:a16="http://schemas.microsoft.com/office/drawing/2014/main" id="{AE83922D-88EF-4D2C-BE9F-53F9651A4713}"/>
              </a:ext>
            </a:extLst>
          </p:cNvPr>
          <p:cNvSpPr/>
          <p:nvPr/>
        </p:nvSpPr>
        <p:spPr>
          <a:xfrm>
            <a:off x="0" y="0"/>
            <a:ext cx="12192000" cy="2484595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0 h 20868"/>
              <a:gd name="connsiteX1" fmla="*/ 21600 w 21600"/>
              <a:gd name="connsiteY1" fmla="*/ 0 h 20868"/>
              <a:gd name="connsiteX2" fmla="*/ 21600 w 21600"/>
              <a:gd name="connsiteY2" fmla="*/ 17322 h 20868"/>
              <a:gd name="connsiteX3" fmla="*/ 13061 w 21600"/>
              <a:gd name="connsiteY3" fmla="*/ 13920 h 20868"/>
              <a:gd name="connsiteX4" fmla="*/ 0 w 21600"/>
              <a:gd name="connsiteY4" fmla="*/ 20172 h 20868"/>
              <a:gd name="connsiteX5" fmla="*/ 0 w 21600"/>
              <a:gd name="connsiteY5" fmla="*/ 0 h 20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600" h="20868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9913" y="20549"/>
                  <a:pt x="16661" y="13445"/>
                  <a:pt x="13061" y="13920"/>
                </a:cubicBezTo>
                <a:cubicBezTo>
                  <a:pt x="9461" y="14395"/>
                  <a:pt x="1913" y="23399"/>
                  <a:pt x="0" y="20172"/>
                </a:cubicBezTo>
                <a:lnTo>
                  <a:pt x="0" y="0"/>
                </a:lnTo>
                <a:close/>
              </a:path>
            </a:pathLst>
          </a:custGeom>
          <a:solidFill>
            <a:srgbClr val="89C2B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lowchart: Document 1">
            <a:extLst>
              <a:ext uri="{FF2B5EF4-FFF2-40B4-BE49-F238E27FC236}">
                <a16:creationId xmlns:a16="http://schemas.microsoft.com/office/drawing/2014/main" id="{635495A4-B2EE-438E-99F6-94154E5FEBAC}"/>
              </a:ext>
            </a:extLst>
          </p:cNvPr>
          <p:cNvSpPr/>
          <p:nvPr/>
        </p:nvSpPr>
        <p:spPr>
          <a:xfrm>
            <a:off x="0" y="0"/>
            <a:ext cx="12192000" cy="2061029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0 h 20868"/>
              <a:gd name="connsiteX1" fmla="*/ 21600 w 21600"/>
              <a:gd name="connsiteY1" fmla="*/ 0 h 20868"/>
              <a:gd name="connsiteX2" fmla="*/ 21600 w 21600"/>
              <a:gd name="connsiteY2" fmla="*/ 17322 h 20868"/>
              <a:gd name="connsiteX3" fmla="*/ 13061 w 21600"/>
              <a:gd name="connsiteY3" fmla="*/ 13920 h 20868"/>
              <a:gd name="connsiteX4" fmla="*/ 0 w 21600"/>
              <a:gd name="connsiteY4" fmla="*/ 20172 h 20868"/>
              <a:gd name="connsiteX5" fmla="*/ 0 w 21600"/>
              <a:gd name="connsiteY5" fmla="*/ 0 h 20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600" h="20868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9913" y="20549"/>
                  <a:pt x="16661" y="13445"/>
                  <a:pt x="13061" y="13920"/>
                </a:cubicBezTo>
                <a:cubicBezTo>
                  <a:pt x="9461" y="14395"/>
                  <a:pt x="1913" y="23399"/>
                  <a:pt x="0" y="20172"/>
                </a:cubicBezTo>
                <a:lnTo>
                  <a:pt x="0" y="0"/>
                </a:lnTo>
                <a:close/>
              </a:path>
            </a:pathLst>
          </a:custGeom>
          <a:solidFill>
            <a:srgbClr val="A8D7D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lowchart: Document 1">
            <a:extLst>
              <a:ext uri="{FF2B5EF4-FFF2-40B4-BE49-F238E27FC236}">
                <a16:creationId xmlns:a16="http://schemas.microsoft.com/office/drawing/2014/main" id="{AA77B935-B815-4848-B551-459CBF43171D}"/>
              </a:ext>
            </a:extLst>
          </p:cNvPr>
          <p:cNvSpPr/>
          <p:nvPr/>
        </p:nvSpPr>
        <p:spPr>
          <a:xfrm>
            <a:off x="0" y="0"/>
            <a:ext cx="12192000" cy="1538513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0 h 20868"/>
              <a:gd name="connsiteX1" fmla="*/ 21600 w 21600"/>
              <a:gd name="connsiteY1" fmla="*/ 0 h 20868"/>
              <a:gd name="connsiteX2" fmla="*/ 21600 w 21600"/>
              <a:gd name="connsiteY2" fmla="*/ 17322 h 20868"/>
              <a:gd name="connsiteX3" fmla="*/ 13061 w 21600"/>
              <a:gd name="connsiteY3" fmla="*/ 13920 h 20868"/>
              <a:gd name="connsiteX4" fmla="*/ 0 w 21600"/>
              <a:gd name="connsiteY4" fmla="*/ 20172 h 20868"/>
              <a:gd name="connsiteX5" fmla="*/ 0 w 21600"/>
              <a:gd name="connsiteY5" fmla="*/ 0 h 20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600" h="20868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9913" y="20549"/>
                  <a:pt x="16661" y="13445"/>
                  <a:pt x="13061" y="13920"/>
                </a:cubicBezTo>
                <a:cubicBezTo>
                  <a:pt x="9461" y="14395"/>
                  <a:pt x="1913" y="23399"/>
                  <a:pt x="0" y="20172"/>
                </a:cubicBezTo>
                <a:lnTo>
                  <a:pt x="0" y="0"/>
                </a:lnTo>
                <a:close/>
              </a:path>
            </a:pathLst>
          </a:custGeom>
          <a:solidFill>
            <a:srgbClr val="3C797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459B8A-2122-4E9F-B87A-3324DC0BD3EF}"/>
              </a:ext>
            </a:extLst>
          </p:cNvPr>
          <p:cNvSpPr txBox="1"/>
          <p:nvPr/>
        </p:nvSpPr>
        <p:spPr>
          <a:xfrm>
            <a:off x="1153884" y="2501761"/>
            <a:ext cx="98842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rgbClr val="A8D7D9"/>
                </a:solidFill>
                <a:latin typeface="Century Gothic" panose="020B0502020202020204" pitchFamily="34" charset="0"/>
              </a:rPr>
              <a:t>THANK YOU FOR LISTENING!</a:t>
            </a:r>
            <a:endParaRPr lang="en-US" sz="2400" dirty="0">
              <a:solidFill>
                <a:srgbClr val="A8D7D9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913CE55-59EA-4F50-BA2B-F75B82AB370A}"/>
              </a:ext>
            </a:extLst>
          </p:cNvPr>
          <p:cNvGrpSpPr/>
          <p:nvPr/>
        </p:nvGrpSpPr>
        <p:grpSpPr>
          <a:xfrm>
            <a:off x="5794828" y="3545114"/>
            <a:ext cx="602343" cy="672885"/>
            <a:chOff x="5638799" y="3570514"/>
            <a:chExt cx="914400" cy="1021488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7A17077C-C82F-40FF-AC9D-25DBF7C4780E}"/>
                </a:ext>
              </a:extLst>
            </p:cNvPr>
            <p:cNvSpPr/>
            <p:nvPr/>
          </p:nvSpPr>
          <p:spPr>
            <a:xfrm>
              <a:off x="5638799" y="3677602"/>
              <a:ext cx="914400" cy="914400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68D9222F-7755-4BD9-9A0E-2CB0728A4ED2}"/>
                </a:ext>
              </a:extLst>
            </p:cNvPr>
            <p:cNvSpPr/>
            <p:nvPr/>
          </p:nvSpPr>
          <p:spPr>
            <a:xfrm>
              <a:off x="6095999" y="3570514"/>
              <a:ext cx="274320" cy="27432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DFDBA034-A744-4788-A78F-F8C0F77F5BC7}"/>
              </a:ext>
            </a:extLst>
          </p:cNvPr>
          <p:cNvSpPr txBox="1"/>
          <p:nvPr/>
        </p:nvSpPr>
        <p:spPr>
          <a:xfrm>
            <a:off x="1244235" y="4393176"/>
            <a:ext cx="98842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A8D7D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Shutting down….</a:t>
            </a:r>
            <a:endParaRPr lang="en-US" sz="1000" dirty="0">
              <a:solidFill>
                <a:srgbClr val="A8D7D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98095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9C2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Document 1">
            <a:extLst>
              <a:ext uri="{FF2B5EF4-FFF2-40B4-BE49-F238E27FC236}">
                <a16:creationId xmlns:a16="http://schemas.microsoft.com/office/drawing/2014/main" id="{F2A10B2D-B757-4389-BE7B-9738A1C89FDE}"/>
              </a:ext>
            </a:extLst>
          </p:cNvPr>
          <p:cNvSpPr/>
          <p:nvPr/>
        </p:nvSpPr>
        <p:spPr>
          <a:xfrm flipH="1">
            <a:off x="0" y="0"/>
            <a:ext cx="12192000" cy="1538513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0 h 20868"/>
              <a:gd name="connsiteX1" fmla="*/ 21600 w 21600"/>
              <a:gd name="connsiteY1" fmla="*/ 0 h 20868"/>
              <a:gd name="connsiteX2" fmla="*/ 21600 w 21600"/>
              <a:gd name="connsiteY2" fmla="*/ 17322 h 20868"/>
              <a:gd name="connsiteX3" fmla="*/ 13061 w 21600"/>
              <a:gd name="connsiteY3" fmla="*/ 13920 h 20868"/>
              <a:gd name="connsiteX4" fmla="*/ 0 w 21600"/>
              <a:gd name="connsiteY4" fmla="*/ 20172 h 20868"/>
              <a:gd name="connsiteX5" fmla="*/ 0 w 21600"/>
              <a:gd name="connsiteY5" fmla="*/ 0 h 20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600" h="20868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9913" y="20549"/>
                  <a:pt x="16661" y="13445"/>
                  <a:pt x="13061" y="13920"/>
                </a:cubicBezTo>
                <a:cubicBezTo>
                  <a:pt x="9461" y="14395"/>
                  <a:pt x="1913" y="23399"/>
                  <a:pt x="0" y="20172"/>
                </a:cubicBezTo>
                <a:lnTo>
                  <a:pt x="0" y="0"/>
                </a:lnTo>
                <a:close/>
              </a:path>
            </a:pathLst>
          </a:custGeom>
          <a:solidFill>
            <a:srgbClr val="3C797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A4FA26-355C-45FB-A556-8FF36C9DE136}"/>
              </a:ext>
            </a:extLst>
          </p:cNvPr>
          <p:cNvSpPr/>
          <p:nvPr/>
        </p:nvSpPr>
        <p:spPr>
          <a:xfrm>
            <a:off x="0" y="6147816"/>
            <a:ext cx="12192000" cy="713232"/>
          </a:xfrm>
          <a:prstGeom prst="rect">
            <a:avLst/>
          </a:prstGeom>
          <a:solidFill>
            <a:srgbClr val="3C79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FB8EF91-ED71-4C79-A137-2E851C445510}"/>
              </a:ext>
            </a:extLst>
          </p:cNvPr>
          <p:cNvSpPr/>
          <p:nvPr/>
        </p:nvSpPr>
        <p:spPr>
          <a:xfrm>
            <a:off x="1059542" y="6245590"/>
            <a:ext cx="4599432" cy="53949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E9D1135-E239-480E-A974-3108301C6027}"/>
              </a:ext>
            </a:extLst>
          </p:cNvPr>
          <p:cNvGrpSpPr/>
          <p:nvPr/>
        </p:nvGrpSpPr>
        <p:grpSpPr>
          <a:xfrm>
            <a:off x="1262744" y="6289132"/>
            <a:ext cx="370683" cy="406908"/>
            <a:chOff x="5849257" y="2133600"/>
            <a:chExt cx="542109" cy="595086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A0F905B-BDC7-4C58-94C1-4372B9771FCD}"/>
                </a:ext>
              </a:extLst>
            </p:cNvPr>
            <p:cNvSpPr/>
            <p:nvPr/>
          </p:nvSpPr>
          <p:spPr>
            <a:xfrm>
              <a:off x="5979886" y="2133600"/>
              <a:ext cx="411480" cy="411480"/>
            </a:xfrm>
            <a:prstGeom prst="ellipse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0612E26-94AD-443B-B30A-8CF01604A9CF}"/>
                </a:ext>
              </a:extLst>
            </p:cNvPr>
            <p:cNvCxnSpPr>
              <a:stCxn id="14" idx="3"/>
            </p:cNvCxnSpPr>
            <p:nvPr/>
          </p:nvCxnSpPr>
          <p:spPr>
            <a:xfrm flipH="1">
              <a:off x="5849257" y="2484820"/>
              <a:ext cx="190889" cy="243866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8344E647-F5A2-4148-B7C8-25D517F6E696}"/>
              </a:ext>
            </a:extLst>
          </p:cNvPr>
          <p:cNvSpPr txBox="1"/>
          <p:nvPr/>
        </p:nvSpPr>
        <p:spPr>
          <a:xfrm>
            <a:off x="1798176" y="6298225"/>
            <a:ext cx="406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Insert Topic Title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EF361A3-C901-4ED5-99B8-10F2F69213D8}"/>
              </a:ext>
            </a:extLst>
          </p:cNvPr>
          <p:cNvSpPr txBox="1"/>
          <p:nvPr/>
        </p:nvSpPr>
        <p:spPr>
          <a:xfrm>
            <a:off x="14514" y="1299871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Introduction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5885550-5204-44FA-BB87-510F4B8B0191}"/>
              </a:ext>
            </a:extLst>
          </p:cNvPr>
          <p:cNvSpPr txBox="1"/>
          <p:nvPr/>
        </p:nvSpPr>
        <p:spPr>
          <a:xfrm>
            <a:off x="134899" y="2731542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Requirements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3FB944F-6B0A-4BF7-8CE7-2290CB52149B}"/>
              </a:ext>
            </a:extLst>
          </p:cNvPr>
          <p:cNvSpPr txBox="1"/>
          <p:nvPr/>
        </p:nvSpPr>
        <p:spPr>
          <a:xfrm>
            <a:off x="-14514" y="4148305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Cases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4762642-6E20-48EA-9008-83529DBC566C}"/>
              </a:ext>
            </a:extLst>
          </p:cNvPr>
          <p:cNvSpPr txBox="1"/>
          <p:nvPr/>
        </p:nvSpPr>
        <p:spPr>
          <a:xfrm>
            <a:off x="-14514" y="5518318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0B176F77-6B02-4C9B-9F32-293730FD55B3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762" y="6182587"/>
            <a:ext cx="647337" cy="647337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345F7672-3C4D-4105-A4CE-8E93A2868B12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052585" y="6210723"/>
            <a:ext cx="531250" cy="531250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A9F4AF43-442B-4D1D-B0E9-F0F988D9DFE6}"/>
              </a:ext>
            </a:extLst>
          </p:cNvPr>
          <p:cNvSpPr txBox="1"/>
          <p:nvPr/>
        </p:nvSpPr>
        <p:spPr>
          <a:xfrm>
            <a:off x="10834914" y="6182587"/>
            <a:ext cx="16981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A8D7D9"/>
                </a:solidFill>
                <a:latin typeface="Century Gothic" panose="020B0502020202020204" pitchFamily="34" charset="0"/>
              </a:rPr>
              <a:t>11:00 AM</a:t>
            </a:r>
          </a:p>
          <a:p>
            <a:r>
              <a:rPr lang="en-US" dirty="0">
                <a:solidFill>
                  <a:srgbClr val="A8D7D9"/>
                </a:solidFill>
                <a:latin typeface="Century Gothic" panose="020B0502020202020204" pitchFamily="34" charset="0"/>
              </a:rPr>
              <a:t>6/17/2023</a:t>
            </a:r>
          </a:p>
          <a:p>
            <a:endParaRPr lang="en-US" dirty="0">
              <a:solidFill>
                <a:srgbClr val="A8D7D9"/>
              </a:solidFill>
              <a:latin typeface="Century Gothic" panose="020B0502020202020204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38A0ED7-FFDB-4B55-B911-B3309F026846}"/>
              </a:ext>
            </a:extLst>
          </p:cNvPr>
          <p:cNvSpPr/>
          <p:nvPr/>
        </p:nvSpPr>
        <p:spPr>
          <a:xfrm>
            <a:off x="2317661" y="191558"/>
            <a:ext cx="8887968" cy="5724144"/>
          </a:xfrm>
          <a:prstGeom prst="rect">
            <a:avLst/>
          </a:prstGeom>
          <a:solidFill>
            <a:srgbClr val="A8D7D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0FD01A9-29FD-4954-A838-331A904D704B}"/>
              </a:ext>
            </a:extLst>
          </p:cNvPr>
          <p:cNvCxnSpPr/>
          <p:nvPr/>
        </p:nvCxnSpPr>
        <p:spPr>
          <a:xfrm>
            <a:off x="2336711" y="963592"/>
            <a:ext cx="8869680" cy="0"/>
          </a:xfrm>
          <a:prstGeom prst="line">
            <a:avLst/>
          </a:prstGeom>
          <a:ln w="38100">
            <a:solidFill>
              <a:srgbClr val="3C79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7E1A7F22-9925-419D-B073-05570914BF11}"/>
              </a:ext>
            </a:extLst>
          </p:cNvPr>
          <p:cNvSpPr/>
          <p:nvPr/>
        </p:nvSpPr>
        <p:spPr>
          <a:xfrm>
            <a:off x="2593419" y="270055"/>
            <a:ext cx="3473991" cy="574462"/>
          </a:xfrm>
          <a:prstGeom prst="roundRect">
            <a:avLst/>
          </a:prstGeom>
          <a:solidFill>
            <a:srgbClr val="4D7F8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67B7B88F-F5A5-4E6C-8462-38977E774899}"/>
              </a:ext>
            </a:extLst>
          </p:cNvPr>
          <p:cNvSpPr/>
          <p:nvPr/>
        </p:nvSpPr>
        <p:spPr>
          <a:xfrm>
            <a:off x="8631014" y="319257"/>
            <a:ext cx="402336" cy="402336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0EEBFC1B-DB37-4454-B18E-8B6BC31302F2}"/>
              </a:ext>
            </a:extLst>
          </p:cNvPr>
          <p:cNvSpPr/>
          <p:nvPr/>
        </p:nvSpPr>
        <p:spPr>
          <a:xfrm>
            <a:off x="9289201" y="329355"/>
            <a:ext cx="402336" cy="402336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C7C51A9-DCDA-4471-A0AB-F5CE581B9002}"/>
              </a:ext>
            </a:extLst>
          </p:cNvPr>
          <p:cNvSpPr/>
          <p:nvPr/>
        </p:nvSpPr>
        <p:spPr>
          <a:xfrm>
            <a:off x="9947388" y="329355"/>
            <a:ext cx="402336" cy="40233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5E52A16-C723-454F-AEA0-253EFCE43DF9}"/>
              </a:ext>
            </a:extLst>
          </p:cNvPr>
          <p:cNvSpPr txBox="1"/>
          <p:nvPr/>
        </p:nvSpPr>
        <p:spPr>
          <a:xfrm>
            <a:off x="10647683" y="164889"/>
            <a:ext cx="816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3C79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en-US" sz="2800" dirty="0">
              <a:solidFill>
                <a:srgbClr val="3C797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5" name="Picture 74">
            <a:hlinkClick r:id="rId4" action="ppaction://hlinksldjump"/>
            <a:extLst>
              <a:ext uri="{FF2B5EF4-FFF2-40B4-BE49-F238E27FC236}">
                <a16:creationId xmlns:a16="http://schemas.microsoft.com/office/drawing/2014/main" id="{2D0B0A56-C393-4554-B75F-D717918A12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401745"/>
            <a:ext cx="816935" cy="865707"/>
          </a:xfrm>
          <a:prstGeom prst="rect">
            <a:avLst/>
          </a:prstGeom>
        </p:spPr>
      </p:pic>
      <p:pic>
        <p:nvPicPr>
          <p:cNvPr id="76" name="Picture 75">
            <a:hlinkClick r:id="rId6" action="ppaction://hlinksldjump"/>
            <a:extLst>
              <a:ext uri="{FF2B5EF4-FFF2-40B4-BE49-F238E27FC236}">
                <a16:creationId xmlns:a16="http://schemas.microsoft.com/office/drawing/2014/main" id="{BA06B267-A5A0-4851-84BD-85AEA6B06A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1892943"/>
            <a:ext cx="816935" cy="865707"/>
          </a:xfrm>
          <a:prstGeom prst="rect">
            <a:avLst/>
          </a:prstGeom>
        </p:spPr>
      </p:pic>
      <p:pic>
        <p:nvPicPr>
          <p:cNvPr id="77" name="Picture 76">
            <a:hlinkClick r:id="rId7" action="ppaction://hlinksldjump"/>
            <a:extLst>
              <a:ext uri="{FF2B5EF4-FFF2-40B4-BE49-F238E27FC236}">
                <a16:creationId xmlns:a16="http://schemas.microsoft.com/office/drawing/2014/main" id="{0F6405F1-6BAB-4F4A-8637-22E612F7C5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3300952"/>
            <a:ext cx="816935" cy="865707"/>
          </a:xfrm>
          <a:prstGeom prst="rect">
            <a:avLst/>
          </a:prstGeom>
        </p:spPr>
      </p:pic>
      <p:pic>
        <p:nvPicPr>
          <p:cNvPr id="78" name="Picture 77">
            <a:hlinkClick r:id="rId8" action="ppaction://hlinksldjump"/>
            <a:extLst>
              <a:ext uri="{FF2B5EF4-FFF2-40B4-BE49-F238E27FC236}">
                <a16:creationId xmlns:a16="http://schemas.microsoft.com/office/drawing/2014/main" id="{43EBAB53-4FA0-4026-9A21-129437060F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4708961"/>
            <a:ext cx="816935" cy="865707"/>
          </a:xfrm>
          <a:prstGeom prst="rect">
            <a:avLst/>
          </a:prstGeom>
        </p:spPr>
      </p:pic>
      <p:pic>
        <p:nvPicPr>
          <p:cNvPr id="3" name="Picture 2">
            <a:hlinkClick r:id="rId9" action="ppaction://hlinksldjump"/>
            <a:extLst>
              <a:ext uri="{FF2B5EF4-FFF2-40B4-BE49-F238E27FC236}">
                <a16:creationId xmlns:a16="http://schemas.microsoft.com/office/drawing/2014/main" id="{28A192F0-7E22-499C-9825-0D936406E09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28" y="6186216"/>
            <a:ext cx="676715" cy="66452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517A519-4CA9-46B3-9AD4-3C5204883A96}"/>
              </a:ext>
            </a:extLst>
          </p:cNvPr>
          <p:cNvSpPr txBox="1"/>
          <p:nvPr/>
        </p:nvSpPr>
        <p:spPr>
          <a:xfrm>
            <a:off x="2505624" y="2642835"/>
            <a:ext cx="36495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Declare PARAMETERS by using SELECTION-SCREEN</a:t>
            </a:r>
            <a:r>
              <a:rPr lang="en-US" sz="18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and SELECT-OPTIONS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D587D65D-84DC-4485-BF37-FAD70F1CED1A}"/>
              </a:ext>
            </a:extLst>
          </p:cNvPr>
          <p:cNvPicPr/>
          <p:nvPr/>
        </p:nvPicPr>
        <p:blipFill>
          <a:blip r:embed="rId11"/>
          <a:stretch>
            <a:fillRect/>
          </a:stretch>
        </p:blipFill>
        <p:spPr>
          <a:xfrm>
            <a:off x="5749234" y="2648436"/>
            <a:ext cx="5202813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084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6" grpId="0" animBg="1"/>
      <p:bldP spid="57" grpId="0" animBg="1"/>
      <p:bldP spid="58" grpId="0" animBg="1"/>
      <p:bldP spid="59" grpId="0" animBg="1"/>
      <p:bldP spid="6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869</TotalTime>
  <Words>2431</Words>
  <Application>Microsoft Office PowerPoint</Application>
  <PresentationFormat>Widescreen</PresentationFormat>
  <Paragraphs>904</Paragraphs>
  <Slides>83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83</vt:i4>
      </vt:variant>
    </vt:vector>
  </HeadingPairs>
  <TitlesOfParts>
    <vt:vector size="89" baseType="lpstr">
      <vt:lpstr>Arial</vt:lpstr>
      <vt:lpstr>Calibri</vt:lpstr>
      <vt:lpstr>Calibri Light</vt:lpstr>
      <vt:lpstr>Century Gothic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Guillermo</dc:creator>
  <cp:lastModifiedBy>Delafer, John Fritz (Student)</cp:lastModifiedBy>
  <cp:revision>79</cp:revision>
  <dcterms:created xsi:type="dcterms:W3CDTF">2021-08-04T02:25:31Z</dcterms:created>
  <dcterms:modified xsi:type="dcterms:W3CDTF">2023-06-15T10:24:24Z</dcterms:modified>
</cp:coreProperties>
</file>