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0109d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0109d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00109d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00109d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00109d6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00109d6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00109d6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00109d6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00109d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00109d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00109d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00109d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00109d6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00109d6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00109d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00109d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00109d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a00109d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23fe47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23fe47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00109d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00109d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23fe47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23fe47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23fe4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a23fe4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23fe47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a23fe47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23fe47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a23fe47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23fe47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23fe47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a23fe47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a23fe47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c4cba1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c4cba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c4cba1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ac4cba1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c4cba1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c4cba1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00109d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a00109d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112a414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112a414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112a414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112a414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112a414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112a414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12a414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12a414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112a414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112a414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112a414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112a414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112a414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112a414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wnloads.mariadb.org/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microsoft.com/pt-br/aspnet/core/introduction-to-aspnet-core?view=aspnetcore-3.1" TargetMode="External"/><Relationship Id="rId4" Type="http://schemas.openxmlformats.org/officeDocument/2006/relationships/hyperlink" Target="https://getmdl.io/index.html" TargetMode="External"/><Relationship Id="rId5" Type="http://schemas.openxmlformats.org/officeDocument/2006/relationships/hyperlink" Target="https://google.github.io/material-design-icons/" TargetMode="External"/><Relationship Id="rId6" Type="http://schemas.openxmlformats.org/officeDocument/2006/relationships/hyperlink" Target="https://mariadb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ASP.NET 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Design Lite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Alunos: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Augusto Fritz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Lucas de Assis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MariaDB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Banco de dados relacional que pode ser utilizado gratuitamente na sua versão da comunidade.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alternativa ao famoso MySQL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12" y="2571750"/>
            <a:ext cx="2519974" cy="22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 Um pouco de história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MariaDB foi criado pelos desenvolvedores originais do MySQL, que garantem que o projeto continuará a ser open source.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projeto visa ser não apenas uma alternativa, mas um substituto ao MySQL. Muitas de suas funções são as mesmas, sendo possível muitas vezes substituir o projeto apenas trocando </a:t>
            </a:r>
            <a:r>
              <a:rPr lang="pt-BR"/>
              <a:t>diretamente</a:t>
            </a:r>
            <a:r>
              <a:rPr lang="pt-BR"/>
              <a:t> para o MariaDB.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2.2 Casos de Uso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2" y="1152472"/>
            <a:ext cx="2479550" cy="30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400" y="1152475"/>
            <a:ext cx="2909617" cy="30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5">
            <a:alphaModFix/>
          </a:blip>
          <a:srcRect b="1584" l="2812" r="3113" t="0"/>
          <a:stretch/>
        </p:blipFill>
        <p:spPr>
          <a:xfrm>
            <a:off x="6107492" y="1152475"/>
            <a:ext cx="2523133" cy="30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2.3 Serviços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075" y="1152475"/>
            <a:ext cx="3408225" cy="3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Material Design Lite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conjunto de componentes que utilizam como design o Material Design criado pela Google.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diferencial é a não necessidade de outros frameworks JS para funcionar.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Totalmente de graça para uso.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 em todas plataformas e sistemas operacionais.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Está atualmente em suporte limitado, sendo seu sucessor o Material Components for the Web, porém esse já utiliza frameworks e bibliotecas JS externas para o funcionamento.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Ícones 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	Utiliza o pacote de ícones Material Icons, também criado pela Google.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00" y="1986975"/>
            <a:ext cx="4590034" cy="25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425" y="1986975"/>
            <a:ext cx="1475375" cy="25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Componentes 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599"/>
            <a:ext cx="2044487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4">
            <a:alphaModFix/>
          </a:blip>
          <a:srcRect b="0" l="0" r="0" t="23236"/>
          <a:stretch/>
        </p:blipFill>
        <p:spPr>
          <a:xfrm>
            <a:off x="3094525" y="1157597"/>
            <a:ext cx="2609850" cy="9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5">
            <a:alphaModFix/>
          </a:blip>
          <a:srcRect b="5477" l="11784" r="13538" t="12521"/>
          <a:stretch/>
        </p:blipFill>
        <p:spPr>
          <a:xfrm>
            <a:off x="6524025" y="1157588"/>
            <a:ext cx="1692375" cy="10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6">
            <a:alphaModFix/>
          </a:blip>
          <a:srcRect b="10329" l="0" r="40532" t="0"/>
          <a:stretch/>
        </p:blipFill>
        <p:spPr>
          <a:xfrm>
            <a:off x="311700" y="2667050"/>
            <a:ext cx="2190375" cy="8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2963" y="2667050"/>
            <a:ext cx="1352975" cy="18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8125" y="2667060"/>
            <a:ext cx="2924175" cy="1385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3.3 Templates (Exemplos)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152650"/>
            <a:ext cx="2620529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43" y="1152643"/>
            <a:ext cx="2620526" cy="14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762" y="1151488"/>
            <a:ext cx="2620524" cy="142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12" y="3147475"/>
            <a:ext cx="2620526" cy="1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1749" y="3146675"/>
            <a:ext cx="2620526" cy="142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1756" y="3155031"/>
            <a:ext cx="2620524" cy="140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3.4 Customização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01" y="1122850"/>
            <a:ext cx="5719199" cy="3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.NET CORE SDK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00" y="1150852"/>
            <a:ext cx="31338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ASP.NET CORE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Cross Plataform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linguagem de programação C# junto a web.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2269225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.NET CORE SDK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3550"/>
            <a:ext cx="4160275" cy="29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1613561"/>
            <a:ext cx="4160275" cy="295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Visual Studio IDE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3056"/>
            <a:ext cx="8520600" cy="299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Visual Studio IDE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76" y="1152475"/>
            <a:ext cx="61210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Visual Studio IDE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719287"/>
            <a:ext cx="4089926" cy="228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375" y="1719283"/>
            <a:ext cx="4089926" cy="228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Visual Studio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5" y="1152475"/>
            <a:ext cx="278107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675" y="1371675"/>
            <a:ext cx="4484500" cy="29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31" y="1152475"/>
            <a:ext cx="624713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MariaDB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download: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https://downloads.mariadb.org/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98" y="1598673"/>
            <a:ext cx="4172805" cy="32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925" y="1607108"/>
            <a:ext cx="4172801" cy="324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MariaDB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325" y="1152475"/>
            <a:ext cx="5809326" cy="34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MariaDB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388" y="1152475"/>
            <a:ext cx="5817225" cy="369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Introdução ao ASP.NET:	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https://docs.microsoft.com/pt-br/aspnet/core/introduction-to-aspnet-core?view=aspnetcore-3.1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Material Design Lite: 	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https://getmdl.io/index.html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Material Design Icons: 	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https://google.github.io/material-design-icons/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MariaDB: 			</a:t>
            </a:r>
            <a:r>
              <a:rPr lang="pt-BR" sz="1200" u="sng">
                <a:solidFill>
                  <a:schemeClr val="hlink"/>
                </a:solidFill>
                <a:hlinkClick r:id="rId6"/>
              </a:rPr>
              <a:t>https://mariadb.org/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 O que é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ASP.NET Core é uma reimaginação/redesign do ASP.NET, framework que possibilita a criação de aplicações web utilizando C#.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É possível utilizá-lo para criação de aplicativos web, trabalhar com IOT (Internet das Coisa), APIs, implantação diretamente no Azure e Aplicações em Tempo-Real com o SignalR.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1.2 MVC (Model, View, Controller)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Modelo utilizado também no ASP.NET framework, utiliza-se de 3 “classes” para criar uma página. Uma classe model, view e outra controller.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Model: Representa os dados. Onde a lógica e regras são inseridas.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View: Interface que é vista pelo usuário.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Controller: Responsável pelas chamadas.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1.3 Razor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	As páginas Razor, tornam a codificação mais simples e produtiva. Torna possível o uso de C# e CSHTML para a codificação das páginas.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1.4 Blazor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framework feito para criar aplicativos webs interativos.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Utiliza-se de C# ao invés de JavaScript para a lógica das páginas.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utilizar todas bibliotecas disponíveis para .NET em ambientes web.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Lógica compartilhada entre servidor e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Integra-se com plataformas de hospedagem como Docker.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1.5 Algumas diferenças entre CORE e Framework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Core é cross-plataform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utilizar o core com </a:t>
            </a:r>
            <a:r>
              <a:rPr lang="pt-BR"/>
              <a:t>micro serviços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Core pode ser utilizado com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certas bibliotecas apenas disponíveis para o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a algumas linguagens de programação apenas disponíveis no Framework. (F# e Visual Basic)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544"/>
            <a:ext cx="9144000" cy="4244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1.6 NuGet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Gerenciador de pacotes para plataformas .NET. Utilizado para facilitar o download e instalação de bibliotecas. 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2021" l="0" r="3297" t="3084"/>
          <a:stretch/>
        </p:blipFill>
        <p:spPr>
          <a:xfrm>
            <a:off x="311700" y="2395875"/>
            <a:ext cx="4049174" cy="217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125" y="2395875"/>
            <a:ext cx="4049173" cy="1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