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66b53e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66b53e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66b53ef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66b53ef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dcb87b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dcb87b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66b53ef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66b53ef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dcb87b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dcb87b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66b53e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066b53e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066b53ef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066b53ef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dcb87b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dcb87b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066b53ef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066b53ef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dcb87b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dcb87b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066b53ef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066b53ef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066b53e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066b53e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ddcb87b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ddcb87b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66b53ef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066b53ef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dcb87b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dcb87b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dcc590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dcc590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ddcb87b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ddcb87b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66b53ef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66b53e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66b53e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066b53e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066b53ef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066b53ef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66b53e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66b53e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dcb87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dcb87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66b53ef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66b53e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ddcb87b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ddcb87b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50925"/>
            <a:ext cx="8520600" cy="10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6275" y="2288075"/>
            <a:ext cx="46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Professor: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Evandro Franzen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6275" y="3057563"/>
            <a:ext cx="46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Disciplina: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Sistemas de Bancos de Dados 2021A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6275" y="3611675"/>
            <a:ext cx="464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Estudantes: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Augusto Fritz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Dieison Alessandro Manini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Felipe Nicolodi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Guilherme Keunecke Bangemann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31" y="2140600"/>
            <a:ext cx="2037725" cy="2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em estoque de cada produto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1550" r="1550" t="0"/>
          <a:stretch/>
        </p:blipFill>
        <p:spPr>
          <a:xfrm>
            <a:off x="3420525" y="950350"/>
            <a:ext cx="2201776" cy="39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129" y="1017725"/>
            <a:ext cx="2667743" cy="3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da linha 'R' e que levam menos de 4 dias para fabricação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000" y="970850"/>
            <a:ext cx="3431999" cy="3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857" y="1017725"/>
            <a:ext cx="2408286" cy="36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/>
              <a:t>Valor total de vendas e vendas + impostos e frete por continente e país em 201.</a:t>
            </a:r>
            <a:r>
              <a:rPr lang="pt-BR" sz="1220"/>
              <a:t> 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OBS: No caso dos Estados Unidos é informado a região do país na tabela SalesTerritory, por isso é necessário o IIF para exibir apenas países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900"/>
              <a:t>(Imagem no próximo slide)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6918" r="6918" t="0"/>
          <a:stretch/>
        </p:blipFill>
        <p:spPr>
          <a:xfrm>
            <a:off x="3311950" y="-50775"/>
            <a:ext cx="2520100" cy="52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67" y="1017725"/>
            <a:ext cx="2080866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10 clientes que mais pagaram impostos em 2011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975" y="823725"/>
            <a:ext cx="3566051" cy="4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679575"/>
            <a:ext cx="52197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produtos com média de preço maior que 1000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00" y="870550"/>
            <a:ext cx="2139199" cy="405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SGBD e Procedimentos da Instalação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600">
                <a:solidFill>
                  <a:schemeClr val="dk1"/>
                </a:solidFill>
              </a:rPr>
              <a:t>SGBD:</a:t>
            </a:r>
            <a:r>
              <a:rPr lang="pt-BR" sz="1500">
                <a:solidFill>
                  <a:schemeClr val="dk1"/>
                </a:solidFill>
              </a:rPr>
              <a:t> Banco de Dados SQL Server 2019;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 sz="1600">
                <a:solidFill>
                  <a:schemeClr val="dk1"/>
                </a:solidFill>
              </a:rPr>
              <a:t>Gerenciamento do SGBD:</a:t>
            </a:r>
            <a:r>
              <a:rPr lang="pt-BR" sz="1500">
                <a:solidFill>
                  <a:schemeClr val="dk1"/>
                </a:solidFill>
              </a:rPr>
              <a:t> Atlas Cloud MongoDB e Compass;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Procedimentos da Instalação: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Criação de conta e Cluster no Atlas Cloud;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Criação de outros usuários e autorização de endereços IP para modificações no banco.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Conexão com o banco através do Compass.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Criação das Collections e Importação dos dados a partir de arquivos .json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653" y="1017725"/>
            <a:ext cx="2982670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Preço médio de cada produto que foi vendido mais de 10 unidades no ano de 2014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044" y="1362850"/>
            <a:ext cx="1727912" cy="37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28" y="1017725"/>
            <a:ext cx="4101320" cy="36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que venderam entre $1M e $2M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425" y="1066425"/>
            <a:ext cx="2675151" cy="358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01" y="1017725"/>
            <a:ext cx="3504974" cy="3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600">
                <a:solidFill>
                  <a:schemeClr val="dk1"/>
                </a:solidFill>
              </a:rPr>
              <a:t>Base de Dados utilizada: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AdventureWorks2019 modificada pelo grupo para noSQL.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Dados da Base de Dados: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5 Collections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154.365 Registros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ER dos Schemas utilizados nas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975" y="1152475"/>
            <a:ext cx="4472050" cy="3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Consultas</a:t>
            </a:r>
            <a:endParaRPr sz="3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Produtos e seu respectivo preço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1D6"/>
              </a:solidFill>
              <a:highlight>
                <a:srgbClr val="1A1B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75" y="1152475"/>
            <a:ext cx="3652449" cy="28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00" y="1017725"/>
            <a:ext cx="2440200" cy="36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Vendas realizadas no ano de 2011, exibindo o valor total da venda e o valor total da venda + impostos e frete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44B6A"/>
              </a:solidFill>
              <a:highlight>
                <a:srgbClr val="1A1B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100" y="1382325"/>
            <a:ext cx="4863801" cy="29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775" y="1017725"/>
            <a:ext cx="2348450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