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147A-60B3-4CD5-B1F6-594955B11C4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A7C6-63D3-42E6-A431-B8AB0C9DA3E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INVADERS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Борисова Андрея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Визуал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2928958" cy="352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928670"/>
            <a:ext cx="285752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928670"/>
            <a:ext cx="283109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en-US" dirty="0" smtClean="0"/>
              <a:t>space invaders </a:t>
            </a:r>
            <a:r>
              <a:rPr lang="ru-RU" dirty="0" smtClean="0"/>
              <a:t> с подсчетом очков, сохранением имен пользователей в базе данных. </a:t>
            </a:r>
          </a:p>
          <a:p>
            <a:r>
              <a:rPr lang="ru-RU" dirty="0" smtClean="0"/>
              <a:t>Управление на клавиши </a:t>
            </a:r>
            <a:r>
              <a:rPr lang="en-US" dirty="0" smtClean="0"/>
              <a:t>&lt;A&gt; &lt;D&gt;</a:t>
            </a:r>
            <a:r>
              <a:rPr lang="ru-RU" dirty="0" smtClean="0"/>
              <a:t> - передвижение                                                        </a:t>
            </a:r>
            <a:r>
              <a:rPr lang="en-US" dirty="0" smtClean="0"/>
              <a:t>&lt;SPACE&gt;</a:t>
            </a:r>
            <a:r>
              <a:rPr lang="ru-RU" dirty="0" smtClean="0"/>
              <a:t> - выстрел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Экран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SPACE INVADERS</vt:lpstr>
      <vt:lpstr>Визуал </vt:lpstr>
      <vt:lpstr>Об игре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ProBook_002</dc:creator>
  <cp:lastModifiedBy>ProBook_002</cp:lastModifiedBy>
  <cp:revision>2</cp:revision>
  <dcterms:created xsi:type="dcterms:W3CDTF">2023-01-25T16:09:15Z</dcterms:created>
  <dcterms:modified xsi:type="dcterms:W3CDTF">2023-01-25T16:20:40Z</dcterms:modified>
</cp:coreProperties>
</file>