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d1c0cbb7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d1c0cbb7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1c0cbb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1c0cbb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d1c0cbb7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d1c0cbb7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0025" y="1822825"/>
            <a:ext cx="8729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</a:t>
            </a:r>
            <a:r>
              <a:rPr lang="ru"/>
              <a:t> и тестирование АРМ по заказу продукции пиццерии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2709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64008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">
                <a:solidFill>
                  <a:srgbClr val="424456"/>
                </a:solidFill>
                <a:latin typeface="Georgia"/>
                <a:ea typeface="Georgia"/>
                <a:cs typeface="Georgia"/>
                <a:sym typeface="Georgia"/>
              </a:rPr>
              <a:t>КУРСОВОЙ ПРОЕКТ ВЫПОЛНЕН СТУДЕНТОМ ГРУППЫ ИП-01К(</a:t>
            </a:r>
            <a:r>
              <a:rPr lang="ru">
                <a:solidFill>
                  <a:srgbClr val="424456"/>
                </a:solidFill>
                <a:latin typeface="Georgia"/>
                <a:ea typeface="Georgia"/>
                <a:cs typeface="Georgia"/>
                <a:sym typeface="Georgia"/>
              </a:rPr>
              <a:t>Не Полностью</a:t>
            </a:r>
            <a:r>
              <a:rPr lang="ru">
                <a:solidFill>
                  <a:srgbClr val="424456"/>
                </a:solidFill>
                <a:latin typeface="Georgia"/>
                <a:ea typeface="Georgia"/>
                <a:cs typeface="Georgia"/>
                <a:sym typeface="Georgia"/>
              </a:rPr>
              <a:t> выполнен)</a:t>
            </a:r>
            <a:endParaRPr>
              <a:solidFill>
                <a:srgbClr val="42445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Шогарибов Табрез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45525"/>
            <a:ext cx="7505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100000"/>
              <a:buFont typeface="Trebuchet MS"/>
              <a:buNone/>
            </a:pPr>
            <a:r>
              <a:rPr lang="ru" sz="28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Цели и задачи курсового проекта</a:t>
            </a:r>
            <a:endParaRPr sz="2800">
              <a:solidFill>
                <a:srgbClr val="42445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785825"/>
            <a:ext cx="75057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b="1" lang="ru" sz="1500"/>
            </a:br>
            <a:br>
              <a:rPr b="1" lang="ru" sz="1500"/>
            </a:br>
            <a:r>
              <a:rPr b="1" lang="ru" sz="1500"/>
              <a:t>Цели: </a:t>
            </a:r>
            <a:r>
              <a:rPr lang="ru"/>
              <a:t>Улучшение эффективности и производительности пиццерии. Сокращение времени на обработку заказов и доставку продукции. Улучшение качества обслуживания клиентов. Оптимизация управления складскими запасами и ингредиентами. Создание системы отчетности и аналитики для принятия управленческих решений.</a:t>
            </a:r>
            <a:br>
              <a:rPr lang="ru"/>
            </a:br>
            <a:br>
              <a:rPr lang="ru"/>
            </a:br>
            <a:br>
              <a:rPr lang="ru"/>
            </a:br>
            <a:r>
              <a:rPr b="1" lang="ru" sz="1500"/>
              <a:t>Задачи: </a:t>
            </a:r>
            <a:r>
              <a:rPr lang="ru"/>
              <a:t>В первую очередь рабочее приложение.</a:t>
            </a:r>
            <a:br>
              <a:rPr lang="ru"/>
            </a:br>
            <a:br>
              <a:rPr lang="ru"/>
            </a:br>
            <a:r>
              <a:rPr lang="ru"/>
              <a:t>Эти цели и задачи направлены на создание эффективной и надежной системы управления пиццерией, которая позволит улучшить процессы работы, удовлетворить потребности клиентов и повысить общую эффективность бизнеса.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38400"/>
            <a:ext cx="3395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 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8948" y="1188387"/>
            <a:ext cx="1946100" cy="1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5492" y="1188364"/>
            <a:ext cx="1219228" cy="121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139" y="3460377"/>
            <a:ext cx="1837248" cy="1030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147" y="1188376"/>
            <a:ext cx="1556327" cy="155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4014150" y="2741125"/>
            <a:ext cx="111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6116162" y="2741125"/>
            <a:ext cx="23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 SQL Server Management</a:t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087058" y="4399290"/>
            <a:ext cx="130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940655" y="2710366"/>
            <a:ext cx="13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hub</a:t>
            </a:r>
            <a:endParaRPr/>
          </a:p>
        </p:txBody>
      </p:sp>
      <p:pic>
        <p:nvPicPr>
          <p:cNvPr descr="Adobe Photoshop Logo - PNG e Vetor - Download de Logo" id="149" name="Google Shape;14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2921" y="3079665"/>
            <a:ext cx="1297156" cy="1297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6633300" y="4399300"/>
            <a:ext cx="155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Photoshop CC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2023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icrosoft PowerPoint logo and symbol, meaning, history, PNG" id="151" name="Google Shape;15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9515" y="3079677"/>
            <a:ext cx="1604967" cy="1003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4063212" y="4399300"/>
            <a:ext cx="10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PowerPoint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819150" y="431275"/>
            <a:ext cx="75057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100000"/>
              <a:buFont typeface="Trebuchet MS"/>
              <a:buNone/>
            </a:pPr>
            <a:r>
              <a:rPr lang="ru" sz="28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Функции ИС</a:t>
            </a:r>
            <a:endParaRPr sz="2800">
              <a:solidFill>
                <a:srgbClr val="42445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00" y="1326025"/>
            <a:ext cx="3540924" cy="30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