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34A0-9F61-42ED-8E0A-9BA9908CA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3CB03-0C01-4CB9-BCCB-8F090772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E9FE-7670-43A8-83D3-04F52D19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D3F24-0640-4F5E-AA00-B858592C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630A-A514-4315-B129-A55B364E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9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DE14-6F5A-4096-B65B-1AA9D17C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7662B-F07F-4DF5-B781-E375F3696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B4C3-6FA0-434C-A0F1-F12EE1F7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01FCF-382C-427B-A12C-75D08BE5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CFB9-3892-43A4-87DA-BA0695F9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44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FFE6A-5F3B-41D4-ADB6-1B9394B4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30939-BA79-4D58-BFF1-D8D9EE0A4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F21B-1734-4CE3-BA15-2A223239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36517-3E60-4DF4-A6F5-C073682F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E133-0D10-4865-BC23-A2511863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24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AD2E-C4FE-44AC-9E18-B3D10450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08C9-16C9-4B06-96DD-48ED08F7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78DA4-1CF7-44F2-86DF-6D2B2888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E26C-BF53-4F3F-AB3F-8B6344B3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AA57-A237-43B7-8E19-83911330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32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D0AF-23D3-4610-82FD-2F1FA008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C5EC-833D-4E1F-A101-66BC8BFE0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3767-DF67-4877-84F7-D5F05533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86E10-5C04-448D-8F75-B59F4F09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D868-F994-47C6-8FC2-DBEB9875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78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49FB-9B43-4D9D-9882-683E884D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9DC93-A620-4CD4-9068-818A9E8F0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511CC-F32A-4370-AC4B-8E3276F3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4032B-65F5-468A-AE50-15F8CBC8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E50E-FC4A-44C2-BCB7-93B8F3E7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EF824-2BDC-4B10-B829-55546FFD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55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4224-116E-4B36-9A89-C57AA0D9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0C615-57D7-4A06-BC8D-30BEA4F2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B6159-4DB0-43EF-A07F-F1774BC07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82EB2-3FB1-42CE-8754-4EB8AAF58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FDC50-6F26-4B9E-ACE3-D257FB4C7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F187D-5A76-4DEE-95F2-9E935416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7F04A-F2FA-45A2-B6C3-56693BA8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34154-03B5-4039-9192-3D24B8AD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57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6B4F-A5CC-47E0-9589-2EB5FCEC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D1468-CD57-44F6-8448-B3410BDB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18476-AED2-4D3E-9E55-EF0D6772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5E922-CCFF-42DF-95B2-7D4F07DC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51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F352C-1F95-4C27-89EB-98515C1B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74C8D-D642-48ED-A57E-3E67F59A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296BB-5776-4B73-9959-18EA72B3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05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BE6D-6C31-4497-BAC8-48CFD7E8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BC9B-6200-4B8E-8002-876E3C8B0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D41D4-F8F4-4639-8E8C-C952BDE3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4F9D1-1705-40EF-8408-ADAE2F8A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66B43-8AF0-47E5-AD48-6B4C90FC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60C28-6058-4B34-A0C4-2500C279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79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BFB0-C402-48AF-9693-B8EA9574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2C9F7-C049-44CA-830D-48183EB3A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4BF63-1F63-41AD-B526-B146E3F5A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5AEDC-5029-45D7-8DC2-E760189B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DD4E-88AE-4B9E-AC59-18F6C8A2744D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4F28C-258C-4943-BB9D-66BA0EBC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1853E-46C2-49C8-A0CE-772896ED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550B-5DE9-41D6-ACEF-8E7B33225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23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13A80-436E-41E5-A8EB-6D845906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9B19-FEE0-4538-8774-3DFB8A6A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88A3B-E312-46A0-9465-BFB3F8633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9DD4E-88AE-4B9E-AC59-18F6C8A2744D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E8C7-060B-4FB8-8083-531C228ED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BCB82-076C-49DE-AFCC-5589C92A7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550B-5DE9-41D6-ACEF-8E7B33225D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2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81F7-1F5A-4619-BCC4-5226FB952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Serious</a:t>
            </a:r>
            <a:r>
              <a:rPr lang="fr-FR" dirty="0"/>
              <a:t>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1F4F-36DB-4947-A99A-581F55678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8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2507-2C8E-4E9D-81EC-AE325086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From</a:t>
            </a:r>
            <a:r>
              <a:rPr lang="fr-FR" dirty="0"/>
              <a:t> Hardware</a:t>
            </a:r>
          </a:p>
        </p:txBody>
      </p:sp>
    </p:spTree>
    <p:extLst>
      <p:ext uri="{BB962C8B-B14F-4D97-AF65-F5344CB8AC3E}">
        <p14:creationId xmlns:p14="http://schemas.microsoft.com/office/powerpoint/2010/main" val="324704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8533-6623-45B0-9CFB-3DE85670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F94A-CB45-4F6F-B21A-68FE1F27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Premières idées</a:t>
            </a:r>
          </a:p>
          <a:p>
            <a:r>
              <a:rPr lang="fr-FR" dirty="0"/>
              <a:t>Idée Finale</a:t>
            </a:r>
          </a:p>
          <a:p>
            <a:r>
              <a:rPr lang="fr-FR" dirty="0"/>
              <a:t>Charte graphique</a:t>
            </a:r>
          </a:p>
          <a:p>
            <a:r>
              <a:rPr lang="fr-FR" dirty="0"/>
              <a:t>Vidéo</a:t>
            </a:r>
          </a:p>
        </p:txBody>
      </p:sp>
    </p:spTree>
    <p:extLst>
      <p:ext uri="{BB962C8B-B14F-4D97-AF65-F5344CB8AC3E}">
        <p14:creationId xmlns:p14="http://schemas.microsoft.com/office/powerpoint/2010/main" val="303186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EAB1-352F-4CC4-BDA6-61191780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idées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FEB0-DB89-4B49-A34C-AB06EF9E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Explications sur les premières idées + logo Good </a:t>
            </a:r>
            <a:r>
              <a:rPr lang="fr-FR" dirty="0" err="1"/>
              <a:t>enough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131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89A9-363B-4486-80E8-1100CA0A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Idée Finale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59F7-7C03-4B7C-9952-995865ED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Explication idée finale</a:t>
            </a:r>
          </a:p>
        </p:txBody>
      </p:sp>
    </p:spTree>
    <p:extLst>
      <p:ext uri="{BB962C8B-B14F-4D97-AF65-F5344CB8AC3E}">
        <p14:creationId xmlns:p14="http://schemas.microsoft.com/office/powerpoint/2010/main" val="421666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6220-F4EF-42E6-AD6C-2B916BFC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0E33-5AB1-4E9B-B39B-351B367F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Explication charte graphique</a:t>
            </a:r>
          </a:p>
        </p:txBody>
      </p:sp>
    </p:spTree>
    <p:extLst>
      <p:ext uri="{BB962C8B-B14F-4D97-AF65-F5344CB8AC3E}">
        <p14:creationId xmlns:p14="http://schemas.microsoft.com/office/powerpoint/2010/main" val="398777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C273-9950-4E13-AF76-D38D734F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B5A9-7E20-43CA-A608-A9AC9075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Explication charte graphique encore ?</a:t>
            </a:r>
          </a:p>
        </p:txBody>
      </p:sp>
    </p:spTree>
    <p:extLst>
      <p:ext uri="{BB962C8B-B14F-4D97-AF65-F5344CB8AC3E}">
        <p14:creationId xmlns:p14="http://schemas.microsoft.com/office/powerpoint/2010/main" val="336747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4293-FACD-4576-9CA9-9EA9FE22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Charte graphique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7335-68B8-4067-8EF6-DD514470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Cheminement logo</a:t>
            </a:r>
          </a:p>
        </p:txBody>
      </p:sp>
    </p:spTree>
    <p:extLst>
      <p:ext uri="{BB962C8B-B14F-4D97-AF65-F5344CB8AC3E}">
        <p14:creationId xmlns:p14="http://schemas.microsoft.com/office/powerpoint/2010/main" val="15041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F1A8-6C9D-405C-A880-FAF17029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Vidéo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DDEA-9258-4A5A-A4FD-48307C3A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Explication vidéo</a:t>
            </a:r>
          </a:p>
        </p:txBody>
      </p:sp>
    </p:spTree>
    <p:extLst>
      <p:ext uri="{BB962C8B-B14F-4D97-AF65-F5344CB8AC3E}">
        <p14:creationId xmlns:p14="http://schemas.microsoft.com/office/powerpoint/2010/main" val="2853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9272-4F45-46D5-AB7A-E1872746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Roll </a:t>
            </a:r>
            <a:r>
              <a:rPr lang="fr-FR" dirty="0" err="1"/>
              <a:t>credits</a:t>
            </a:r>
            <a:r>
              <a:rPr lang="fr-FR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F76E-6A86-44AE-83E9-4E0BE9A6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32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14DB-9701-4408-A453-985FF50C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générique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DBC6-5F4D-4A0B-8177-3F5AE00A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93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7FFE-A051-4FD3-85D7-B0E1B33F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3708-BBB8-46B1-B7F5-E5E4877F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  <a:p>
            <a:r>
              <a:rPr lang="fr-FR" dirty="0"/>
              <a:t>Études des logiciels et choix</a:t>
            </a:r>
          </a:p>
          <a:p>
            <a:r>
              <a:rPr lang="fr-FR" dirty="0"/>
              <a:t>Brainstorming</a:t>
            </a:r>
          </a:p>
          <a:p>
            <a:r>
              <a:rPr lang="fr-FR" dirty="0"/>
              <a:t>Définition du thème et validation</a:t>
            </a:r>
          </a:p>
        </p:txBody>
      </p:sp>
    </p:spTree>
    <p:extLst>
      <p:ext uri="{BB962C8B-B14F-4D97-AF65-F5344CB8AC3E}">
        <p14:creationId xmlns:p14="http://schemas.microsoft.com/office/powerpoint/2010/main" val="1514944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65EF-64CB-485F-9EFD-7BB1A7E2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Real </a:t>
            </a:r>
            <a:r>
              <a:rPr lang="fr-FR"/>
              <a:t>credits</a:t>
            </a:r>
            <a:r>
              <a:rPr lang="fr-FR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B3E2-B0C8-492C-BE05-BD59E6A5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9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D4D0-8F48-4108-9EE7-1DBAAFEE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6E3-0AA9-49ED-AC42-D40105A6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5 </a:t>
            </a:r>
            <a:r>
              <a:rPr lang="fr-FR" dirty="0" err="1"/>
              <a:t>pourquois</a:t>
            </a:r>
            <a:endParaRPr lang="fr-FR" dirty="0"/>
          </a:p>
          <a:p>
            <a:pPr lvl="1"/>
            <a:r>
              <a:rPr lang="fr-FR" dirty="0"/>
              <a:t>(insérer 5 </a:t>
            </a:r>
            <a:r>
              <a:rPr lang="fr-FR" dirty="0" err="1"/>
              <a:t>pourquois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21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F890-0E41-4B36-891A-C4F89133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F574-C362-4239-8448-9ABB5BB0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Pyramide de </a:t>
            </a:r>
            <a:r>
              <a:rPr lang="fr-FR" dirty="0" err="1"/>
              <a:t>Masleau</a:t>
            </a:r>
            <a:endParaRPr lang="fr-FR" dirty="0"/>
          </a:p>
          <a:p>
            <a:pPr lvl="1"/>
            <a:r>
              <a:rPr lang="fr-FR" dirty="0"/>
              <a:t>(insérer </a:t>
            </a:r>
            <a:r>
              <a:rPr lang="fr-FR" dirty="0" err="1"/>
              <a:t>illuminati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028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8934-11C6-443A-82F0-A8D82D3B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DEB0-0F68-40A0-8926-625A323C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QQOQCP-C</a:t>
            </a:r>
          </a:p>
          <a:p>
            <a:pPr lvl="1"/>
            <a:r>
              <a:rPr lang="fr-FR" dirty="0"/>
              <a:t>(insérer Q)</a:t>
            </a:r>
          </a:p>
        </p:txBody>
      </p:sp>
    </p:spTree>
    <p:extLst>
      <p:ext uri="{BB962C8B-B14F-4D97-AF65-F5344CB8AC3E}">
        <p14:creationId xmlns:p14="http://schemas.microsoft.com/office/powerpoint/2010/main" val="175536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4647-22CF-4391-B119-A642CC7C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CFE0-F35E-4604-A2D4-141CEE82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Insérer divers idées</a:t>
            </a:r>
          </a:p>
        </p:txBody>
      </p:sp>
    </p:spTree>
    <p:extLst>
      <p:ext uri="{BB962C8B-B14F-4D97-AF65-F5344CB8AC3E}">
        <p14:creationId xmlns:p14="http://schemas.microsoft.com/office/powerpoint/2010/main" val="266001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5E95-D16B-43B3-A317-15CA1A2B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40E6-117A-4F6B-B87B-8D461882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Explication du thème du jeu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72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6E0B-79D7-446F-B6BB-C40DFE60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57AD-7117-4386-AEC1-FE222FC8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Explication du pourquoi ce thème</a:t>
            </a:r>
          </a:p>
        </p:txBody>
      </p:sp>
    </p:spTree>
    <p:extLst>
      <p:ext uri="{BB962C8B-B14F-4D97-AF65-F5344CB8AC3E}">
        <p14:creationId xmlns:p14="http://schemas.microsoft.com/office/powerpoint/2010/main" val="72570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C22D-4F1C-47F6-A2DC-3B429FB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thème et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630A-25BB-47D1-B04A-2023E45C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(insérer maquette)</a:t>
            </a:r>
          </a:p>
        </p:txBody>
      </p:sp>
    </p:spTree>
    <p:extLst>
      <p:ext uri="{BB962C8B-B14F-4D97-AF65-F5344CB8AC3E}">
        <p14:creationId xmlns:p14="http://schemas.microsoft.com/office/powerpoint/2010/main" val="326097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131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Serious Game</vt:lpstr>
      <vt:lpstr>Sommaire</vt:lpstr>
      <vt:lpstr>Analyse du besoin</vt:lpstr>
      <vt:lpstr>Analyse du besoin</vt:lpstr>
      <vt:lpstr>Analyse du besoin</vt:lpstr>
      <vt:lpstr>Brainstorming</vt:lpstr>
      <vt:lpstr>Définition du thème et validation</vt:lpstr>
      <vt:lpstr>Définition du thème et validation</vt:lpstr>
      <vt:lpstr>Définition du thème et validation</vt:lpstr>
      <vt:lpstr>From Hardware</vt:lpstr>
      <vt:lpstr>Sommaire</vt:lpstr>
      <vt:lpstr>Premières idées</vt:lpstr>
      <vt:lpstr>Idée Finale</vt:lpstr>
      <vt:lpstr>Charte graphique</vt:lpstr>
      <vt:lpstr>Charte graphique</vt:lpstr>
      <vt:lpstr>Charte graphique</vt:lpstr>
      <vt:lpstr>Vidéo</vt:lpstr>
      <vt:lpstr>Roll credits…</vt:lpstr>
      <vt:lpstr>Post générique</vt:lpstr>
      <vt:lpstr>Real credits.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Game</dc:title>
  <dc:creator>Tom Grandjean</dc:creator>
  <cp:lastModifiedBy>Tom Grandjean</cp:lastModifiedBy>
  <cp:revision>6</cp:revision>
  <dcterms:created xsi:type="dcterms:W3CDTF">2018-05-28T18:09:13Z</dcterms:created>
  <dcterms:modified xsi:type="dcterms:W3CDTF">2018-05-28T18:43:38Z</dcterms:modified>
</cp:coreProperties>
</file>