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76" r:id="rId10"/>
    <p:sldId id="261" r:id="rId11"/>
    <p:sldId id="262" r:id="rId12"/>
    <p:sldId id="263" r:id="rId13"/>
    <p:sldId id="264" r:id="rId14"/>
    <p:sldId id="265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84950" autoAdjust="0"/>
  </p:normalViewPr>
  <p:slideViewPr>
    <p:cSldViewPr snapToGrid="0">
      <p:cViewPr>
        <p:scale>
          <a:sx n="100" d="100"/>
          <a:sy n="100" d="100"/>
        </p:scale>
        <p:origin x="696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C2206-B564-402B-8704-A973EEBB4F3F}" type="doc">
      <dgm:prSet loTypeId="urn:microsoft.com/office/officeart/2005/8/layout/cycle8" loCatId="cycle" qsTypeId="urn:microsoft.com/office/officeart/2005/8/quickstyle/simple5" qsCatId="simple" csTypeId="urn:microsoft.com/office/officeart/2005/8/colors/accent1_2" csCatId="accent1" phldr="1"/>
      <dgm:spPr/>
    </dgm:pt>
    <dgm:pt modelId="{52B6C02F-52E8-4996-9AA8-2E554A4FDDFC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Avant-projet</a:t>
          </a:r>
          <a:endParaRPr lang="fr-FR" dirty="0"/>
        </a:p>
      </dgm:t>
    </dgm:pt>
    <dgm:pt modelId="{EE44B8FB-59E9-42F5-A55E-254D7B890DE1}" type="parTrans" cxnId="{F17CA201-A371-4717-B6E6-932810003104}">
      <dgm:prSet/>
      <dgm:spPr/>
      <dgm:t>
        <a:bodyPr/>
        <a:lstStyle/>
        <a:p>
          <a:endParaRPr lang="fr-FR"/>
        </a:p>
      </dgm:t>
    </dgm:pt>
    <dgm:pt modelId="{6DA9CEE5-0C0C-4494-BC4B-DBE616B60DAC}" type="sibTrans" cxnId="{F17CA201-A371-4717-B6E6-932810003104}">
      <dgm:prSet/>
      <dgm:spPr/>
      <dgm:t>
        <a:bodyPr/>
        <a:lstStyle/>
        <a:p>
          <a:endParaRPr lang="fr-FR"/>
        </a:p>
      </dgm:t>
    </dgm:pt>
    <dgm:pt modelId="{12F82094-24C9-4F0E-9B7C-313CA931D2F5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52197470-EC88-4B5D-A233-742F59C1FA9A}" type="parTrans" cxnId="{7F336359-1AF1-4731-AC67-038D1E007439}">
      <dgm:prSet/>
      <dgm:spPr/>
      <dgm:t>
        <a:bodyPr/>
        <a:lstStyle/>
        <a:p>
          <a:endParaRPr lang="fr-FR"/>
        </a:p>
      </dgm:t>
    </dgm:pt>
    <dgm:pt modelId="{5C309495-3BEE-45DC-BBD9-3A7FB2F6F20D}" type="sibTrans" cxnId="{7F336359-1AF1-4731-AC67-038D1E007439}">
      <dgm:prSet/>
      <dgm:spPr/>
      <dgm:t>
        <a:bodyPr/>
        <a:lstStyle/>
        <a:p>
          <a:endParaRPr lang="fr-FR"/>
        </a:p>
      </dgm:t>
    </dgm:pt>
    <dgm:pt modelId="{F2B83C03-5A19-4CA6-B1FC-5EBBBBA4AC28}">
      <dgm:prSet phldrT="[Texte]"/>
      <dgm:spPr>
        <a:solidFill>
          <a:srgbClr val="FF3300"/>
        </a:solidFill>
      </dgm:spPr>
      <dgm:t>
        <a:bodyPr/>
        <a:lstStyle/>
        <a:p>
          <a:r>
            <a:rPr lang="fr-FR" dirty="0" smtClean="0"/>
            <a:t>Clôture</a:t>
          </a:r>
          <a:endParaRPr lang="fr-FR" dirty="0"/>
        </a:p>
      </dgm:t>
    </dgm:pt>
    <dgm:pt modelId="{7109CF42-7260-47C2-B22E-B0AAD89B5392}" type="parTrans" cxnId="{70148914-FFEC-437E-97BB-90D3FCACCCF9}">
      <dgm:prSet/>
      <dgm:spPr/>
      <dgm:t>
        <a:bodyPr/>
        <a:lstStyle/>
        <a:p>
          <a:endParaRPr lang="fr-FR"/>
        </a:p>
      </dgm:t>
    </dgm:pt>
    <dgm:pt modelId="{6DA6F5CE-7A3B-4BC4-A8CF-02884CBE2E45}" type="sibTrans" cxnId="{70148914-FFEC-437E-97BB-90D3FCACCCF9}">
      <dgm:prSet/>
      <dgm:spPr/>
      <dgm:t>
        <a:bodyPr/>
        <a:lstStyle/>
        <a:p>
          <a:endParaRPr lang="fr-FR"/>
        </a:p>
      </dgm:t>
    </dgm:pt>
    <dgm:pt modelId="{681CA06F-850F-433F-8E06-4FE0CEC92088}" type="pres">
      <dgm:prSet presAssocID="{FF7C2206-B564-402B-8704-A973EEBB4F3F}" presName="compositeShape" presStyleCnt="0">
        <dgm:presLayoutVars>
          <dgm:chMax val="7"/>
          <dgm:dir/>
          <dgm:resizeHandles val="exact"/>
        </dgm:presLayoutVars>
      </dgm:prSet>
      <dgm:spPr/>
    </dgm:pt>
    <dgm:pt modelId="{FD0C483C-E558-4C68-A0C9-D5F008B51F9A}" type="pres">
      <dgm:prSet presAssocID="{FF7C2206-B564-402B-8704-A973EEBB4F3F}" presName="wedge1" presStyleLbl="node1" presStyleIdx="0" presStyleCnt="3"/>
      <dgm:spPr/>
      <dgm:t>
        <a:bodyPr/>
        <a:lstStyle/>
        <a:p>
          <a:endParaRPr lang="fr-FR"/>
        </a:p>
      </dgm:t>
    </dgm:pt>
    <dgm:pt modelId="{E0B3D5A7-942A-487E-9AA6-118064DE8E5D}" type="pres">
      <dgm:prSet presAssocID="{FF7C2206-B564-402B-8704-A973EEBB4F3F}" presName="dummy1a" presStyleCnt="0"/>
      <dgm:spPr/>
    </dgm:pt>
    <dgm:pt modelId="{D6C1E064-4C3A-4E5B-865E-CBB29E5DBB72}" type="pres">
      <dgm:prSet presAssocID="{FF7C2206-B564-402B-8704-A973EEBB4F3F}" presName="dummy1b" presStyleCnt="0"/>
      <dgm:spPr/>
    </dgm:pt>
    <dgm:pt modelId="{44688443-C341-4B2E-8248-13CA2C058897}" type="pres">
      <dgm:prSet presAssocID="{FF7C2206-B564-402B-8704-A973EEBB4F3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8EA406-8AFC-4955-92A4-56A6EED3CA42}" type="pres">
      <dgm:prSet presAssocID="{FF7C2206-B564-402B-8704-A973EEBB4F3F}" presName="wedge2" presStyleLbl="node1" presStyleIdx="1" presStyleCnt="3"/>
      <dgm:spPr/>
      <dgm:t>
        <a:bodyPr/>
        <a:lstStyle/>
        <a:p>
          <a:endParaRPr lang="fr-FR"/>
        </a:p>
      </dgm:t>
    </dgm:pt>
    <dgm:pt modelId="{349E3252-E8F8-4628-A571-CBB1637C32AD}" type="pres">
      <dgm:prSet presAssocID="{FF7C2206-B564-402B-8704-A973EEBB4F3F}" presName="dummy2a" presStyleCnt="0"/>
      <dgm:spPr/>
    </dgm:pt>
    <dgm:pt modelId="{2B2D483D-54B3-4A41-BA1D-ECDF9E8A2B52}" type="pres">
      <dgm:prSet presAssocID="{FF7C2206-B564-402B-8704-A973EEBB4F3F}" presName="dummy2b" presStyleCnt="0"/>
      <dgm:spPr/>
    </dgm:pt>
    <dgm:pt modelId="{72B06BB4-0553-46F7-9A63-93D6CAF6C171}" type="pres">
      <dgm:prSet presAssocID="{FF7C2206-B564-402B-8704-A973EEBB4F3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12CF04-A51B-4A82-9408-7DE93751F722}" type="pres">
      <dgm:prSet presAssocID="{FF7C2206-B564-402B-8704-A973EEBB4F3F}" presName="wedge3" presStyleLbl="node1" presStyleIdx="2" presStyleCnt="3"/>
      <dgm:spPr/>
      <dgm:t>
        <a:bodyPr/>
        <a:lstStyle/>
        <a:p>
          <a:endParaRPr lang="fr-FR"/>
        </a:p>
      </dgm:t>
    </dgm:pt>
    <dgm:pt modelId="{E66526F8-49BE-4BA2-BFEF-74DA67E0DAC3}" type="pres">
      <dgm:prSet presAssocID="{FF7C2206-B564-402B-8704-A973EEBB4F3F}" presName="dummy3a" presStyleCnt="0"/>
      <dgm:spPr/>
    </dgm:pt>
    <dgm:pt modelId="{3F327E4E-A2FE-4784-872E-A92DE216EAF0}" type="pres">
      <dgm:prSet presAssocID="{FF7C2206-B564-402B-8704-A973EEBB4F3F}" presName="dummy3b" presStyleCnt="0"/>
      <dgm:spPr/>
    </dgm:pt>
    <dgm:pt modelId="{6A9EF95F-C8B2-4815-A5A8-B4BD6AF3F5D0}" type="pres">
      <dgm:prSet presAssocID="{FF7C2206-B564-402B-8704-A973EEBB4F3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E4DF45-75B7-4DA6-B449-562D15259C9D}" type="pres">
      <dgm:prSet presAssocID="{6DA9CEE5-0C0C-4494-BC4B-DBE616B60DAC}" presName="arrowWedge1" presStyleLbl="fgSibTrans2D1" presStyleIdx="0" presStyleCnt="3"/>
      <dgm:spPr>
        <a:solidFill>
          <a:schemeClr val="bg2">
            <a:lumMod val="10000"/>
          </a:schemeClr>
        </a:solidFill>
      </dgm:spPr>
    </dgm:pt>
    <dgm:pt modelId="{6ED79529-FF59-46E2-89F3-0D9E83BAF204}" type="pres">
      <dgm:prSet presAssocID="{5C309495-3BEE-45DC-BBD9-3A7FB2F6F20D}" presName="arrowWedge2" presStyleLbl="fgSibTrans2D1" presStyleIdx="1" presStyleCnt="3"/>
      <dgm:spPr>
        <a:solidFill>
          <a:schemeClr val="bg2">
            <a:lumMod val="10000"/>
          </a:schemeClr>
        </a:solidFill>
      </dgm:spPr>
    </dgm:pt>
    <dgm:pt modelId="{C27809D8-2D1D-4FCD-9CCD-00DFE3A4B2DA}" type="pres">
      <dgm:prSet presAssocID="{6DA6F5CE-7A3B-4BC4-A8CF-02884CBE2E45}" presName="arrowWedge3" presStyleLbl="fgSibTrans2D1" presStyleIdx="2" presStyleCnt="3"/>
      <dgm:spPr>
        <a:solidFill>
          <a:schemeClr val="bg2">
            <a:lumMod val="10000"/>
          </a:schemeClr>
        </a:solidFill>
      </dgm:spPr>
    </dgm:pt>
  </dgm:ptLst>
  <dgm:cxnLst>
    <dgm:cxn modelId="{3878CB20-EF33-410B-8E85-F688831EE6F4}" type="presOf" srcId="{FF7C2206-B564-402B-8704-A973EEBB4F3F}" destId="{681CA06F-850F-433F-8E06-4FE0CEC92088}" srcOrd="0" destOrd="0" presId="urn:microsoft.com/office/officeart/2005/8/layout/cycle8"/>
    <dgm:cxn modelId="{70148914-FFEC-437E-97BB-90D3FCACCCF9}" srcId="{FF7C2206-B564-402B-8704-A973EEBB4F3F}" destId="{F2B83C03-5A19-4CA6-B1FC-5EBBBBA4AC28}" srcOrd="2" destOrd="0" parTransId="{7109CF42-7260-47C2-B22E-B0AAD89B5392}" sibTransId="{6DA6F5CE-7A3B-4BC4-A8CF-02884CBE2E45}"/>
    <dgm:cxn modelId="{C71F4A74-324E-4BA5-9661-D6D481D871C3}" type="presOf" srcId="{F2B83C03-5A19-4CA6-B1FC-5EBBBBA4AC28}" destId="{AA12CF04-A51B-4A82-9408-7DE93751F722}" srcOrd="0" destOrd="0" presId="urn:microsoft.com/office/officeart/2005/8/layout/cycle8"/>
    <dgm:cxn modelId="{F17CA201-A371-4717-B6E6-932810003104}" srcId="{FF7C2206-B564-402B-8704-A973EEBB4F3F}" destId="{52B6C02F-52E8-4996-9AA8-2E554A4FDDFC}" srcOrd="0" destOrd="0" parTransId="{EE44B8FB-59E9-42F5-A55E-254D7B890DE1}" sibTransId="{6DA9CEE5-0C0C-4494-BC4B-DBE616B60DAC}"/>
    <dgm:cxn modelId="{4A77343A-9F13-49A2-8665-E17912ACBA12}" type="presOf" srcId="{12F82094-24C9-4F0E-9B7C-313CA931D2F5}" destId="{A18EA406-8AFC-4955-92A4-56A6EED3CA42}" srcOrd="0" destOrd="0" presId="urn:microsoft.com/office/officeart/2005/8/layout/cycle8"/>
    <dgm:cxn modelId="{7F336359-1AF1-4731-AC67-038D1E007439}" srcId="{FF7C2206-B564-402B-8704-A973EEBB4F3F}" destId="{12F82094-24C9-4F0E-9B7C-313CA931D2F5}" srcOrd="1" destOrd="0" parTransId="{52197470-EC88-4B5D-A233-742F59C1FA9A}" sibTransId="{5C309495-3BEE-45DC-BBD9-3A7FB2F6F20D}"/>
    <dgm:cxn modelId="{581F692B-9671-4BAF-8320-276F0123A635}" type="presOf" srcId="{F2B83C03-5A19-4CA6-B1FC-5EBBBBA4AC28}" destId="{6A9EF95F-C8B2-4815-A5A8-B4BD6AF3F5D0}" srcOrd="1" destOrd="0" presId="urn:microsoft.com/office/officeart/2005/8/layout/cycle8"/>
    <dgm:cxn modelId="{DB2A97C1-5EDA-4C20-B4B5-D8CE177F9733}" type="presOf" srcId="{12F82094-24C9-4F0E-9B7C-313CA931D2F5}" destId="{72B06BB4-0553-46F7-9A63-93D6CAF6C171}" srcOrd="1" destOrd="0" presId="urn:microsoft.com/office/officeart/2005/8/layout/cycle8"/>
    <dgm:cxn modelId="{2AD5EDA0-6A1B-41B6-A616-33BB6966643E}" type="presOf" srcId="{52B6C02F-52E8-4996-9AA8-2E554A4FDDFC}" destId="{44688443-C341-4B2E-8248-13CA2C058897}" srcOrd="1" destOrd="0" presId="urn:microsoft.com/office/officeart/2005/8/layout/cycle8"/>
    <dgm:cxn modelId="{1D244C67-0C70-4348-A0A6-6F02E72C109C}" type="presOf" srcId="{52B6C02F-52E8-4996-9AA8-2E554A4FDDFC}" destId="{FD0C483C-E558-4C68-A0C9-D5F008B51F9A}" srcOrd="0" destOrd="0" presId="urn:microsoft.com/office/officeart/2005/8/layout/cycle8"/>
    <dgm:cxn modelId="{112E0C6F-5137-4921-AA21-B8B80BDF489A}" type="presParOf" srcId="{681CA06F-850F-433F-8E06-4FE0CEC92088}" destId="{FD0C483C-E558-4C68-A0C9-D5F008B51F9A}" srcOrd="0" destOrd="0" presId="urn:microsoft.com/office/officeart/2005/8/layout/cycle8"/>
    <dgm:cxn modelId="{18046E5C-34E0-434E-A71A-9137C7ED48BC}" type="presParOf" srcId="{681CA06F-850F-433F-8E06-4FE0CEC92088}" destId="{E0B3D5A7-942A-487E-9AA6-118064DE8E5D}" srcOrd="1" destOrd="0" presId="urn:microsoft.com/office/officeart/2005/8/layout/cycle8"/>
    <dgm:cxn modelId="{73F9527A-A47F-4532-A772-84AD1F87C619}" type="presParOf" srcId="{681CA06F-850F-433F-8E06-4FE0CEC92088}" destId="{D6C1E064-4C3A-4E5B-865E-CBB29E5DBB72}" srcOrd="2" destOrd="0" presId="urn:microsoft.com/office/officeart/2005/8/layout/cycle8"/>
    <dgm:cxn modelId="{D94B44D7-B5A9-46C8-8E6D-7EEBD871775C}" type="presParOf" srcId="{681CA06F-850F-433F-8E06-4FE0CEC92088}" destId="{44688443-C341-4B2E-8248-13CA2C058897}" srcOrd="3" destOrd="0" presId="urn:microsoft.com/office/officeart/2005/8/layout/cycle8"/>
    <dgm:cxn modelId="{0DF87D19-BA85-43B9-8694-EF113DB9CD28}" type="presParOf" srcId="{681CA06F-850F-433F-8E06-4FE0CEC92088}" destId="{A18EA406-8AFC-4955-92A4-56A6EED3CA42}" srcOrd="4" destOrd="0" presId="urn:microsoft.com/office/officeart/2005/8/layout/cycle8"/>
    <dgm:cxn modelId="{D570842F-07B3-41CB-B737-A33FAF9ED4E2}" type="presParOf" srcId="{681CA06F-850F-433F-8E06-4FE0CEC92088}" destId="{349E3252-E8F8-4628-A571-CBB1637C32AD}" srcOrd="5" destOrd="0" presId="urn:microsoft.com/office/officeart/2005/8/layout/cycle8"/>
    <dgm:cxn modelId="{E8C891FD-E60A-46B3-9AF9-F155B96D66B4}" type="presParOf" srcId="{681CA06F-850F-433F-8E06-4FE0CEC92088}" destId="{2B2D483D-54B3-4A41-BA1D-ECDF9E8A2B52}" srcOrd="6" destOrd="0" presId="urn:microsoft.com/office/officeart/2005/8/layout/cycle8"/>
    <dgm:cxn modelId="{E3B01462-77B1-479B-9D78-DE2C0D604F73}" type="presParOf" srcId="{681CA06F-850F-433F-8E06-4FE0CEC92088}" destId="{72B06BB4-0553-46F7-9A63-93D6CAF6C171}" srcOrd="7" destOrd="0" presId="urn:microsoft.com/office/officeart/2005/8/layout/cycle8"/>
    <dgm:cxn modelId="{E653FB65-A1D5-4B06-B045-0750A80B49DD}" type="presParOf" srcId="{681CA06F-850F-433F-8E06-4FE0CEC92088}" destId="{AA12CF04-A51B-4A82-9408-7DE93751F722}" srcOrd="8" destOrd="0" presId="urn:microsoft.com/office/officeart/2005/8/layout/cycle8"/>
    <dgm:cxn modelId="{74F6B262-1135-4B96-92E0-555B6B98C81E}" type="presParOf" srcId="{681CA06F-850F-433F-8E06-4FE0CEC92088}" destId="{E66526F8-49BE-4BA2-BFEF-74DA67E0DAC3}" srcOrd="9" destOrd="0" presId="urn:microsoft.com/office/officeart/2005/8/layout/cycle8"/>
    <dgm:cxn modelId="{E479DADA-0EAA-4FC5-A7DC-15795ADC90FB}" type="presParOf" srcId="{681CA06F-850F-433F-8E06-4FE0CEC92088}" destId="{3F327E4E-A2FE-4784-872E-A92DE216EAF0}" srcOrd="10" destOrd="0" presId="urn:microsoft.com/office/officeart/2005/8/layout/cycle8"/>
    <dgm:cxn modelId="{0FD86E91-F29C-44F3-9B68-63ED15B1A7C4}" type="presParOf" srcId="{681CA06F-850F-433F-8E06-4FE0CEC92088}" destId="{6A9EF95F-C8B2-4815-A5A8-B4BD6AF3F5D0}" srcOrd="11" destOrd="0" presId="urn:microsoft.com/office/officeart/2005/8/layout/cycle8"/>
    <dgm:cxn modelId="{558F5393-6EAA-46ED-AEFA-103ECA8FEC39}" type="presParOf" srcId="{681CA06F-850F-433F-8E06-4FE0CEC92088}" destId="{2FE4DF45-75B7-4DA6-B449-562D15259C9D}" srcOrd="12" destOrd="0" presId="urn:microsoft.com/office/officeart/2005/8/layout/cycle8"/>
    <dgm:cxn modelId="{7EFB77B3-2DBB-4C1A-B646-4B1C27A9F720}" type="presParOf" srcId="{681CA06F-850F-433F-8E06-4FE0CEC92088}" destId="{6ED79529-FF59-46E2-89F3-0D9E83BAF204}" srcOrd="13" destOrd="0" presId="urn:microsoft.com/office/officeart/2005/8/layout/cycle8"/>
    <dgm:cxn modelId="{997ADB71-445C-45D2-B6D0-FAC82FD05328}" type="presParOf" srcId="{681CA06F-850F-433F-8E06-4FE0CEC92088}" destId="{C27809D8-2D1D-4FCD-9CCD-00DFE3A4B2D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91187-2976-4982-85F9-12CFD30DF62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5C1A85D-A310-4FBA-8B44-E6B5DCBB29E5}">
      <dgm:prSet phldrT="[Texte]" custT="1"/>
      <dgm:spPr/>
      <dgm:t>
        <a:bodyPr/>
        <a:lstStyle/>
        <a:p>
          <a:r>
            <a:rPr lang="fr-FR" sz="2000" dirty="0" smtClean="0"/>
            <a:t>Prise en main du logiciel</a:t>
          </a:r>
        </a:p>
        <a:p>
          <a:r>
            <a:rPr lang="fr-FR" sz="2000" dirty="0" smtClean="0"/>
            <a:t>Sep - </a:t>
          </a:r>
          <a:r>
            <a:rPr lang="fr-FR" sz="2000" dirty="0" err="1" smtClean="0"/>
            <a:t>Oct</a:t>
          </a:r>
          <a:endParaRPr lang="fr-FR" sz="2000" dirty="0"/>
        </a:p>
      </dgm:t>
    </dgm:pt>
    <dgm:pt modelId="{AC134A57-22C0-4A26-8004-C74D713950F9}" type="parTrans" cxnId="{BA493C60-DFE7-4A53-BB6A-C7B6AC600ADF}">
      <dgm:prSet/>
      <dgm:spPr/>
      <dgm:t>
        <a:bodyPr/>
        <a:lstStyle/>
        <a:p>
          <a:endParaRPr lang="fr-FR"/>
        </a:p>
      </dgm:t>
    </dgm:pt>
    <dgm:pt modelId="{BA7DD089-0433-4EF6-BA1E-C5E29C8A86E0}" type="sibTrans" cxnId="{BA493C60-DFE7-4A53-BB6A-C7B6AC600ADF}">
      <dgm:prSet/>
      <dgm:spPr/>
      <dgm:t>
        <a:bodyPr/>
        <a:lstStyle/>
        <a:p>
          <a:endParaRPr lang="fr-FR"/>
        </a:p>
      </dgm:t>
    </dgm:pt>
    <dgm:pt modelId="{D9D5C57C-ADB2-4002-AF9F-8AB2FE55FC11}">
      <dgm:prSet phldrT="[Texte]" custT="1"/>
      <dgm:spPr/>
      <dgm:t>
        <a:bodyPr/>
        <a:lstStyle/>
        <a:p>
          <a:r>
            <a:rPr lang="fr-FR" sz="2000" dirty="0" smtClean="0"/>
            <a:t>Prototypage</a:t>
          </a:r>
        </a:p>
        <a:p>
          <a:r>
            <a:rPr lang="fr-FR" sz="2000" dirty="0" err="1" smtClean="0"/>
            <a:t>Nov</a:t>
          </a:r>
          <a:endParaRPr lang="fr-FR" sz="2000" dirty="0"/>
        </a:p>
      </dgm:t>
    </dgm:pt>
    <dgm:pt modelId="{BAB1E96D-AC38-49EC-873E-F4DBB44DE504}" type="parTrans" cxnId="{3F786592-5469-4B07-8B5D-8B2E801EF5ED}">
      <dgm:prSet/>
      <dgm:spPr/>
      <dgm:t>
        <a:bodyPr/>
        <a:lstStyle/>
        <a:p>
          <a:endParaRPr lang="fr-FR"/>
        </a:p>
      </dgm:t>
    </dgm:pt>
    <dgm:pt modelId="{B8683046-2C3F-49F5-B3C3-B866380AF4F2}" type="sibTrans" cxnId="{3F786592-5469-4B07-8B5D-8B2E801EF5ED}">
      <dgm:prSet/>
      <dgm:spPr/>
      <dgm:t>
        <a:bodyPr/>
        <a:lstStyle/>
        <a:p>
          <a:endParaRPr lang="fr-FR"/>
        </a:p>
      </dgm:t>
    </dgm:pt>
    <dgm:pt modelId="{2D5F23C9-254F-46C8-8EAB-E45877379077}">
      <dgm:prSet phldrT="[Texte]" custT="1"/>
      <dgm:spPr/>
      <dgm:t>
        <a:bodyPr/>
        <a:lstStyle/>
        <a:p>
          <a:r>
            <a:rPr lang="fr-FR" sz="2000" dirty="0" smtClean="0"/>
            <a:t>Développement</a:t>
          </a:r>
        </a:p>
        <a:p>
          <a:r>
            <a:rPr lang="fr-FR" sz="2000" dirty="0" smtClean="0"/>
            <a:t>Déc - Jan</a:t>
          </a:r>
          <a:endParaRPr lang="fr-FR" sz="2000" dirty="0"/>
        </a:p>
      </dgm:t>
    </dgm:pt>
    <dgm:pt modelId="{818819D8-665D-44C2-8F59-34FAB0E2F9BA}" type="parTrans" cxnId="{AEEF6C95-A336-478F-A773-7065115C5C8F}">
      <dgm:prSet/>
      <dgm:spPr/>
      <dgm:t>
        <a:bodyPr/>
        <a:lstStyle/>
        <a:p>
          <a:endParaRPr lang="fr-FR"/>
        </a:p>
      </dgm:t>
    </dgm:pt>
    <dgm:pt modelId="{57317C1D-9BA9-437B-8BF7-0469C6B783D3}" type="sibTrans" cxnId="{AEEF6C95-A336-478F-A773-7065115C5C8F}">
      <dgm:prSet/>
      <dgm:spPr/>
      <dgm:t>
        <a:bodyPr/>
        <a:lstStyle/>
        <a:p>
          <a:endParaRPr lang="fr-FR"/>
        </a:p>
      </dgm:t>
    </dgm:pt>
    <dgm:pt modelId="{193DA21A-7C6C-46A6-820C-3EDB74B56881}">
      <dgm:prSet phldrT="[Texte]" custT="1"/>
      <dgm:spPr/>
      <dgm:t>
        <a:bodyPr/>
        <a:lstStyle/>
        <a:p>
          <a:r>
            <a:rPr lang="fr-FR" sz="2000" dirty="0" smtClean="0"/>
            <a:t>Portes Ouvertes</a:t>
          </a:r>
        </a:p>
        <a:p>
          <a:r>
            <a:rPr lang="fr-FR" sz="2000" dirty="0" err="1" smtClean="0"/>
            <a:t>Fév</a:t>
          </a:r>
          <a:endParaRPr lang="fr-FR" sz="2000" dirty="0"/>
        </a:p>
      </dgm:t>
    </dgm:pt>
    <dgm:pt modelId="{0B326A01-A527-4D28-8CA7-E82F2635BB12}" type="parTrans" cxnId="{D7E106CA-7251-4831-85CF-A52C01E9D8E1}">
      <dgm:prSet/>
      <dgm:spPr/>
      <dgm:t>
        <a:bodyPr/>
        <a:lstStyle/>
        <a:p>
          <a:endParaRPr lang="fr-FR"/>
        </a:p>
      </dgm:t>
    </dgm:pt>
    <dgm:pt modelId="{0BF33ED9-E134-45DA-A291-E776450FAD5D}" type="sibTrans" cxnId="{D7E106CA-7251-4831-85CF-A52C01E9D8E1}">
      <dgm:prSet/>
      <dgm:spPr/>
      <dgm:t>
        <a:bodyPr/>
        <a:lstStyle/>
        <a:p>
          <a:endParaRPr lang="fr-FR"/>
        </a:p>
      </dgm:t>
    </dgm:pt>
    <dgm:pt modelId="{D4F82FF4-1678-4FC8-BA37-00A902F4C3FB}">
      <dgm:prSet phldrT="[Texte]" custT="1"/>
      <dgm:spPr/>
      <dgm:t>
        <a:bodyPr/>
        <a:lstStyle/>
        <a:p>
          <a:r>
            <a:rPr lang="fr-FR" sz="2000" dirty="0" smtClean="0"/>
            <a:t>Test par les élèves</a:t>
          </a:r>
        </a:p>
        <a:p>
          <a:r>
            <a:rPr lang="fr-FR" sz="2000" dirty="0" smtClean="0"/>
            <a:t>Jan</a:t>
          </a:r>
          <a:endParaRPr lang="fr-FR" sz="2000" dirty="0"/>
        </a:p>
      </dgm:t>
    </dgm:pt>
    <dgm:pt modelId="{8BC1FF86-F058-4605-AA05-C104B6A957C0}" type="parTrans" cxnId="{A8E72D46-154C-4B03-877A-A8B3B60C7845}">
      <dgm:prSet/>
      <dgm:spPr/>
      <dgm:t>
        <a:bodyPr/>
        <a:lstStyle/>
        <a:p>
          <a:endParaRPr lang="fr-FR"/>
        </a:p>
      </dgm:t>
    </dgm:pt>
    <dgm:pt modelId="{1293B3B4-ED4F-4347-9C1F-C0119B6853B5}" type="sibTrans" cxnId="{A8E72D46-154C-4B03-877A-A8B3B60C7845}">
      <dgm:prSet/>
      <dgm:spPr/>
      <dgm:t>
        <a:bodyPr/>
        <a:lstStyle/>
        <a:p>
          <a:endParaRPr lang="fr-FR"/>
        </a:p>
      </dgm:t>
    </dgm:pt>
    <dgm:pt modelId="{CAD72244-5981-4B3E-91B7-3AE2AB0478FD}">
      <dgm:prSet phldrT="[Texte]" custT="1"/>
      <dgm:spPr/>
      <dgm:t>
        <a:bodyPr/>
        <a:lstStyle/>
        <a:p>
          <a:r>
            <a:rPr lang="fr-FR" sz="2000" dirty="0" smtClean="0"/>
            <a:t>Améliorations et finalisation</a:t>
          </a:r>
        </a:p>
        <a:p>
          <a:r>
            <a:rPr lang="fr-FR" sz="2000" dirty="0" smtClean="0"/>
            <a:t>Mars</a:t>
          </a:r>
          <a:endParaRPr lang="fr-FR" sz="2000" dirty="0"/>
        </a:p>
      </dgm:t>
    </dgm:pt>
    <dgm:pt modelId="{C880E53E-AD89-4001-A2C8-48BFD964BADF}" type="parTrans" cxnId="{A80BD128-A4CC-4A18-BAAE-BF697CAC770F}">
      <dgm:prSet/>
      <dgm:spPr/>
      <dgm:t>
        <a:bodyPr/>
        <a:lstStyle/>
        <a:p>
          <a:endParaRPr lang="fr-FR"/>
        </a:p>
      </dgm:t>
    </dgm:pt>
    <dgm:pt modelId="{3062DAE4-F111-4365-A667-D439E5C82144}" type="sibTrans" cxnId="{A80BD128-A4CC-4A18-BAAE-BF697CAC770F}">
      <dgm:prSet/>
      <dgm:spPr/>
      <dgm:t>
        <a:bodyPr/>
        <a:lstStyle/>
        <a:p>
          <a:endParaRPr lang="fr-FR"/>
        </a:p>
      </dgm:t>
    </dgm:pt>
    <dgm:pt modelId="{6D9EF4F0-96BE-4982-969E-F206798924C8}" type="pres">
      <dgm:prSet presAssocID="{C1291187-2976-4982-85F9-12CFD30DF623}" presName="Name0" presStyleCnt="0">
        <dgm:presLayoutVars>
          <dgm:dir/>
          <dgm:resizeHandles val="exact"/>
        </dgm:presLayoutVars>
      </dgm:prSet>
      <dgm:spPr/>
    </dgm:pt>
    <dgm:pt modelId="{0EEBDE07-3DB8-42F7-AF63-23AB0A88FC0E}" type="pres">
      <dgm:prSet presAssocID="{C1291187-2976-4982-85F9-12CFD30DF623}" presName="arrow" presStyleLbl="bgShp" presStyleIdx="0" presStyleCnt="1"/>
      <dgm:spPr/>
    </dgm:pt>
    <dgm:pt modelId="{072CD9D5-9CCA-451F-B411-46B89E63B209}" type="pres">
      <dgm:prSet presAssocID="{C1291187-2976-4982-85F9-12CFD30DF623}" presName="points" presStyleCnt="0"/>
      <dgm:spPr/>
    </dgm:pt>
    <dgm:pt modelId="{50874E3D-514D-4DDD-A378-E548D2AFB138}" type="pres">
      <dgm:prSet presAssocID="{B5C1A85D-A310-4FBA-8B44-E6B5DCBB29E5}" presName="compositeA" presStyleCnt="0"/>
      <dgm:spPr/>
    </dgm:pt>
    <dgm:pt modelId="{77972284-5E28-4480-903E-872B71EF2C39}" type="pres">
      <dgm:prSet presAssocID="{B5C1A85D-A310-4FBA-8B44-E6B5DCBB29E5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21E7BD-C476-4CA5-8772-E541F3B39CC0}" type="pres">
      <dgm:prSet presAssocID="{B5C1A85D-A310-4FBA-8B44-E6B5DCBB29E5}" presName="circleA" presStyleLbl="node1" presStyleIdx="0" presStyleCnt="6"/>
      <dgm:spPr/>
    </dgm:pt>
    <dgm:pt modelId="{92180516-66A9-4FA1-B46B-F35E7B9FA7E6}" type="pres">
      <dgm:prSet presAssocID="{B5C1A85D-A310-4FBA-8B44-E6B5DCBB29E5}" presName="spaceA" presStyleCnt="0"/>
      <dgm:spPr/>
    </dgm:pt>
    <dgm:pt modelId="{63B9BFED-6B56-4D3A-9FC2-DCC754F72B50}" type="pres">
      <dgm:prSet presAssocID="{BA7DD089-0433-4EF6-BA1E-C5E29C8A86E0}" presName="space" presStyleCnt="0"/>
      <dgm:spPr/>
    </dgm:pt>
    <dgm:pt modelId="{F694FBBC-4724-4747-B363-802C6895A72D}" type="pres">
      <dgm:prSet presAssocID="{D9D5C57C-ADB2-4002-AF9F-8AB2FE55FC11}" presName="compositeB" presStyleCnt="0"/>
      <dgm:spPr/>
    </dgm:pt>
    <dgm:pt modelId="{D83729DB-8814-4413-84C8-411AD6C62FF3}" type="pres">
      <dgm:prSet presAssocID="{D9D5C57C-ADB2-4002-AF9F-8AB2FE55FC11}" presName="textB" presStyleLbl="revTx" presStyleIdx="1" presStyleCnt="6" custScaleX="14694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8D82E7-1C4C-4A0F-B11B-11FD8C8C88EE}" type="pres">
      <dgm:prSet presAssocID="{D9D5C57C-ADB2-4002-AF9F-8AB2FE55FC11}" presName="circleB" presStyleLbl="node1" presStyleIdx="1" presStyleCnt="6"/>
      <dgm:spPr/>
    </dgm:pt>
    <dgm:pt modelId="{8AA15171-7F7A-43C9-8CD0-62B2E27A9B41}" type="pres">
      <dgm:prSet presAssocID="{D9D5C57C-ADB2-4002-AF9F-8AB2FE55FC11}" presName="spaceB" presStyleCnt="0"/>
      <dgm:spPr/>
    </dgm:pt>
    <dgm:pt modelId="{91A1B3AF-1B19-406F-9CF9-398F50CAC1F2}" type="pres">
      <dgm:prSet presAssocID="{B8683046-2C3F-49F5-B3C3-B866380AF4F2}" presName="space" presStyleCnt="0"/>
      <dgm:spPr/>
    </dgm:pt>
    <dgm:pt modelId="{93D92443-DDDB-4F17-AA92-56B522B54EEB}" type="pres">
      <dgm:prSet presAssocID="{2D5F23C9-254F-46C8-8EAB-E45877379077}" presName="compositeA" presStyleCnt="0"/>
      <dgm:spPr/>
    </dgm:pt>
    <dgm:pt modelId="{925C71B8-8B60-4169-9308-E3B0E5F76142}" type="pres">
      <dgm:prSet presAssocID="{2D5F23C9-254F-46C8-8EAB-E45877379077}" presName="textA" presStyleLbl="revTx" presStyleIdx="2" presStyleCnt="6" custScaleX="1110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20C407-B18A-45B0-B0F2-476751D3D497}" type="pres">
      <dgm:prSet presAssocID="{2D5F23C9-254F-46C8-8EAB-E45877379077}" presName="circleA" presStyleLbl="node1" presStyleIdx="2" presStyleCnt="6"/>
      <dgm:spPr/>
    </dgm:pt>
    <dgm:pt modelId="{9209A272-EE89-4246-963F-CF266FDC61C3}" type="pres">
      <dgm:prSet presAssocID="{2D5F23C9-254F-46C8-8EAB-E45877379077}" presName="spaceA" presStyleCnt="0"/>
      <dgm:spPr/>
    </dgm:pt>
    <dgm:pt modelId="{6B35760E-FDD8-4A8F-A380-1857C8E3E809}" type="pres">
      <dgm:prSet presAssocID="{57317C1D-9BA9-437B-8BF7-0469C6B783D3}" presName="space" presStyleCnt="0"/>
      <dgm:spPr/>
    </dgm:pt>
    <dgm:pt modelId="{2EA56BF7-7816-4F84-A84F-849AA2C81FEA}" type="pres">
      <dgm:prSet presAssocID="{D4F82FF4-1678-4FC8-BA37-00A902F4C3FB}" presName="compositeB" presStyleCnt="0"/>
      <dgm:spPr/>
    </dgm:pt>
    <dgm:pt modelId="{43EDFB40-217C-4A4C-A19F-E712206D8095}" type="pres">
      <dgm:prSet presAssocID="{D4F82FF4-1678-4FC8-BA37-00A902F4C3F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C649FF-90AB-442E-A903-54FBFB0B0E5D}" type="pres">
      <dgm:prSet presAssocID="{D4F82FF4-1678-4FC8-BA37-00A902F4C3FB}" presName="circleB" presStyleLbl="node1" presStyleIdx="3" presStyleCnt="6"/>
      <dgm:spPr/>
    </dgm:pt>
    <dgm:pt modelId="{4A335EAF-28AD-418D-8811-819B70C62100}" type="pres">
      <dgm:prSet presAssocID="{D4F82FF4-1678-4FC8-BA37-00A902F4C3FB}" presName="spaceB" presStyleCnt="0"/>
      <dgm:spPr/>
    </dgm:pt>
    <dgm:pt modelId="{04ECCDD9-92B2-4469-8786-4CF2ED38C29A}" type="pres">
      <dgm:prSet presAssocID="{1293B3B4-ED4F-4347-9C1F-C0119B6853B5}" presName="space" presStyleCnt="0"/>
      <dgm:spPr/>
    </dgm:pt>
    <dgm:pt modelId="{0B8B29BC-A71A-4042-AD09-ED1F0FAE0A20}" type="pres">
      <dgm:prSet presAssocID="{193DA21A-7C6C-46A6-820C-3EDB74B56881}" presName="compositeA" presStyleCnt="0"/>
      <dgm:spPr/>
    </dgm:pt>
    <dgm:pt modelId="{59EB97AF-AF3B-4E12-8961-84837A5FFB81}" type="pres">
      <dgm:prSet presAssocID="{193DA21A-7C6C-46A6-820C-3EDB74B56881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1FFA8D-1604-4FAF-A1D8-ECF9ECA2DFF6}" type="pres">
      <dgm:prSet presAssocID="{193DA21A-7C6C-46A6-820C-3EDB74B56881}" presName="circleA" presStyleLbl="node1" presStyleIdx="4" presStyleCnt="6"/>
      <dgm:spPr/>
    </dgm:pt>
    <dgm:pt modelId="{F8522294-A460-4D93-859F-4D25F4214052}" type="pres">
      <dgm:prSet presAssocID="{193DA21A-7C6C-46A6-820C-3EDB74B56881}" presName="spaceA" presStyleCnt="0"/>
      <dgm:spPr/>
    </dgm:pt>
    <dgm:pt modelId="{7CB3148E-3603-480B-BD4B-E36A892EF1B7}" type="pres">
      <dgm:prSet presAssocID="{0BF33ED9-E134-45DA-A291-E776450FAD5D}" presName="space" presStyleCnt="0"/>
      <dgm:spPr/>
    </dgm:pt>
    <dgm:pt modelId="{3C2EE000-1586-4804-9ABB-F5E27B90E746}" type="pres">
      <dgm:prSet presAssocID="{CAD72244-5981-4B3E-91B7-3AE2AB0478FD}" presName="compositeB" presStyleCnt="0"/>
      <dgm:spPr/>
    </dgm:pt>
    <dgm:pt modelId="{136B3728-3264-4700-960C-5E004300A658}" type="pres">
      <dgm:prSet presAssocID="{CAD72244-5981-4B3E-91B7-3AE2AB0478FD}" presName="textB" presStyleLbl="revTx" presStyleIdx="5" presStyleCnt="6" custScaleX="1403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B2148F-6BBE-47DB-9B0E-ED02C49FD5D1}" type="pres">
      <dgm:prSet presAssocID="{CAD72244-5981-4B3E-91B7-3AE2AB0478FD}" presName="circleB" presStyleLbl="node1" presStyleIdx="5" presStyleCnt="6"/>
      <dgm:spPr/>
    </dgm:pt>
    <dgm:pt modelId="{3428395B-137E-4118-B0BC-72DCB53FC6EC}" type="pres">
      <dgm:prSet presAssocID="{CAD72244-5981-4B3E-91B7-3AE2AB0478FD}" presName="spaceB" presStyleCnt="0"/>
      <dgm:spPr/>
    </dgm:pt>
  </dgm:ptLst>
  <dgm:cxnLst>
    <dgm:cxn modelId="{4EAD66E5-CAC7-44AB-ADB3-9E176588E86A}" type="presOf" srcId="{193DA21A-7C6C-46A6-820C-3EDB74B56881}" destId="{59EB97AF-AF3B-4E12-8961-84837A5FFB81}" srcOrd="0" destOrd="0" presId="urn:microsoft.com/office/officeart/2005/8/layout/hProcess11"/>
    <dgm:cxn modelId="{F855BED3-7604-4C6E-81A5-BA40143537D0}" type="presOf" srcId="{D4F82FF4-1678-4FC8-BA37-00A902F4C3FB}" destId="{43EDFB40-217C-4A4C-A19F-E712206D8095}" srcOrd="0" destOrd="0" presId="urn:microsoft.com/office/officeart/2005/8/layout/hProcess11"/>
    <dgm:cxn modelId="{A8E72D46-154C-4B03-877A-A8B3B60C7845}" srcId="{C1291187-2976-4982-85F9-12CFD30DF623}" destId="{D4F82FF4-1678-4FC8-BA37-00A902F4C3FB}" srcOrd="3" destOrd="0" parTransId="{8BC1FF86-F058-4605-AA05-C104B6A957C0}" sibTransId="{1293B3B4-ED4F-4347-9C1F-C0119B6853B5}"/>
    <dgm:cxn modelId="{BF3A6D7D-3D27-4E6B-A193-7289E2DE07C2}" type="presOf" srcId="{2D5F23C9-254F-46C8-8EAB-E45877379077}" destId="{925C71B8-8B60-4169-9308-E3B0E5F76142}" srcOrd="0" destOrd="0" presId="urn:microsoft.com/office/officeart/2005/8/layout/hProcess11"/>
    <dgm:cxn modelId="{D0232A24-C419-41C7-BE75-F50B4E527146}" type="presOf" srcId="{C1291187-2976-4982-85F9-12CFD30DF623}" destId="{6D9EF4F0-96BE-4982-969E-F206798924C8}" srcOrd="0" destOrd="0" presId="urn:microsoft.com/office/officeart/2005/8/layout/hProcess11"/>
    <dgm:cxn modelId="{D7E106CA-7251-4831-85CF-A52C01E9D8E1}" srcId="{C1291187-2976-4982-85F9-12CFD30DF623}" destId="{193DA21A-7C6C-46A6-820C-3EDB74B56881}" srcOrd="4" destOrd="0" parTransId="{0B326A01-A527-4D28-8CA7-E82F2635BB12}" sibTransId="{0BF33ED9-E134-45DA-A291-E776450FAD5D}"/>
    <dgm:cxn modelId="{BA493C60-DFE7-4A53-BB6A-C7B6AC600ADF}" srcId="{C1291187-2976-4982-85F9-12CFD30DF623}" destId="{B5C1A85D-A310-4FBA-8B44-E6B5DCBB29E5}" srcOrd="0" destOrd="0" parTransId="{AC134A57-22C0-4A26-8004-C74D713950F9}" sibTransId="{BA7DD089-0433-4EF6-BA1E-C5E29C8A86E0}"/>
    <dgm:cxn modelId="{C1B0A45D-A822-4F8E-862B-BDEF00292FB7}" type="presOf" srcId="{D9D5C57C-ADB2-4002-AF9F-8AB2FE55FC11}" destId="{D83729DB-8814-4413-84C8-411AD6C62FF3}" srcOrd="0" destOrd="0" presId="urn:microsoft.com/office/officeart/2005/8/layout/hProcess11"/>
    <dgm:cxn modelId="{AEEF6C95-A336-478F-A773-7065115C5C8F}" srcId="{C1291187-2976-4982-85F9-12CFD30DF623}" destId="{2D5F23C9-254F-46C8-8EAB-E45877379077}" srcOrd="2" destOrd="0" parTransId="{818819D8-665D-44C2-8F59-34FAB0E2F9BA}" sibTransId="{57317C1D-9BA9-437B-8BF7-0469C6B783D3}"/>
    <dgm:cxn modelId="{3F786592-5469-4B07-8B5D-8B2E801EF5ED}" srcId="{C1291187-2976-4982-85F9-12CFD30DF623}" destId="{D9D5C57C-ADB2-4002-AF9F-8AB2FE55FC11}" srcOrd="1" destOrd="0" parTransId="{BAB1E96D-AC38-49EC-873E-F4DBB44DE504}" sibTransId="{B8683046-2C3F-49F5-B3C3-B866380AF4F2}"/>
    <dgm:cxn modelId="{8A95BEC0-D7CD-4335-B57F-3C77330F623B}" type="presOf" srcId="{B5C1A85D-A310-4FBA-8B44-E6B5DCBB29E5}" destId="{77972284-5E28-4480-903E-872B71EF2C39}" srcOrd="0" destOrd="0" presId="urn:microsoft.com/office/officeart/2005/8/layout/hProcess11"/>
    <dgm:cxn modelId="{A80BD128-A4CC-4A18-BAAE-BF697CAC770F}" srcId="{C1291187-2976-4982-85F9-12CFD30DF623}" destId="{CAD72244-5981-4B3E-91B7-3AE2AB0478FD}" srcOrd="5" destOrd="0" parTransId="{C880E53E-AD89-4001-A2C8-48BFD964BADF}" sibTransId="{3062DAE4-F111-4365-A667-D439E5C82144}"/>
    <dgm:cxn modelId="{206A45F6-E12F-4CC4-9638-611F6D2818C6}" type="presOf" srcId="{CAD72244-5981-4B3E-91B7-3AE2AB0478FD}" destId="{136B3728-3264-4700-960C-5E004300A658}" srcOrd="0" destOrd="0" presId="urn:microsoft.com/office/officeart/2005/8/layout/hProcess11"/>
    <dgm:cxn modelId="{54F7968C-890E-4D74-81AC-967614B98040}" type="presParOf" srcId="{6D9EF4F0-96BE-4982-969E-F206798924C8}" destId="{0EEBDE07-3DB8-42F7-AF63-23AB0A88FC0E}" srcOrd="0" destOrd="0" presId="urn:microsoft.com/office/officeart/2005/8/layout/hProcess11"/>
    <dgm:cxn modelId="{8B1BB4E3-35A8-43FA-970C-12C6FBE57413}" type="presParOf" srcId="{6D9EF4F0-96BE-4982-969E-F206798924C8}" destId="{072CD9D5-9CCA-451F-B411-46B89E63B209}" srcOrd="1" destOrd="0" presId="urn:microsoft.com/office/officeart/2005/8/layout/hProcess11"/>
    <dgm:cxn modelId="{8523012B-435B-42D7-AB81-7335ABFAB72F}" type="presParOf" srcId="{072CD9D5-9CCA-451F-B411-46B89E63B209}" destId="{50874E3D-514D-4DDD-A378-E548D2AFB138}" srcOrd="0" destOrd="0" presId="urn:microsoft.com/office/officeart/2005/8/layout/hProcess11"/>
    <dgm:cxn modelId="{F84910FF-8A09-4A9C-A4B8-89A6E075B7D0}" type="presParOf" srcId="{50874E3D-514D-4DDD-A378-E548D2AFB138}" destId="{77972284-5E28-4480-903E-872B71EF2C39}" srcOrd="0" destOrd="0" presId="urn:microsoft.com/office/officeart/2005/8/layout/hProcess11"/>
    <dgm:cxn modelId="{45979EEE-D77B-4133-95B9-A28492C30345}" type="presParOf" srcId="{50874E3D-514D-4DDD-A378-E548D2AFB138}" destId="{4C21E7BD-C476-4CA5-8772-E541F3B39CC0}" srcOrd="1" destOrd="0" presId="urn:microsoft.com/office/officeart/2005/8/layout/hProcess11"/>
    <dgm:cxn modelId="{8C7FDE40-9AD1-4FDD-B753-B5B393E735B2}" type="presParOf" srcId="{50874E3D-514D-4DDD-A378-E548D2AFB138}" destId="{92180516-66A9-4FA1-B46B-F35E7B9FA7E6}" srcOrd="2" destOrd="0" presId="urn:microsoft.com/office/officeart/2005/8/layout/hProcess11"/>
    <dgm:cxn modelId="{29B0A28F-4C6C-4A83-946F-928DBBD2F05D}" type="presParOf" srcId="{072CD9D5-9CCA-451F-B411-46B89E63B209}" destId="{63B9BFED-6B56-4D3A-9FC2-DCC754F72B50}" srcOrd="1" destOrd="0" presId="urn:microsoft.com/office/officeart/2005/8/layout/hProcess11"/>
    <dgm:cxn modelId="{171353D4-CB18-46BC-8579-708402BF6617}" type="presParOf" srcId="{072CD9D5-9CCA-451F-B411-46B89E63B209}" destId="{F694FBBC-4724-4747-B363-802C6895A72D}" srcOrd="2" destOrd="0" presId="urn:microsoft.com/office/officeart/2005/8/layout/hProcess11"/>
    <dgm:cxn modelId="{9BB03C7A-CC72-4F87-8378-9F67A140593A}" type="presParOf" srcId="{F694FBBC-4724-4747-B363-802C6895A72D}" destId="{D83729DB-8814-4413-84C8-411AD6C62FF3}" srcOrd="0" destOrd="0" presId="urn:microsoft.com/office/officeart/2005/8/layout/hProcess11"/>
    <dgm:cxn modelId="{100E26E9-B731-4DCE-AEB5-09E746B27A18}" type="presParOf" srcId="{F694FBBC-4724-4747-B363-802C6895A72D}" destId="{038D82E7-1C4C-4A0F-B11B-11FD8C8C88EE}" srcOrd="1" destOrd="0" presId="urn:microsoft.com/office/officeart/2005/8/layout/hProcess11"/>
    <dgm:cxn modelId="{432FB3A1-C26E-4D02-87F2-5FF7FDC714C6}" type="presParOf" srcId="{F694FBBC-4724-4747-B363-802C6895A72D}" destId="{8AA15171-7F7A-43C9-8CD0-62B2E27A9B41}" srcOrd="2" destOrd="0" presId="urn:microsoft.com/office/officeart/2005/8/layout/hProcess11"/>
    <dgm:cxn modelId="{8B372E23-2502-43AD-A146-25F522EFBE33}" type="presParOf" srcId="{072CD9D5-9CCA-451F-B411-46B89E63B209}" destId="{91A1B3AF-1B19-406F-9CF9-398F50CAC1F2}" srcOrd="3" destOrd="0" presId="urn:microsoft.com/office/officeart/2005/8/layout/hProcess11"/>
    <dgm:cxn modelId="{14BEA1AE-2833-4EAE-9600-5CA19383262C}" type="presParOf" srcId="{072CD9D5-9CCA-451F-B411-46B89E63B209}" destId="{93D92443-DDDB-4F17-AA92-56B522B54EEB}" srcOrd="4" destOrd="0" presId="urn:microsoft.com/office/officeart/2005/8/layout/hProcess11"/>
    <dgm:cxn modelId="{EDBACD66-4CBB-475D-A501-E0E10F16067D}" type="presParOf" srcId="{93D92443-DDDB-4F17-AA92-56B522B54EEB}" destId="{925C71B8-8B60-4169-9308-E3B0E5F76142}" srcOrd="0" destOrd="0" presId="urn:microsoft.com/office/officeart/2005/8/layout/hProcess11"/>
    <dgm:cxn modelId="{C1403331-CA22-46EA-A756-9A419CDC58DD}" type="presParOf" srcId="{93D92443-DDDB-4F17-AA92-56B522B54EEB}" destId="{D820C407-B18A-45B0-B0F2-476751D3D497}" srcOrd="1" destOrd="0" presId="urn:microsoft.com/office/officeart/2005/8/layout/hProcess11"/>
    <dgm:cxn modelId="{015D192B-5FAE-4569-9CA4-F2696D96E389}" type="presParOf" srcId="{93D92443-DDDB-4F17-AA92-56B522B54EEB}" destId="{9209A272-EE89-4246-963F-CF266FDC61C3}" srcOrd="2" destOrd="0" presId="urn:microsoft.com/office/officeart/2005/8/layout/hProcess11"/>
    <dgm:cxn modelId="{F5EA1A59-3F75-4152-816D-4AE839A57261}" type="presParOf" srcId="{072CD9D5-9CCA-451F-B411-46B89E63B209}" destId="{6B35760E-FDD8-4A8F-A380-1857C8E3E809}" srcOrd="5" destOrd="0" presId="urn:microsoft.com/office/officeart/2005/8/layout/hProcess11"/>
    <dgm:cxn modelId="{F5B021B4-6632-4EB7-96B5-4EC156966AC9}" type="presParOf" srcId="{072CD9D5-9CCA-451F-B411-46B89E63B209}" destId="{2EA56BF7-7816-4F84-A84F-849AA2C81FEA}" srcOrd="6" destOrd="0" presId="urn:microsoft.com/office/officeart/2005/8/layout/hProcess11"/>
    <dgm:cxn modelId="{31AF89E4-495E-4265-9B91-7E61B4375764}" type="presParOf" srcId="{2EA56BF7-7816-4F84-A84F-849AA2C81FEA}" destId="{43EDFB40-217C-4A4C-A19F-E712206D8095}" srcOrd="0" destOrd="0" presId="urn:microsoft.com/office/officeart/2005/8/layout/hProcess11"/>
    <dgm:cxn modelId="{C36C31AA-9A6B-452E-AD28-CC004313B10A}" type="presParOf" srcId="{2EA56BF7-7816-4F84-A84F-849AA2C81FEA}" destId="{69C649FF-90AB-442E-A903-54FBFB0B0E5D}" srcOrd="1" destOrd="0" presId="urn:microsoft.com/office/officeart/2005/8/layout/hProcess11"/>
    <dgm:cxn modelId="{CAB7E8F9-2F77-4406-B01C-2C3FA8351E01}" type="presParOf" srcId="{2EA56BF7-7816-4F84-A84F-849AA2C81FEA}" destId="{4A335EAF-28AD-418D-8811-819B70C62100}" srcOrd="2" destOrd="0" presId="urn:microsoft.com/office/officeart/2005/8/layout/hProcess11"/>
    <dgm:cxn modelId="{91A91AD5-B9E6-47DD-BF88-F94EB3CF5FBC}" type="presParOf" srcId="{072CD9D5-9CCA-451F-B411-46B89E63B209}" destId="{04ECCDD9-92B2-4469-8786-4CF2ED38C29A}" srcOrd="7" destOrd="0" presId="urn:microsoft.com/office/officeart/2005/8/layout/hProcess11"/>
    <dgm:cxn modelId="{49CC49E1-A8DC-487D-AC3E-12B47E9AF8EE}" type="presParOf" srcId="{072CD9D5-9CCA-451F-B411-46B89E63B209}" destId="{0B8B29BC-A71A-4042-AD09-ED1F0FAE0A20}" srcOrd="8" destOrd="0" presId="urn:microsoft.com/office/officeart/2005/8/layout/hProcess11"/>
    <dgm:cxn modelId="{D694E1CB-F728-45D5-8855-0A75E087DA03}" type="presParOf" srcId="{0B8B29BC-A71A-4042-AD09-ED1F0FAE0A20}" destId="{59EB97AF-AF3B-4E12-8961-84837A5FFB81}" srcOrd="0" destOrd="0" presId="urn:microsoft.com/office/officeart/2005/8/layout/hProcess11"/>
    <dgm:cxn modelId="{36E47834-1CA8-4E13-B478-BD75698CCE06}" type="presParOf" srcId="{0B8B29BC-A71A-4042-AD09-ED1F0FAE0A20}" destId="{AE1FFA8D-1604-4FAF-A1D8-ECF9ECA2DFF6}" srcOrd="1" destOrd="0" presId="urn:microsoft.com/office/officeart/2005/8/layout/hProcess11"/>
    <dgm:cxn modelId="{5FC13E89-A350-446F-AB5E-0923D7D24B6D}" type="presParOf" srcId="{0B8B29BC-A71A-4042-AD09-ED1F0FAE0A20}" destId="{F8522294-A460-4D93-859F-4D25F4214052}" srcOrd="2" destOrd="0" presId="urn:microsoft.com/office/officeart/2005/8/layout/hProcess11"/>
    <dgm:cxn modelId="{B7E64DDD-60DA-4A17-BDBA-514E2E57BE7F}" type="presParOf" srcId="{072CD9D5-9CCA-451F-B411-46B89E63B209}" destId="{7CB3148E-3603-480B-BD4B-E36A892EF1B7}" srcOrd="9" destOrd="0" presId="urn:microsoft.com/office/officeart/2005/8/layout/hProcess11"/>
    <dgm:cxn modelId="{796273DB-F367-4342-890A-EBD3D8C4009E}" type="presParOf" srcId="{072CD9D5-9CCA-451F-B411-46B89E63B209}" destId="{3C2EE000-1586-4804-9ABB-F5E27B90E746}" srcOrd="10" destOrd="0" presId="urn:microsoft.com/office/officeart/2005/8/layout/hProcess11"/>
    <dgm:cxn modelId="{F672AEC4-3011-4B3B-8A25-F82B3C55DB49}" type="presParOf" srcId="{3C2EE000-1586-4804-9ABB-F5E27B90E746}" destId="{136B3728-3264-4700-960C-5E004300A658}" srcOrd="0" destOrd="0" presId="urn:microsoft.com/office/officeart/2005/8/layout/hProcess11"/>
    <dgm:cxn modelId="{A47A1D1D-3DFE-4841-8BAC-CD1B5AEA2D31}" type="presParOf" srcId="{3C2EE000-1586-4804-9ABB-F5E27B90E746}" destId="{89B2148F-6BBE-47DB-9B0E-ED02C49FD5D1}" srcOrd="1" destOrd="0" presId="urn:microsoft.com/office/officeart/2005/8/layout/hProcess11"/>
    <dgm:cxn modelId="{F472BCB5-9D4B-43F0-BBB3-33F30CFADF2E}" type="presParOf" srcId="{3C2EE000-1586-4804-9ABB-F5E27B90E746}" destId="{3428395B-137E-4118-B0BC-72DCB53FC6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483C-E558-4C68-A0C9-D5F008B51F9A}">
      <dsp:nvSpPr>
        <dsp:cNvPr id="0" name=""/>
        <dsp:cNvSpPr/>
      </dsp:nvSpPr>
      <dsp:spPr>
        <a:xfrm>
          <a:off x="3115818" y="318576"/>
          <a:ext cx="4116994" cy="4116994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Avant-projet</a:t>
          </a:r>
          <a:endParaRPr lang="fr-FR" sz="3400" kern="1200" dirty="0"/>
        </a:p>
      </dsp:txBody>
      <dsp:txXfrm>
        <a:off x="5285572" y="1190987"/>
        <a:ext cx="1470355" cy="1225296"/>
      </dsp:txXfrm>
    </dsp:sp>
    <dsp:sp modelId="{A18EA406-8AFC-4955-92A4-56A6EED3CA42}">
      <dsp:nvSpPr>
        <dsp:cNvPr id="0" name=""/>
        <dsp:cNvSpPr/>
      </dsp:nvSpPr>
      <dsp:spPr>
        <a:xfrm>
          <a:off x="3031027" y="465612"/>
          <a:ext cx="4116994" cy="4116994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Réalisation</a:t>
          </a:r>
          <a:endParaRPr lang="fr-FR" sz="3400" kern="1200" dirty="0"/>
        </a:p>
      </dsp:txBody>
      <dsp:txXfrm>
        <a:off x="4011264" y="3136757"/>
        <a:ext cx="2205532" cy="1078260"/>
      </dsp:txXfrm>
    </dsp:sp>
    <dsp:sp modelId="{AA12CF04-A51B-4A82-9408-7DE93751F722}">
      <dsp:nvSpPr>
        <dsp:cNvPr id="0" name=""/>
        <dsp:cNvSpPr/>
      </dsp:nvSpPr>
      <dsp:spPr>
        <a:xfrm>
          <a:off x="2946237" y="318576"/>
          <a:ext cx="4116994" cy="4116994"/>
        </a:xfrm>
        <a:prstGeom prst="pie">
          <a:avLst>
            <a:gd name="adj1" fmla="val 9000000"/>
            <a:gd name="adj2" fmla="val 16200000"/>
          </a:avLst>
        </a:prstGeom>
        <a:solidFill>
          <a:srgbClr val="FF3300"/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Clôture</a:t>
          </a:r>
          <a:endParaRPr lang="fr-FR" sz="3400" kern="1200" dirty="0"/>
        </a:p>
      </dsp:txBody>
      <dsp:txXfrm>
        <a:off x="3423122" y="1190987"/>
        <a:ext cx="1470355" cy="1225296"/>
      </dsp:txXfrm>
    </dsp:sp>
    <dsp:sp modelId="{2FE4DF45-75B7-4DA6-B449-562D15259C9D}">
      <dsp:nvSpPr>
        <dsp:cNvPr id="0" name=""/>
        <dsp:cNvSpPr/>
      </dsp:nvSpPr>
      <dsp:spPr>
        <a:xfrm>
          <a:off x="2861296" y="63715"/>
          <a:ext cx="4626717" cy="462671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bg2">
            <a:lumMod val="10000"/>
          </a:scheme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D79529-FF59-46E2-89F3-0D9E83BAF204}">
      <dsp:nvSpPr>
        <dsp:cNvPr id="0" name=""/>
        <dsp:cNvSpPr/>
      </dsp:nvSpPr>
      <dsp:spPr>
        <a:xfrm>
          <a:off x="2776166" y="210490"/>
          <a:ext cx="4626717" cy="462671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bg2">
            <a:lumMod val="10000"/>
          </a:scheme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7809D8-2D1D-4FCD-9CCD-00DFE3A4B2DA}">
      <dsp:nvSpPr>
        <dsp:cNvPr id="0" name=""/>
        <dsp:cNvSpPr/>
      </dsp:nvSpPr>
      <dsp:spPr>
        <a:xfrm>
          <a:off x="2691035" y="63715"/>
          <a:ext cx="4626717" cy="462671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bg2">
            <a:lumMod val="10000"/>
          </a:scheme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BDE07-3DB8-42F7-AF63-23AB0A88FC0E}">
      <dsp:nvSpPr>
        <dsp:cNvPr id="0" name=""/>
        <dsp:cNvSpPr/>
      </dsp:nvSpPr>
      <dsp:spPr>
        <a:xfrm>
          <a:off x="0" y="1319987"/>
          <a:ext cx="10515600" cy="175998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72284-5E28-4480-903E-872B71EF2C39}">
      <dsp:nvSpPr>
        <dsp:cNvPr id="0" name=""/>
        <dsp:cNvSpPr/>
      </dsp:nvSpPr>
      <dsp:spPr>
        <a:xfrm>
          <a:off x="1987" y="0"/>
          <a:ext cx="1307775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Prise en main du logiciel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Sep - </a:t>
          </a:r>
          <a:r>
            <a:rPr lang="fr-FR" sz="2000" kern="1200" dirty="0" err="1" smtClean="0"/>
            <a:t>Oct</a:t>
          </a:r>
          <a:endParaRPr lang="fr-FR" sz="2000" kern="1200" dirty="0"/>
        </a:p>
      </dsp:txBody>
      <dsp:txXfrm>
        <a:off x="1987" y="0"/>
        <a:ext cx="1307775" cy="1759983"/>
      </dsp:txXfrm>
    </dsp:sp>
    <dsp:sp modelId="{4C21E7BD-C476-4CA5-8772-E541F3B39CC0}">
      <dsp:nvSpPr>
        <dsp:cNvPr id="0" name=""/>
        <dsp:cNvSpPr/>
      </dsp:nvSpPr>
      <dsp:spPr>
        <a:xfrm>
          <a:off x="435876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29DB-8814-4413-84C8-411AD6C62FF3}">
      <dsp:nvSpPr>
        <dsp:cNvPr id="0" name=""/>
        <dsp:cNvSpPr/>
      </dsp:nvSpPr>
      <dsp:spPr>
        <a:xfrm>
          <a:off x="1375151" y="2639974"/>
          <a:ext cx="1921723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Prototypage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Nov</a:t>
          </a:r>
          <a:endParaRPr lang="fr-FR" sz="2000" kern="1200" dirty="0"/>
        </a:p>
      </dsp:txBody>
      <dsp:txXfrm>
        <a:off x="1375151" y="2639974"/>
        <a:ext cx="1921723" cy="1759983"/>
      </dsp:txXfrm>
    </dsp:sp>
    <dsp:sp modelId="{038D82E7-1C4C-4A0F-B11B-11FD8C8C88EE}">
      <dsp:nvSpPr>
        <dsp:cNvPr id="0" name=""/>
        <dsp:cNvSpPr/>
      </dsp:nvSpPr>
      <dsp:spPr>
        <a:xfrm>
          <a:off x="2116014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C71B8-8B60-4169-9308-E3B0E5F76142}">
      <dsp:nvSpPr>
        <dsp:cNvPr id="0" name=""/>
        <dsp:cNvSpPr/>
      </dsp:nvSpPr>
      <dsp:spPr>
        <a:xfrm>
          <a:off x="3362262" y="0"/>
          <a:ext cx="1452179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Développement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Déc - Jan</a:t>
          </a:r>
          <a:endParaRPr lang="fr-FR" sz="2000" kern="1200" dirty="0"/>
        </a:p>
      </dsp:txBody>
      <dsp:txXfrm>
        <a:off x="3362262" y="0"/>
        <a:ext cx="1452179" cy="1759983"/>
      </dsp:txXfrm>
    </dsp:sp>
    <dsp:sp modelId="{D820C407-B18A-45B0-B0F2-476751D3D497}">
      <dsp:nvSpPr>
        <dsp:cNvPr id="0" name=""/>
        <dsp:cNvSpPr/>
      </dsp:nvSpPr>
      <dsp:spPr>
        <a:xfrm>
          <a:off x="3868354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FB40-217C-4A4C-A19F-E712206D8095}">
      <dsp:nvSpPr>
        <dsp:cNvPr id="0" name=""/>
        <dsp:cNvSpPr/>
      </dsp:nvSpPr>
      <dsp:spPr>
        <a:xfrm>
          <a:off x="4879831" y="2639974"/>
          <a:ext cx="1307775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Test par les élèves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Jan</a:t>
          </a:r>
          <a:endParaRPr lang="fr-FR" sz="2000" kern="1200" dirty="0"/>
        </a:p>
      </dsp:txBody>
      <dsp:txXfrm>
        <a:off x="4879831" y="2639974"/>
        <a:ext cx="1307775" cy="1759983"/>
      </dsp:txXfrm>
    </dsp:sp>
    <dsp:sp modelId="{69C649FF-90AB-442E-A903-54FBFB0B0E5D}">
      <dsp:nvSpPr>
        <dsp:cNvPr id="0" name=""/>
        <dsp:cNvSpPr/>
      </dsp:nvSpPr>
      <dsp:spPr>
        <a:xfrm>
          <a:off x="5313720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B97AF-AF3B-4E12-8961-84837A5FFB81}">
      <dsp:nvSpPr>
        <dsp:cNvPr id="0" name=""/>
        <dsp:cNvSpPr/>
      </dsp:nvSpPr>
      <dsp:spPr>
        <a:xfrm>
          <a:off x="6252995" y="0"/>
          <a:ext cx="1307775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Portes Ouvertes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Fév</a:t>
          </a:r>
          <a:endParaRPr lang="fr-FR" sz="2000" kern="1200" dirty="0"/>
        </a:p>
      </dsp:txBody>
      <dsp:txXfrm>
        <a:off x="6252995" y="0"/>
        <a:ext cx="1307775" cy="1759983"/>
      </dsp:txXfrm>
    </dsp:sp>
    <dsp:sp modelId="{AE1FFA8D-1604-4FAF-A1D8-ECF9ECA2DFF6}">
      <dsp:nvSpPr>
        <dsp:cNvPr id="0" name=""/>
        <dsp:cNvSpPr/>
      </dsp:nvSpPr>
      <dsp:spPr>
        <a:xfrm>
          <a:off x="6686884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B3728-3264-4700-960C-5E004300A658}">
      <dsp:nvSpPr>
        <dsp:cNvPr id="0" name=""/>
        <dsp:cNvSpPr/>
      </dsp:nvSpPr>
      <dsp:spPr>
        <a:xfrm>
          <a:off x="7626158" y="2639974"/>
          <a:ext cx="1835893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Améliorations et finalisation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Mars</a:t>
          </a:r>
          <a:endParaRPr lang="fr-FR" sz="2000" kern="1200" dirty="0"/>
        </a:p>
      </dsp:txBody>
      <dsp:txXfrm>
        <a:off x="7626158" y="2639974"/>
        <a:ext cx="1835893" cy="1759983"/>
      </dsp:txXfrm>
    </dsp:sp>
    <dsp:sp modelId="{89B2148F-6BBE-47DB-9B0E-ED02C49FD5D1}">
      <dsp:nvSpPr>
        <dsp:cNvPr id="0" name=""/>
        <dsp:cNvSpPr/>
      </dsp:nvSpPr>
      <dsp:spPr>
        <a:xfrm>
          <a:off x="8324107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voulait faire</a:t>
            </a:r>
            <a:r>
              <a:rPr lang="fr-FR" baseline="0" dirty="0"/>
              <a:t> un site sur l’informatique, plus </a:t>
            </a:r>
            <a:r>
              <a:rPr lang="fr-FR" baseline="0" dirty="0" err="1"/>
              <a:t>précisement</a:t>
            </a:r>
            <a:r>
              <a:rPr lang="fr-FR" baseline="0" dirty="0"/>
              <a:t> de la vente de matériel informatique, sauf que ce n’était pas possible. On est donc passés a une agence de </a:t>
            </a:r>
            <a:r>
              <a:rPr lang="fr-FR" baseline="0" dirty="0" err="1"/>
              <a:t>programmatiob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Idées pour le logo : rappel du monde de l’internet, rapport avec la programmation</a:t>
            </a:r>
            <a:r>
              <a:rPr lang="fr-FR" baseline="0" dirty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/>
              <a:t>fromhardware</a:t>
            </a:r>
            <a:r>
              <a:rPr lang="fr-FR" baseline="0" dirty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 plus,</a:t>
            </a:r>
            <a:r>
              <a:rPr lang="fr-FR" baseline="0" dirty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		</a:t>
            </a:r>
            <a:r>
              <a:rPr lang="fr-FR" baseline="0" dirty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charte graphique : juste style très</a:t>
            </a:r>
            <a:r>
              <a:rPr lang="fr-FR" baseline="0" dirty="0"/>
              <a:t> simple et sombre, qui va droit à l’essentiel, comme beaucoup de sites actuels</a:t>
            </a:r>
          </a:p>
          <a:p>
            <a:r>
              <a:rPr lang="fr-FR" baseline="0" dirty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vidéo</a:t>
            </a:r>
            <a:r>
              <a:rPr lang="fr-FR" baseline="0" dirty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Ton décalé </a:t>
            </a:r>
            <a:r>
              <a:rPr lang="fr-FR" baseline="0" dirty="0" err="1"/>
              <a:t>humouristique</a:t>
            </a: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</a:t>
            </a:r>
            <a:r>
              <a:rPr lang="fr-FR" baseline="0" dirty="0"/>
              <a:t> a pensé à des hackers car ils sont associés à des </a:t>
            </a:r>
            <a:r>
              <a:rPr lang="fr-FR" baseline="0" dirty="0" err="1"/>
              <a:t>personens</a:t>
            </a:r>
            <a:r>
              <a:rPr lang="fr-FR" baseline="0" dirty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On voulait </a:t>
            </a:r>
            <a:r>
              <a:rPr lang="fr-FR" baseline="0" dirty="0" err="1"/>
              <a:t>relféter</a:t>
            </a:r>
            <a:r>
              <a:rPr lang="fr-FR" baseline="0" dirty="0"/>
              <a:t> l’</a:t>
            </a:r>
            <a:r>
              <a:rPr lang="fr-FR" baseline="0" dirty="0" err="1"/>
              <a:t>hambiance</a:t>
            </a:r>
            <a:r>
              <a:rPr lang="fr-FR" baseline="0" dirty="0"/>
              <a:t> conviviale de l’agence, on est toujours </a:t>
            </a:r>
            <a:r>
              <a:rPr lang="fr-FR" baseline="0" dirty="0" err="1"/>
              <a:t>décompréssé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45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034828-492C-4BF8-838F-DFE0A47C27A2}" type="datetime1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B1E-58B3-4189-BE6B-54FFEE6C91B9}" type="datetime1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4950-2C1D-41D4-93C4-831BBAD10353}" type="datetime1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F335-6A11-4DD0-9FFE-D9F6E6522CD9}" type="datetime1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B8F4BB-9B82-4147-A05E-1342937CE3A0}" type="datetime1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79F9-A1F1-4CE5-BCD1-7D878D8D140D}" type="datetime1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0ED-4F4C-4EFE-BC3A-D9589B659E5B}" type="datetime1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93C-D8E8-40BB-9E9B-786750354920}" type="datetime1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8042-26CD-434D-870C-3C1632542A56}" type="datetime1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25EA6C9-075A-4D2F-831A-D62775FC5E14}" type="datetime1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C085477-BFC9-47B5-A40D-362FD58003F0}" type="datetime1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FB8DDD-D7FD-484D-89F3-EE10CDCB8858}" type="datetime1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1557358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371065"/>
            <a:ext cx="739633" cy="4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PTUT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10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68" y="2081781"/>
            <a:ext cx="4792133" cy="3594100"/>
          </a:xfrm>
        </p:spPr>
      </p:pic>
      <p:sp>
        <p:nvSpPr>
          <p:cNvPr id="8" name="ZoneTexte 7"/>
          <p:cNvSpPr txBox="1"/>
          <p:nvPr/>
        </p:nvSpPr>
        <p:spPr>
          <a:xfrm>
            <a:off x="6589101" y="1587218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Matières MMI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310384" y="2038582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journée à l’IUT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942157" y="2671184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Jeu de rôle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04781" y="4194048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CV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382000" y="4171450"/>
            <a:ext cx="30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Jeu de gestion marketing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085333" y="5407948"/>
            <a:ext cx="23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Jeu de plateau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649288"/>
              </p:ext>
            </p:extLst>
          </p:nvPr>
        </p:nvGraphicFramePr>
        <p:xfrm>
          <a:off x="1250950" y="1316736"/>
          <a:ext cx="10179050" cy="490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Gestion de projet </a:t>
            </a:r>
            <a:r>
              <a:rPr lang="fr-FR" dirty="0" smtClean="0">
                <a:sym typeface="Wingdings" panose="05000000000000000000" pitchFamily="2" charset="2"/>
              </a:rPr>
              <a:t> Se prête bien à un jeu de plateau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Actions spéciales  Utilisation des différents outils (QQOQCP, Brainstorming …)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08" y="3472434"/>
            <a:ext cx="4799184" cy="25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BDC9AF7-D36C-441C-BA11-786C43AD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1218392"/>
            <a:ext cx="7863058" cy="51650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F7ECA87-A176-44C2-91A3-3533609B697C}"/>
              </a:ext>
            </a:extLst>
          </p:cNvPr>
          <p:cNvSpPr txBox="1"/>
          <p:nvPr/>
        </p:nvSpPr>
        <p:spPr>
          <a:xfrm>
            <a:off x="4993558" y="2448914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Avant-Projet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BD88FB9-98FD-4559-BFDD-FF77B5773D3E}"/>
              </a:ext>
            </a:extLst>
          </p:cNvPr>
          <p:cNvSpPr txBox="1"/>
          <p:nvPr/>
        </p:nvSpPr>
        <p:spPr>
          <a:xfrm>
            <a:off x="4993558" y="1769301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BC20C6B-7879-45EA-AAE6-E44204E00D91}"/>
              </a:ext>
            </a:extLst>
          </p:cNvPr>
          <p:cNvSpPr txBox="1"/>
          <p:nvPr/>
        </p:nvSpPr>
        <p:spPr>
          <a:xfrm>
            <a:off x="4993558" y="5860218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Cloture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364394"/>
            <a:ext cx="10515600" cy="1325563"/>
          </a:xfrm>
        </p:spPr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908535207"/>
              </p:ext>
            </p:extLst>
          </p:nvPr>
        </p:nvGraphicFramePr>
        <p:xfrm>
          <a:off x="1106424" y="1673034"/>
          <a:ext cx="10515600" cy="4399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d’agence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Ton décalé, humoristique</a:t>
            </a:r>
          </a:p>
          <a:p>
            <a:r>
              <a:rPr lang="fr-FR" dirty="0"/>
              <a:t>Hackers </a:t>
            </a:r>
            <a:r>
              <a:rPr lang="fr-FR" dirty="0">
                <a:sym typeface="Wingdings" panose="05000000000000000000" pitchFamily="2" charset="2"/>
              </a:rPr>
              <a:t> codent vite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    bons en informatique</a:t>
            </a:r>
          </a:p>
          <a:p>
            <a:r>
              <a:rPr lang="fr-FR" dirty="0" smtClean="0"/>
              <a:t>Convivial</a:t>
            </a:r>
            <a:endParaRPr lang="fr-FR" dirty="0"/>
          </a:p>
          <a:p>
            <a:r>
              <a:rPr lang="fr-FR" dirty="0" smtClean="0"/>
              <a:t>Décompressé</a:t>
            </a:r>
            <a:endParaRPr lang="fr-FR" dirty="0"/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SERIOUS GAME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1"/>
            <a:r>
              <a:rPr lang="fr-FR" dirty="0" smtClean="0"/>
              <a:t>Créatio</a:t>
            </a:r>
            <a:r>
              <a:rPr lang="fr-FR" dirty="0" smtClean="0"/>
              <a:t>n d’un jeu sérieux</a:t>
            </a:r>
            <a:endParaRPr lang="fr-FR" dirty="0"/>
          </a:p>
          <a:p>
            <a:pPr lvl="1"/>
            <a:r>
              <a:rPr lang="fr-FR" dirty="0" smtClean="0"/>
              <a:t>Le thème doit porter sur un des cours du DUT MMI</a:t>
            </a:r>
            <a:endParaRPr lang="fr-FR" dirty="0"/>
          </a:p>
          <a:p>
            <a:pPr lvl="1"/>
            <a:r>
              <a:rPr lang="fr-FR" dirty="0" smtClean="0"/>
              <a:t>Le jeu doit être ludique </a:t>
            </a:r>
            <a:r>
              <a:rPr lang="fr-FR" dirty="0"/>
              <a:t>et éducatif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r="93161"/>
          <a:stretch/>
        </p:blipFill>
        <p:spPr>
          <a:xfrm>
            <a:off x="1085180" y="3606235"/>
            <a:ext cx="1101965" cy="188968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Etudes de logiciels et choix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56763"/>
          <a:stretch/>
        </p:blipFill>
        <p:spPr>
          <a:xfrm>
            <a:off x="1085180" y="1348762"/>
            <a:ext cx="7534945" cy="20436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43085" r="432"/>
          <a:stretch/>
        </p:blipFill>
        <p:spPr>
          <a:xfrm>
            <a:off x="2147554" y="3606235"/>
            <a:ext cx="9101472" cy="18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207</TotalTime>
  <Words>398</Words>
  <Application>Microsoft Office PowerPoint</Application>
  <PresentationFormat>Grand écran</PresentationFormat>
  <Paragraphs>101</Paragraphs>
  <Slides>17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Etudes de logiciels et choix</vt:lpstr>
      <vt:lpstr>Brainstorming</vt:lpstr>
      <vt:lpstr>Définition du thème et validation</vt:lpstr>
      <vt:lpstr>Définition du thème et validation</vt:lpstr>
      <vt:lpstr>Définition du thème et validation</vt:lpstr>
      <vt:lpstr>Planning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Anuar Salah Salah</cp:lastModifiedBy>
  <cp:revision>79</cp:revision>
  <dcterms:created xsi:type="dcterms:W3CDTF">2018-05-28T18:09:13Z</dcterms:created>
  <dcterms:modified xsi:type="dcterms:W3CDTF">2018-06-01T11:30:28Z</dcterms:modified>
</cp:coreProperties>
</file>