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6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19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3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4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6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3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9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85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ACAB-7944-49B1-AE2D-CDBD8AA6C240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44F1-481B-4EA2-8D07-E3B58D39C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18354"/>
              </p:ext>
            </p:extLst>
          </p:nvPr>
        </p:nvGraphicFramePr>
        <p:xfrm>
          <a:off x="1557866" y="19050"/>
          <a:ext cx="9076268" cy="222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134"/>
                <a:gridCol w="4538134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Strengths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Weaknesses</a:t>
                      </a:r>
                      <a:endParaRPr lang="fr-FR" sz="2800" dirty="0"/>
                    </a:p>
                  </a:txBody>
                  <a:tcPr/>
                </a:tc>
              </a:tr>
              <a:tr h="1674000">
                <a:tc>
                  <a:txBody>
                    <a:bodyPr/>
                    <a:lstStyle/>
                    <a:p>
                      <a:r>
                        <a:rPr lang="fr-FR" dirty="0" smtClean="0"/>
                        <a:t>Rendre l’apprentissage plus facile d’accès et</a:t>
                      </a:r>
                      <a:r>
                        <a:rPr lang="fr-FR" baseline="0" dirty="0" smtClean="0"/>
                        <a:t> ludique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Public</a:t>
                      </a:r>
                      <a:r>
                        <a:rPr lang="fr-FR" baseline="0" dirty="0" smtClean="0"/>
                        <a:t> et thème restreint</a:t>
                      </a:r>
                    </a:p>
                    <a:p>
                      <a:r>
                        <a:rPr lang="fr-FR" baseline="0" dirty="0" smtClean="0"/>
                        <a:t>Temps </a:t>
                      </a:r>
                      <a:r>
                        <a:rPr lang="fr-FR" baseline="0" smtClean="0"/>
                        <a:t>de développement court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27129"/>
              </p:ext>
            </p:extLst>
          </p:nvPr>
        </p:nvGraphicFramePr>
        <p:xfrm>
          <a:off x="1557866" y="3450167"/>
          <a:ext cx="9076268" cy="224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134"/>
                <a:gridCol w="4538134"/>
              </a:tblGrid>
              <a:tr h="58843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Opportunities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Threats</a:t>
                      </a:r>
                      <a:endParaRPr lang="fr-FR" sz="2800" dirty="0"/>
                    </a:p>
                  </a:txBody>
                  <a:tcPr/>
                </a:tc>
              </a:tr>
              <a:tr h="1658457">
                <a:tc>
                  <a:txBody>
                    <a:bodyPr/>
                    <a:lstStyle/>
                    <a:p>
                      <a:r>
                        <a:rPr lang="fr-FR" dirty="0" smtClean="0"/>
                        <a:t>Opportunité pour l’IUT de</a:t>
                      </a:r>
                      <a:r>
                        <a:rPr lang="fr-FR" baseline="0" dirty="0" smtClean="0"/>
                        <a:t> développer un réseau de jeux ludiques pour entraîner les élèves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Jeu qui ne garde pas</a:t>
                      </a:r>
                      <a:r>
                        <a:rPr lang="fr-FR" baseline="0" dirty="0" smtClean="0"/>
                        <a:t> le joueur impliqué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42387"/>
              </p:ext>
            </p:extLst>
          </p:nvPr>
        </p:nvGraphicFramePr>
        <p:xfrm>
          <a:off x="317500" y="19048"/>
          <a:ext cx="1240366" cy="2226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66"/>
              </a:tblGrid>
              <a:tr h="2226451">
                <a:tc>
                  <a:txBody>
                    <a:bodyPr/>
                    <a:lstStyle/>
                    <a:p>
                      <a:r>
                        <a:rPr lang="fr-FR" dirty="0" smtClean="0"/>
                        <a:t>ORIGINE</a:t>
                      </a:r>
                      <a:r>
                        <a:rPr lang="fr-FR" baseline="0" dirty="0" smtClean="0"/>
                        <a:t> INTERNE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14848"/>
              </p:ext>
            </p:extLst>
          </p:nvPr>
        </p:nvGraphicFramePr>
        <p:xfrm>
          <a:off x="317500" y="3450165"/>
          <a:ext cx="1240366" cy="224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66"/>
              </a:tblGrid>
              <a:tr h="2246891">
                <a:tc>
                  <a:txBody>
                    <a:bodyPr/>
                    <a:lstStyle/>
                    <a:p>
                      <a:r>
                        <a:rPr lang="fr-FR" dirty="0" smtClean="0"/>
                        <a:t>ORIGINE EXTERNE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52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Anuar Salah Salah</dc:creator>
  <cp:lastModifiedBy>Anuar Salah Salah</cp:lastModifiedBy>
  <cp:revision>10</cp:revision>
  <dcterms:created xsi:type="dcterms:W3CDTF">2018-05-24T13:07:19Z</dcterms:created>
  <dcterms:modified xsi:type="dcterms:W3CDTF">2018-05-28T11:25:13Z</dcterms:modified>
</cp:coreProperties>
</file>