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1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3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7E4A-67B8-4D0C-A9DA-5311FBDAFE9F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0865-32F5-4EAF-81EC-CE83C6508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5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4908000" y="0"/>
            <a:ext cx="2376000" cy="23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ETUDE</a:t>
            </a:r>
          </a:p>
        </p:txBody>
      </p:sp>
      <p:sp>
        <p:nvSpPr>
          <p:cNvPr id="20" name="Ellipse 19"/>
          <p:cNvSpPr/>
          <p:nvPr/>
        </p:nvSpPr>
        <p:spPr>
          <a:xfrm>
            <a:off x="8293554" y="2241000"/>
            <a:ext cx="2376000" cy="23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REALISATION</a:t>
            </a:r>
          </a:p>
        </p:txBody>
      </p:sp>
      <p:sp>
        <p:nvSpPr>
          <p:cNvPr id="21" name="Ellipse 20"/>
          <p:cNvSpPr/>
          <p:nvPr/>
        </p:nvSpPr>
        <p:spPr>
          <a:xfrm>
            <a:off x="6555943" y="4482000"/>
            <a:ext cx="2376000" cy="23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DISTRIBUTION</a:t>
            </a:r>
          </a:p>
        </p:txBody>
      </p:sp>
      <p:sp>
        <p:nvSpPr>
          <p:cNvPr id="22" name="Ellipse 21"/>
          <p:cNvSpPr/>
          <p:nvPr/>
        </p:nvSpPr>
        <p:spPr>
          <a:xfrm>
            <a:off x="3170389" y="4482000"/>
            <a:ext cx="2376000" cy="23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UTILISATION</a:t>
            </a:r>
          </a:p>
        </p:txBody>
      </p:sp>
      <p:sp>
        <p:nvSpPr>
          <p:cNvPr id="23" name="Ellipse 22"/>
          <p:cNvSpPr/>
          <p:nvPr/>
        </p:nvSpPr>
        <p:spPr>
          <a:xfrm>
            <a:off x="1432333" y="2240555"/>
            <a:ext cx="2376890" cy="2376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AMELIORATION</a:t>
            </a:r>
          </a:p>
          <a:p>
            <a:pPr algn="ctr"/>
            <a:r>
              <a:rPr lang="fr-FR" dirty="0" smtClean="0"/>
              <a:t>PAR D’AUTRES</a:t>
            </a:r>
          </a:p>
          <a:p>
            <a:pPr algn="ctr"/>
            <a:r>
              <a:rPr lang="fr-FR" dirty="0" smtClean="0"/>
              <a:t>ELEVES</a:t>
            </a:r>
          </a:p>
        </p:txBody>
      </p:sp>
      <p:cxnSp>
        <p:nvCxnSpPr>
          <p:cNvPr id="29" name="Connecteur droit avec flèche 28"/>
          <p:cNvCxnSpPr>
            <a:stCxn id="19" idx="6"/>
            <a:endCxn id="20" idx="1"/>
          </p:cNvCxnSpPr>
          <p:nvPr/>
        </p:nvCxnSpPr>
        <p:spPr>
          <a:xfrm>
            <a:off x="7284000" y="1188000"/>
            <a:ext cx="1357511" cy="14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0" idx="3"/>
          </p:cNvCxnSpPr>
          <p:nvPr/>
        </p:nvCxnSpPr>
        <p:spPr>
          <a:xfrm flipH="1">
            <a:off x="8382777" y="4269043"/>
            <a:ext cx="258734" cy="43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1" idx="2"/>
            <a:endCxn id="22" idx="6"/>
          </p:cNvCxnSpPr>
          <p:nvPr/>
        </p:nvCxnSpPr>
        <p:spPr>
          <a:xfrm flipH="1">
            <a:off x="5546389" y="5670000"/>
            <a:ext cx="100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1"/>
            <a:endCxn id="23" idx="5"/>
          </p:cNvCxnSpPr>
          <p:nvPr/>
        </p:nvCxnSpPr>
        <p:spPr>
          <a:xfrm flipH="1" flipV="1">
            <a:off x="3461136" y="4269358"/>
            <a:ext cx="57210" cy="56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3" idx="7"/>
            <a:endCxn id="19" idx="2"/>
          </p:cNvCxnSpPr>
          <p:nvPr/>
        </p:nvCxnSpPr>
        <p:spPr>
          <a:xfrm flipV="1">
            <a:off x="3461136" y="1188000"/>
            <a:ext cx="1446864" cy="140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Anuar Salah Salah</dc:creator>
  <cp:lastModifiedBy>Anuar Salah Salah</cp:lastModifiedBy>
  <cp:revision>5</cp:revision>
  <dcterms:created xsi:type="dcterms:W3CDTF">2018-05-18T15:39:08Z</dcterms:created>
  <dcterms:modified xsi:type="dcterms:W3CDTF">2018-05-18T16:11:29Z</dcterms:modified>
</cp:coreProperties>
</file>