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0354" autoAdjust="0"/>
    <p:restoredTop sz="94660"/>
  </p:normalViewPr>
  <p:slideViewPr>
    <p:cSldViewPr snapToGrid="0">
      <p:cViewPr varScale="1">
        <p:scale>
          <a:sx n="56" d="100"/>
          <a:sy n="56" d="100"/>
        </p:scale>
        <p:origin x="90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D6F7D-CF88-4B3B-B15D-6F725867670E}" type="datetimeFigureOut">
              <a:rPr lang="fr-FR" smtClean="0"/>
              <a:t>20/05/2018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CAC3D-7FEB-46AA-A820-032C6344A4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1301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D6F7D-CF88-4B3B-B15D-6F725867670E}" type="datetimeFigureOut">
              <a:rPr lang="fr-FR" smtClean="0"/>
              <a:t>20/05/2018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CAC3D-7FEB-46AA-A820-032C6344A4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5288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D6F7D-CF88-4B3B-B15D-6F725867670E}" type="datetimeFigureOut">
              <a:rPr lang="fr-FR" smtClean="0"/>
              <a:t>20/05/2018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CAC3D-7FEB-46AA-A820-032C6344A4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6366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D6F7D-CF88-4B3B-B15D-6F725867670E}" type="datetimeFigureOut">
              <a:rPr lang="fr-FR" smtClean="0"/>
              <a:t>20/05/2018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CAC3D-7FEB-46AA-A820-032C6344A4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4894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D6F7D-CF88-4B3B-B15D-6F725867670E}" type="datetimeFigureOut">
              <a:rPr lang="fr-FR" smtClean="0"/>
              <a:t>20/05/2018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CAC3D-7FEB-46AA-A820-032C6344A4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4897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D6F7D-CF88-4B3B-B15D-6F725867670E}" type="datetimeFigureOut">
              <a:rPr lang="fr-FR" smtClean="0"/>
              <a:t>20/05/2018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CAC3D-7FEB-46AA-A820-032C6344A4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1900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D6F7D-CF88-4B3B-B15D-6F725867670E}" type="datetimeFigureOut">
              <a:rPr lang="fr-FR" smtClean="0"/>
              <a:t>20/05/2018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CAC3D-7FEB-46AA-A820-032C6344A4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4210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D6F7D-CF88-4B3B-B15D-6F725867670E}" type="datetimeFigureOut">
              <a:rPr lang="fr-FR" smtClean="0"/>
              <a:t>20/05/2018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CAC3D-7FEB-46AA-A820-032C6344A4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6870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D6F7D-CF88-4B3B-B15D-6F725867670E}" type="datetimeFigureOut">
              <a:rPr lang="fr-FR" smtClean="0"/>
              <a:t>20/05/2018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CAC3D-7FEB-46AA-A820-032C6344A4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9383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D6F7D-CF88-4B3B-B15D-6F725867670E}" type="datetimeFigureOut">
              <a:rPr lang="fr-FR" smtClean="0"/>
              <a:t>20/05/2018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CAC3D-7FEB-46AA-A820-032C6344A4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2930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D6F7D-CF88-4B3B-B15D-6F725867670E}" type="datetimeFigureOut">
              <a:rPr lang="fr-FR" smtClean="0"/>
              <a:t>20/05/2018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CAC3D-7FEB-46AA-A820-032C6344A4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6185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D6F7D-CF88-4B3B-B15D-6F725867670E}" type="datetimeFigureOut">
              <a:rPr lang="fr-FR" smtClean="0"/>
              <a:t>20/05/2018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3CAC3D-7FEB-46AA-A820-032C6344A4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341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79034" y="2760453"/>
            <a:ext cx="3036498" cy="15527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400" b="1" dirty="0" smtClean="0"/>
              <a:t>LE TRUC</a:t>
            </a:r>
            <a:endParaRPr lang="fr-FR" sz="2400" b="1" dirty="0"/>
          </a:p>
        </p:txBody>
      </p:sp>
      <p:sp>
        <p:nvSpPr>
          <p:cNvPr id="5" name="ZoneTexte 4"/>
          <p:cNvSpPr txBox="1"/>
          <p:nvPr/>
        </p:nvSpPr>
        <p:spPr>
          <a:xfrm>
            <a:off x="5607170" y="1121434"/>
            <a:ext cx="1656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BUDGET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8465389" y="3075164"/>
            <a:ext cx="2869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CONNAISSANCES DU LOGICIEL ET LANGAGE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5000446" y="5259728"/>
            <a:ext cx="2869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NORMES ( de programmation)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1506746" y="3213664"/>
            <a:ext cx="2869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TEMPS IMPARTI</a:t>
            </a:r>
          </a:p>
        </p:txBody>
      </p:sp>
    </p:spTree>
    <p:extLst>
      <p:ext uri="{BB962C8B-B14F-4D97-AF65-F5344CB8AC3E}">
        <p14:creationId xmlns:p14="http://schemas.microsoft.com/office/powerpoint/2010/main" val="92865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15</Words>
  <Application>Microsoft Office PowerPoint</Application>
  <PresentationFormat>Grand écran</PresentationFormat>
  <Paragraphs>5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Anuar Salah Salah</dc:creator>
  <cp:lastModifiedBy>Anuar Salah Salah</cp:lastModifiedBy>
  <cp:revision>3</cp:revision>
  <dcterms:created xsi:type="dcterms:W3CDTF">2018-05-20T11:17:41Z</dcterms:created>
  <dcterms:modified xsi:type="dcterms:W3CDTF">2018-05-20T11:24:32Z</dcterms:modified>
</cp:coreProperties>
</file>