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2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78" autoAdjust="0"/>
    <p:restoredTop sz="76109" autoAdjust="0"/>
  </p:normalViewPr>
  <p:slideViewPr>
    <p:cSldViewPr snapToGrid="0">
      <p:cViewPr varScale="1">
        <p:scale>
          <a:sx n="71" d="100"/>
          <a:sy n="71" d="100"/>
        </p:scale>
        <p:origin x="18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054F-F1C7-4390-BA67-25B9ECAC0932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D238-BC0F-4C4D-A230-46F9AEFF6E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53E4-F211-4D92-A9C2-88B27EAE0D86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5A73-AF58-4DBD-AC25-4385B3001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Explications sur les premières idées + logo Good </a:t>
            </a:r>
            <a:r>
              <a:rPr lang="fr-FR" dirty="0" err="1" smtClean="0"/>
              <a:t>enough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On voulait faire</a:t>
            </a:r>
            <a:r>
              <a:rPr lang="fr-FR" baseline="0" dirty="0" smtClean="0"/>
              <a:t> un site sur l’informatique, plus </a:t>
            </a:r>
            <a:r>
              <a:rPr lang="fr-FR" baseline="0" dirty="0" err="1" smtClean="0"/>
              <a:t>précisement</a:t>
            </a:r>
            <a:r>
              <a:rPr lang="fr-FR" baseline="0" dirty="0" smtClean="0"/>
              <a:t> de la vente de matériel informatique, sauf que ce n’était pas possible. On est donc passés a une agence de </a:t>
            </a:r>
            <a:r>
              <a:rPr lang="fr-FR" baseline="0" dirty="0" err="1" smtClean="0"/>
              <a:t>programmatiob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Idées pour le logo : rappel du monde de l’internet, rapport avec la programmation</a:t>
            </a:r>
            <a:r>
              <a:rPr lang="fr-FR" baseline="0" dirty="0" smtClean="0"/>
              <a:t> ou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Ensuite juste logo = titre de l’agence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pour finir I/0 = idée du rapport avec l’informatique qui unit l’hardware et le software, et nous en tant que programmeurs, on passe du hardware (</a:t>
            </a:r>
            <a:r>
              <a:rPr lang="fr-FR" baseline="0" dirty="0" err="1" smtClean="0"/>
              <a:t>fromhardware</a:t>
            </a:r>
            <a:r>
              <a:rPr lang="fr-FR" baseline="0" dirty="0" smtClean="0"/>
              <a:t>) au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De plus,</a:t>
            </a:r>
            <a:r>
              <a:rPr lang="fr-FR" baseline="0" dirty="0" smtClean="0"/>
              <a:t> le input et output, est utilisé en informatique, et ca rappelle les bits 1 et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		</a:t>
            </a:r>
            <a:r>
              <a:rPr lang="fr-FR" baseline="0" dirty="0" smtClean="0">
                <a:sym typeface="Wingdings" panose="05000000000000000000" pitchFamily="2" charset="2"/>
              </a:rPr>
              <a:t> on exploite les capacités techniques d’une machine pour créer un produit numérique, mais l’hardware est la source de tout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charte graphique : juste style très</a:t>
            </a:r>
            <a:r>
              <a:rPr lang="fr-FR" baseline="0" dirty="0" smtClean="0"/>
              <a:t> simple et sombre, qui va droit à l’essentiel, comme beaucoup de sites actuels</a:t>
            </a:r>
          </a:p>
          <a:p>
            <a:r>
              <a:rPr lang="fr-FR" baseline="0" dirty="0" smtClean="0"/>
              <a:t>Cheminement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Explication vidéo</a:t>
            </a:r>
            <a:r>
              <a:rPr lang="fr-FR" baseline="0" dirty="0" smtClean="0"/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Ton décalé </a:t>
            </a:r>
            <a:r>
              <a:rPr lang="fr-FR" baseline="0" dirty="0" err="1" smtClean="0"/>
              <a:t>humouristique</a:t>
            </a:r>
            <a:endParaRPr lang="fr-FR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On</a:t>
            </a:r>
            <a:r>
              <a:rPr lang="fr-FR" baseline="0" dirty="0" smtClean="0"/>
              <a:t> a pensé à des hackers car ils sont associés à des </a:t>
            </a:r>
            <a:r>
              <a:rPr lang="fr-FR" baseline="0" dirty="0" err="1" smtClean="0"/>
              <a:t>personens</a:t>
            </a:r>
            <a:r>
              <a:rPr lang="fr-FR" baseline="0" dirty="0" smtClean="0"/>
              <a:t> qui codent très vite et se connaissent énormément en informatique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 voulait </a:t>
            </a:r>
            <a:r>
              <a:rPr lang="fr-FR" baseline="0" dirty="0" err="1" smtClean="0"/>
              <a:t>relféter</a:t>
            </a:r>
            <a:r>
              <a:rPr lang="fr-FR" baseline="0" dirty="0" smtClean="0"/>
              <a:t> l’</a:t>
            </a:r>
            <a:r>
              <a:rPr lang="fr-FR" baseline="0" dirty="0" err="1" smtClean="0"/>
              <a:t>hambiance</a:t>
            </a:r>
            <a:r>
              <a:rPr lang="fr-FR" baseline="0" dirty="0" smtClean="0"/>
              <a:t> conviviale de l’agence, on est toujours </a:t>
            </a:r>
            <a:r>
              <a:rPr lang="fr-FR" baseline="0" dirty="0" err="1" smtClean="0"/>
              <a:t>décompréssé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du thème du jeu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toile à 7 branches 7"/>
          <p:cNvSpPr/>
          <p:nvPr userDrawn="1"/>
        </p:nvSpPr>
        <p:spPr>
          <a:xfrm>
            <a:off x="2859314" y="192314"/>
            <a:ext cx="6473372" cy="6473372"/>
          </a:xfrm>
          <a:prstGeom prst="star7">
            <a:avLst>
              <a:gd name="adj" fmla="val 40142"/>
              <a:gd name="hf" fmla="val 102572"/>
              <a:gd name="vf" fmla="val 1052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03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5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10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0"/>
            <a:ext cx="773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6375679"/>
            <a:ext cx="487527" cy="4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081F7-1F5A-4619-BCC4-5226FB9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PTUT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351F4F-36DB-4947-A99A-581F5567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Grandjean-</a:t>
            </a:r>
            <a:r>
              <a:rPr lang="fr-FR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maglione</a:t>
            </a:r>
            <a:r>
              <a:rPr lang="fr-FR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tom</a:t>
            </a:r>
          </a:p>
          <a:p>
            <a:r>
              <a:rPr lang="fr-FR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haist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loic</a:t>
            </a:r>
            <a:endParaRPr lang="fr-FR" dirty="0" smtClean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Salah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salah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anuar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5A40E6-117A-4F6B-B87B-8D461882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9257AD-7117-4386-AEC1-FE222FC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du pourquoi ce thème</a:t>
            </a:r>
          </a:p>
        </p:txBody>
      </p:sp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C630A-25BB-47D1-B04A-2023E45C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(insérer maquette)</a:t>
            </a:r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 </a:t>
            </a:r>
            <a:r>
              <a:rPr lang="fr-FR" dirty="0" err="1"/>
              <a:t>credits</a:t>
            </a:r>
            <a:r>
              <a:rPr lang="fr-FR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d’</a:t>
            </a:r>
            <a:r>
              <a:rPr lang="fr-FR" dirty="0" smtClean="0"/>
              <a:t>agence - </a:t>
            </a:r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Premières idées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Idée Finale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Charte graphique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1" y="5462296"/>
            <a:ext cx="7136267" cy="9059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6" y="406365"/>
            <a:ext cx="3693886" cy="36938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2249714" cy="22497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3" y="1916800"/>
            <a:ext cx="914286" cy="6730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73" y="4142534"/>
            <a:ext cx="6996825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Idée Finale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286000"/>
            <a:ext cx="7260808" cy="3594100"/>
          </a:xfrm>
        </p:spPr>
      </p:pic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37" t="12252" r="1301" b="3628"/>
          <a:stretch/>
        </p:blipFill>
        <p:spPr>
          <a:xfrm>
            <a:off x="1320381" y="1145687"/>
            <a:ext cx="10062225" cy="48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SERIOUS </a:t>
            </a:r>
            <a:r>
              <a:rPr lang="fr-FR" dirty="0" smtClean="0"/>
              <a:t>GAME - </a:t>
            </a:r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Analyse du besoin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Études des logiciels et choix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Brainstorming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Définition du thème et validation</a:t>
            </a:r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Serious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Jeu sérieux</a:t>
            </a:r>
          </a:p>
          <a:p>
            <a:pPr lvl="1"/>
            <a:r>
              <a:rPr lang="fr-FR" dirty="0" smtClean="0"/>
              <a:t>DUT MMI</a:t>
            </a:r>
          </a:p>
          <a:p>
            <a:pPr lvl="1"/>
            <a:r>
              <a:rPr lang="fr-FR" dirty="0" smtClean="0"/>
              <a:t>Ludique et éducatif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EDCFE0-F35E-4604-A2D4-141CEE82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Insérer divers idées</a:t>
            </a:r>
          </a:p>
        </p:txBody>
      </p:sp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121</TotalTime>
  <Words>293</Words>
  <Application>Microsoft Office PowerPoint</Application>
  <PresentationFormat>Grand écran</PresentationFormat>
  <Paragraphs>55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Gill Sans MT</vt:lpstr>
      <vt:lpstr>Impact</vt:lpstr>
      <vt:lpstr>Wingdings</vt:lpstr>
      <vt:lpstr>Badge</vt:lpstr>
      <vt:lpstr>PTUT</vt:lpstr>
      <vt:lpstr>Site d’agence - Sommaire</vt:lpstr>
      <vt:lpstr>Premières idées</vt:lpstr>
      <vt:lpstr>Idée Finale</vt:lpstr>
      <vt:lpstr>Charte graphique</vt:lpstr>
      <vt:lpstr>Vidéo</vt:lpstr>
      <vt:lpstr>SERIOUS GAME - Sommaire</vt:lpstr>
      <vt:lpstr>Analyse du besoin</vt:lpstr>
      <vt:lpstr>Brainstorming</vt:lpstr>
      <vt:lpstr>Définition du thème et validation</vt:lpstr>
      <vt:lpstr>Définition du thème et validation</vt:lpstr>
      <vt:lpstr>Définition du thème et validation</vt:lpstr>
      <vt:lpstr>From Hardware</vt:lpstr>
      <vt:lpstr>Roll credits…</vt:lpstr>
      <vt:lpstr>Post générique</vt:lpstr>
      <vt:lpstr>Real credits.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Anuar Salah Salah</cp:lastModifiedBy>
  <cp:revision>42</cp:revision>
  <dcterms:created xsi:type="dcterms:W3CDTF">2018-05-28T18:09:13Z</dcterms:created>
  <dcterms:modified xsi:type="dcterms:W3CDTF">2018-05-30T19:37:00Z</dcterms:modified>
</cp:coreProperties>
</file>