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6" r:id="rId3"/>
    <p:sldId id="267" r:id="rId4"/>
    <p:sldId id="268" r:id="rId5"/>
    <p:sldId id="269" r:id="rId6"/>
    <p:sldId id="272" r:id="rId7"/>
    <p:sldId id="257" r:id="rId8"/>
    <p:sldId id="258" r:id="rId9"/>
    <p:sldId id="261" r:id="rId10"/>
    <p:sldId id="262" r:id="rId11"/>
    <p:sldId id="263" r:id="rId12"/>
    <p:sldId id="264" r:id="rId13"/>
    <p:sldId id="265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78" autoAdjust="0"/>
    <p:restoredTop sz="84950" autoAdjust="0"/>
  </p:normalViewPr>
  <p:slideViewPr>
    <p:cSldViewPr snapToGrid="0">
      <p:cViewPr varScale="1">
        <p:scale>
          <a:sx n="73" d="100"/>
          <a:sy n="73" d="100"/>
        </p:scale>
        <p:origin x="154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32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B054F-F1C7-4390-BA67-25B9ECAC0932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3D238-BC0F-4C4D-A230-46F9AEFF6E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112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353E4-F211-4D92-A9C2-88B27EAE0D86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85A73-AF58-4DBD-AC25-4385B30013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60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Explications sur les premières idées + logo Good </a:t>
            </a:r>
            <a:r>
              <a:rPr lang="fr-FR" dirty="0" err="1"/>
              <a:t>enough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voulait faire</a:t>
            </a:r>
            <a:r>
              <a:rPr lang="fr-FR" baseline="0" dirty="0"/>
              <a:t> un site sur l’informatique, plus </a:t>
            </a:r>
            <a:r>
              <a:rPr lang="fr-FR" baseline="0" dirty="0" err="1"/>
              <a:t>précisement</a:t>
            </a:r>
            <a:r>
              <a:rPr lang="fr-FR" baseline="0" dirty="0"/>
              <a:t> de la vente de matériel informatique, sauf que ce n’était pas possible. On est donc passés a une agence de </a:t>
            </a:r>
            <a:r>
              <a:rPr lang="fr-FR" baseline="0" dirty="0" err="1"/>
              <a:t>programmatiob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Idées pour le logo : rappel du monde de l’internet, rapport avec la programmation</a:t>
            </a:r>
            <a:r>
              <a:rPr lang="fr-FR" baseline="0" dirty="0"/>
              <a:t> ou science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/>
              <a:t>Ensuite juste logo = titre de l’agence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914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/>
              <a:t>Et pour finir I/0 = idée du rapport avec l’informatique qui unit l’hardware et le software, et nous en tant que programmeurs, on passe du hardware (</a:t>
            </a:r>
            <a:r>
              <a:rPr lang="fr-FR" baseline="0" dirty="0" err="1"/>
              <a:t>fromhardware</a:t>
            </a:r>
            <a:r>
              <a:rPr lang="fr-FR" baseline="0" dirty="0"/>
              <a:t>) au software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De plus,</a:t>
            </a:r>
            <a:r>
              <a:rPr lang="fr-FR" baseline="0" dirty="0"/>
              <a:t> le input et output, est utilisé en informatique, et ca rappelle les bits 1 et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/>
              <a:t>		</a:t>
            </a:r>
            <a:r>
              <a:rPr lang="fr-FR" baseline="0" dirty="0">
                <a:sym typeface="Wingdings" panose="05000000000000000000" pitchFamily="2" charset="2"/>
              </a:rPr>
              <a:t> on exploite les capacités techniques d’une machine pour créer un produit numérique, mais l’hardware est la source de tout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478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charte graphique : juste style très</a:t>
            </a:r>
            <a:r>
              <a:rPr lang="fr-FR" baseline="0" dirty="0"/>
              <a:t> simple et sombre, qui va droit à l’essentiel, comme beaucoup de sites actuels</a:t>
            </a:r>
          </a:p>
          <a:p>
            <a:r>
              <a:rPr lang="fr-FR" baseline="0" dirty="0"/>
              <a:t>Cheminement logo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539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vidéo</a:t>
            </a:r>
            <a:r>
              <a:rPr lang="fr-FR" baseline="0" dirty="0"/>
              <a:t> 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/>
              <a:t>Ton décalé </a:t>
            </a:r>
            <a:r>
              <a:rPr lang="fr-FR" baseline="0" dirty="0" err="1"/>
              <a:t>humouristique</a:t>
            </a:r>
            <a:endParaRPr lang="fr-FR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On</a:t>
            </a:r>
            <a:r>
              <a:rPr lang="fr-FR" baseline="0" dirty="0"/>
              <a:t> a pensé à des hackers car ils sont associés à des </a:t>
            </a:r>
            <a:r>
              <a:rPr lang="fr-FR" baseline="0" dirty="0" err="1"/>
              <a:t>personens</a:t>
            </a:r>
            <a:r>
              <a:rPr lang="fr-FR" baseline="0" dirty="0"/>
              <a:t> qui codent très vite et se connaissent énormément en informatique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/>
              <a:t>On voulait </a:t>
            </a:r>
            <a:r>
              <a:rPr lang="fr-FR" baseline="0" dirty="0" err="1"/>
              <a:t>relféter</a:t>
            </a:r>
            <a:r>
              <a:rPr lang="fr-FR" baseline="0" dirty="0"/>
              <a:t> l’</a:t>
            </a:r>
            <a:r>
              <a:rPr lang="fr-FR" baseline="0" dirty="0" err="1"/>
              <a:t>hambiance</a:t>
            </a:r>
            <a:r>
              <a:rPr lang="fr-FR" baseline="0" dirty="0"/>
              <a:t> conviviale de l’agence, on est toujours </a:t>
            </a:r>
            <a:r>
              <a:rPr lang="fr-FR" baseline="0" dirty="0" err="1"/>
              <a:t>décompréssé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345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du thème du jeu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85A73-AF58-4DBD-AC25-4385B300138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814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Étoile à 7 branches 7"/>
          <p:cNvSpPr/>
          <p:nvPr userDrawn="1"/>
        </p:nvSpPr>
        <p:spPr>
          <a:xfrm>
            <a:off x="2859314" y="192314"/>
            <a:ext cx="6473372" cy="6473372"/>
          </a:xfrm>
          <a:prstGeom prst="star7">
            <a:avLst>
              <a:gd name="adj" fmla="val 40142"/>
              <a:gd name="hf" fmla="val 102572"/>
              <a:gd name="vf" fmla="val 10521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66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34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27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2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0305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0856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2105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23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29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02542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13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909DD4E-88AE-4B9E-AC59-18F6C8A2744D}" type="datetimeFigureOut">
              <a:rPr lang="fr-FR" smtClean="0"/>
              <a:t>31/05/2018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80550B-5DE9-41D6-ACEF-8E7B33225DBA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0"/>
            <a:ext cx="773142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674" y="6375679"/>
            <a:ext cx="487527" cy="48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4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81F7-1F5A-4619-BCC4-5226FB95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PTUT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51F4F-36DB-4947-A99A-581F55678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>
                <a:latin typeface="Franklin Gothic Book" panose="020B0503020102020204" pitchFamily="34" charset="0"/>
                <a:cs typeface="Arial" panose="020B0604020202020204" pitchFamily="34" charset="0"/>
              </a:rPr>
              <a:t>Grandjean-</a:t>
            </a:r>
            <a:r>
              <a:rPr lang="fr-FR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maglione</a:t>
            </a:r>
            <a:r>
              <a:rPr lang="fr-FR" dirty="0">
                <a:latin typeface="Franklin Gothic Book" panose="020B0503020102020204" pitchFamily="34" charset="0"/>
                <a:cs typeface="Arial" panose="020B0604020202020204" pitchFamily="34" charset="0"/>
              </a:rPr>
              <a:t> tom</a:t>
            </a:r>
          </a:p>
          <a:p>
            <a:r>
              <a:rPr lang="fr-FR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haist</a:t>
            </a:r>
            <a:r>
              <a:rPr lang="fr-FR" dirty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loic</a:t>
            </a:r>
            <a:endParaRPr lang="fr-FR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Franklin Gothic Book" panose="020B0503020102020204" pitchFamily="34" charset="0"/>
                <a:cs typeface="Arial" panose="020B0604020202020204" pitchFamily="34" charset="0"/>
              </a:rPr>
              <a:t>Salah </a:t>
            </a:r>
            <a:r>
              <a:rPr lang="fr-FR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salah</a:t>
            </a:r>
            <a:r>
              <a:rPr lang="fr-FR" dirty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anuar</a:t>
            </a:r>
            <a:endParaRPr lang="fr-FR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88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5E95-D16B-43B3-A317-15CA1A2B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du thème et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A40E6-117A-4F6B-B87B-8D4618820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de projet</a:t>
            </a:r>
          </a:p>
          <a:p>
            <a:r>
              <a:rPr lang="fr-FR" dirty="0"/>
              <a:t>Jeu de plateau</a:t>
            </a:r>
          </a:p>
          <a:p>
            <a:r>
              <a:rPr lang="fr-FR" dirty="0"/>
              <a:t>Inspiré de </a:t>
            </a:r>
            <a:r>
              <a:rPr lang="fr-FR" dirty="0" err="1"/>
              <a:t>CashFlow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0727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6E0B-79D7-446F-B6BB-C40DFE60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du thème et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257AD-7117-4386-AEC1-FE222FC84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Explication du pourquoi ce thème</a:t>
            </a:r>
          </a:p>
        </p:txBody>
      </p:sp>
    </p:spTree>
    <p:extLst>
      <p:ext uri="{BB962C8B-B14F-4D97-AF65-F5344CB8AC3E}">
        <p14:creationId xmlns:p14="http://schemas.microsoft.com/office/powerpoint/2010/main" val="725705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3C22D-4F1C-47F6-A2DC-3B429FBB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du thème et validation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BDC9AF7-D36C-441C-BA11-786C43ADF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310" y="1218392"/>
            <a:ext cx="7863058" cy="516504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F7ECA87-A176-44C2-91A3-3533609B697C}"/>
              </a:ext>
            </a:extLst>
          </p:cNvPr>
          <p:cNvSpPr txBox="1"/>
          <p:nvPr/>
        </p:nvSpPr>
        <p:spPr>
          <a:xfrm>
            <a:off x="4993558" y="2448914"/>
            <a:ext cx="269456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Avant-Projet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BD88FB9-98FD-4559-BFDD-FF77B5773D3E}"/>
              </a:ext>
            </a:extLst>
          </p:cNvPr>
          <p:cNvSpPr txBox="1"/>
          <p:nvPr/>
        </p:nvSpPr>
        <p:spPr>
          <a:xfrm>
            <a:off x="4993558" y="1769301"/>
            <a:ext cx="269456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Réalisation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C20C6B-7879-45EA-AAE6-E44204E00D91}"/>
              </a:ext>
            </a:extLst>
          </p:cNvPr>
          <p:cNvSpPr txBox="1"/>
          <p:nvPr/>
        </p:nvSpPr>
        <p:spPr>
          <a:xfrm>
            <a:off x="4993558" y="5860218"/>
            <a:ext cx="269456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Cloture</a:t>
            </a:r>
            <a:endParaRPr lang="fr-FR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097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2507-2C8E-4E9D-81EC-AE325086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From</a:t>
            </a:r>
            <a:r>
              <a:rPr lang="fr-FR" dirty="0"/>
              <a:t> Hardware</a:t>
            </a:r>
          </a:p>
        </p:txBody>
      </p:sp>
    </p:spTree>
    <p:extLst>
      <p:ext uri="{BB962C8B-B14F-4D97-AF65-F5344CB8AC3E}">
        <p14:creationId xmlns:p14="http://schemas.microsoft.com/office/powerpoint/2010/main" val="3247048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59272-4F45-46D5-AB7A-E1872746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Roll </a:t>
            </a:r>
            <a:r>
              <a:rPr lang="fr-FR" dirty="0" err="1"/>
              <a:t>credits</a:t>
            </a:r>
            <a:r>
              <a:rPr lang="fr-FR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DF76E-6A86-44AE-83E9-4E0BE9A62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323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14DB-9701-4408-A453-985FF50C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 générique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DDBC6-5F4D-4A0B-8177-3F5AE00A9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937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65EF-64CB-485F-9EFD-7BB1A7E23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Real </a:t>
            </a:r>
            <a:r>
              <a:rPr lang="fr-FR"/>
              <a:t>credits</a:t>
            </a:r>
            <a:r>
              <a:rPr lang="fr-FR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B3E2-B0C8-492C-BE05-BD59E6A55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09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8533-6623-45B0-9CFB-3DE85670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Site d’agence - 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9F94A-CB45-4F6F-B21A-68FE1F278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Premières idées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Idée Finale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Charte graphique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Vidéo</a:t>
            </a:r>
          </a:p>
        </p:txBody>
      </p:sp>
    </p:spTree>
    <p:extLst>
      <p:ext uri="{BB962C8B-B14F-4D97-AF65-F5344CB8AC3E}">
        <p14:creationId xmlns:p14="http://schemas.microsoft.com/office/powerpoint/2010/main" val="3031868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EAB1-352F-4CC4-BDA6-61191780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Premières idées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2" name="Espace réservé du contenu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51" y="5462296"/>
            <a:ext cx="7136267" cy="90597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76" y="406365"/>
            <a:ext cx="3693886" cy="369388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128451"/>
            <a:ext cx="2249714" cy="224971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343" y="1916800"/>
            <a:ext cx="914286" cy="67301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073" y="4142534"/>
            <a:ext cx="6996825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1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89A9-363B-4486-80E8-1100CA0A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Idée Finale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71" y="2286000"/>
            <a:ext cx="7260808" cy="3594100"/>
          </a:xfrm>
        </p:spPr>
      </p:pic>
    </p:spTree>
    <p:extLst>
      <p:ext uri="{BB962C8B-B14F-4D97-AF65-F5344CB8AC3E}">
        <p14:creationId xmlns:p14="http://schemas.microsoft.com/office/powerpoint/2010/main" val="421666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6220-F4EF-42E6-AD6C-2B916BFC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Charte graphique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l="237" t="12252" r="1301" b="3628"/>
          <a:stretch/>
        </p:blipFill>
        <p:spPr>
          <a:xfrm>
            <a:off x="1320381" y="1145687"/>
            <a:ext cx="10062225" cy="483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7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F1A8-6C9D-405C-A880-FAF17029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Vidéo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3DDEA-9258-4A5A-A4FD-48307C3AB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Ton décalé, humoristique</a:t>
            </a:r>
          </a:p>
          <a:p>
            <a:r>
              <a:rPr lang="fr-FR" dirty="0"/>
              <a:t>Hackers </a:t>
            </a:r>
            <a:r>
              <a:rPr lang="fr-FR" dirty="0">
                <a:sym typeface="Wingdings" panose="05000000000000000000" pitchFamily="2" charset="2"/>
              </a:rPr>
              <a:t> codent vite</a:t>
            </a: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	    bons en informatique</a:t>
            </a:r>
          </a:p>
          <a:p>
            <a:r>
              <a:rPr lang="fr-FR" dirty="0" err="1"/>
              <a:t>Convivials</a:t>
            </a:r>
            <a:endParaRPr lang="fr-FR" dirty="0"/>
          </a:p>
          <a:p>
            <a:r>
              <a:rPr lang="fr-FR" dirty="0"/>
              <a:t>Décompressés</a:t>
            </a: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53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7FFE-A051-4FD3-85D7-B0E1B33F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SERIOUS GAME - 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43708-BBB8-46B1-B7F5-E5E4877F0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Analyse du besoin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Études des logiciels et choix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Brainstorming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Définition du thème et validation</a:t>
            </a:r>
          </a:p>
        </p:txBody>
      </p:sp>
    </p:spTree>
    <p:extLst>
      <p:ext uri="{BB962C8B-B14F-4D97-AF65-F5344CB8AC3E}">
        <p14:creationId xmlns:p14="http://schemas.microsoft.com/office/powerpoint/2010/main" val="151494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D4D0-8F48-4108-9EE7-1DBAAFEE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du besoin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B6E3-0AA9-49ED-AC42-D40105A6D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Serious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Jeu sérieux</a:t>
            </a:r>
          </a:p>
          <a:p>
            <a:pPr lvl="1"/>
            <a:r>
              <a:rPr lang="fr-FR" dirty="0"/>
              <a:t>DUT MMI</a:t>
            </a:r>
          </a:p>
          <a:p>
            <a:pPr lvl="1"/>
            <a:r>
              <a:rPr lang="fr-FR" dirty="0"/>
              <a:t>Ludique et éducatif</a:t>
            </a:r>
          </a:p>
        </p:txBody>
      </p:sp>
    </p:spTree>
    <p:extLst>
      <p:ext uri="{BB962C8B-B14F-4D97-AF65-F5344CB8AC3E}">
        <p14:creationId xmlns:p14="http://schemas.microsoft.com/office/powerpoint/2010/main" val="242721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4647-22CF-4391-B119-A642CC7C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Brainstorming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DCFE0-F35E-4604-A2D4-141CEE82C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Insérer divers idées</a:t>
            </a:r>
          </a:p>
        </p:txBody>
      </p:sp>
    </p:spTree>
    <p:extLst>
      <p:ext uri="{BB962C8B-B14F-4D97-AF65-F5344CB8AC3E}">
        <p14:creationId xmlns:p14="http://schemas.microsoft.com/office/powerpoint/2010/main" val="266001478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150</TotalTime>
  <Words>308</Words>
  <Application>Microsoft Office PowerPoint</Application>
  <PresentationFormat>Grand écran</PresentationFormat>
  <Paragraphs>64</Paragraphs>
  <Slides>16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Calibri</vt:lpstr>
      <vt:lpstr>Franklin Gothic Book</vt:lpstr>
      <vt:lpstr>Gill Sans MT</vt:lpstr>
      <vt:lpstr>Impact</vt:lpstr>
      <vt:lpstr>Wingdings</vt:lpstr>
      <vt:lpstr>Badge</vt:lpstr>
      <vt:lpstr>PTUT</vt:lpstr>
      <vt:lpstr>Site d’agence - Sommaire</vt:lpstr>
      <vt:lpstr>Premières idées</vt:lpstr>
      <vt:lpstr>Idée Finale</vt:lpstr>
      <vt:lpstr>Charte graphique</vt:lpstr>
      <vt:lpstr>Vidéo</vt:lpstr>
      <vt:lpstr>SERIOUS GAME - Sommaire</vt:lpstr>
      <vt:lpstr>Analyse du besoin</vt:lpstr>
      <vt:lpstr>Brainstorming</vt:lpstr>
      <vt:lpstr>Définition du thème et validation</vt:lpstr>
      <vt:lpstr>Définition du thème et validation</vt:lpstr>
      <vt:lpstr>Définition du thème et validation</vt:lpstr>
      <vt:lpstr>From Hardware</vt:lpstr>
      <vt:lpstr>Roll credits…</vt:lpstr>
      <vt:lpstr>Post générique</vt:lpstr>
      <vt:lpstr>Real credits.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Serious Game</dc:title>
  <dc:creator>Tom Grandjean</dc:creator>
  <cp:lastModifiedBy>Nomekop Le Crapoteur</cp:lastModifiedBy>
  <cp:revision>46</cp:revision>
  <dcterms:created xsi:type="dcterms:W3CDTF">2018-05-28T18:09:13Z</dcterms:created>
  <dcterms:modified xsi:type="dcterms:W3CDTF">2018-05-31T06:56:55Z</dcterms:modified>
</cp:coreProperties>
</file>