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91667" autoAdjust="0"/>
  </p:normalViewPr>
  <p:slideViewPr>
    <p:cSldViewPr snapToGrid="0">
      <p:cViewPr varScale="1">
        <p:scale>
          <a:sx n="79" d="100"/>
          <a:sy n="79" d="100"/>
        </p:scale>
        <p:origin x="13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Jeu sérieux</a:t>
            </a:r>
          </a:p>
          <a:p>
            <a:pPr lvl="1"/>
            <a:r>
              <a:rPr lang="fr-FR" dirty="0"/>
              <a:t>DUT MMI</a:t>
            </a:r>
          </a:p>
          <a:p>
            <a:pPr lvl="1"/>
            <a:r>
              <a:rPr lang="fr-FR" dirty="0"/>
              <a:t>Ludique et éducatif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Insérer divers idées</a:t>
            </a:r>
          </a:p>
        </p:txBody>
      </p:sp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145</TotalTime>
  <Words>294</Words>
  <Application>Microsoft Office PowerPoint</Application>
  <PresentationFormat>Grand écran</PresentationFormat>
  <Paragraphs>57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From Hardware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Nomekop Le Crapoteur</cp:lastModifiedBy>
  <cp:revision>44</cp:revision>
  <dcterms:created xsi:type="dcterms:W3CDTF">2018-05-28T18:09:13Z</dcterms:created>
  <dcterms:modified xsi:type="dcterms:W3CDTF">2018-05-31T06:50:39Z</dcterms:modified>
</cp:coreProperties>
</file>