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9" r:id="rId6"/>
    <p:sldId id="272" r:id="rId7"/>
    <p:sldId id="257" r:id="rId8"/>
    <p:sldId id="258" r:id="rId9"/>
    <p:sldId id="273" r:id="rId10"/>
    <p:sldId id="261" r:id="rId11"/>
    <p:sldId id="262" r:id="rId12"/>
    <p:sldId id="263" r:id="rId13"/>
    <p:sldId id="264" r:id="rId14"/>
    <p:sldId id="265" r:id="rId15"/>
    <p:sldId id="274" r:id="rId16"/>
    <p:sldId id="27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8" autoAdjust="0"/>
    <p:restoredTop sz="84950" autoAdjust="0"/>
  </p:normalViewPr>
  <p:slideViewPr>
    <p:cSldViewPr snapToGrid="0">
      <p:cViewPr varScale="1">
        <p:scale>
          <a:sx n="73" d="100"/>
          <a:sy n="73" d="100"/>
        </p:scale>
        <p:origin x="15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054F-F1C7-4390-BA67-25B9ECAC093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D238-BC0F-4C4D-A230-46F9AEFF6E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12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53E4-F211-4D92-A9C2-88B27EAE0D86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5A73-AF58-4DBD-AC25-4385B3001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Explications sur les premières idées + logo Good </a:t>
            </a:r>
            <a:r>
              <a:rPr lang="fr-FR" dirty="0" err="1"/>
              <a:t>enough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voulait faire</a:t>
            </a:r>
            <a:r>
              <a:rPr lang="fr-FR" baseline="0" dirty="0"/>
              <a:t> un site sur l’informatique, plus </a:t>
            </a:r>
            <a:r>
              <a:rPr lang="fr-FR" baseline="0" dirty="0" err="1"/>
              <a:t>précisement</a:t>
            </a:r>
            <a:r>
              <a:rPr lang="fr-FR" baseline="0" dirty="0"/>
              <a:t> de la vente de matériel informatique, sauf que ce n’était pas possible. On est donc passés a une agence de </a:t>
            </a:r>
            <a:r>
              <a:rPr lang="fr-FR" baseline="0" dirty="0" err="1"/>
              <a:t>programmatiob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Idées pour le logo : rappel du monde de l’internet, rapport avec la programmation</a:t>
            </a:r>
            <a:r>
              <a:rPr lang="fr-FR" baseline="0" dirty="0"/>
              <a:t> ou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Ensuite juste logo = titre de l’agence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Et pour finir I/0 = idée du rapport avec l’informatique qui unit l’hardware et le software, et nous en tant que programmeurs, on passe du hardware (</a:t>
            </a:r>
            <a:r>
              <a:rPr lang="fr-FR" baseline="0" dirty="0" err="1"/>
              <a:t>fromhardware</a:t>
            </a:r>
            <a:r>
              <a:rPr lang="fr-FR" baseline="0" dirty="0"/>
              <a:t>) au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 plus,</a:t>
            </a:r>
            <a:r>
              <a:rPr lang="fr-FR" baseline="0" dirty="0"/>
              <a:t> le input et output, est utilisé en informatique, et ca rappelle les bits 1 et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		</a:t>
            </a:r>
            <a:r>
              <a:rPr lang="fr-FR" baseline="0" dirty="0">
                <a:sym typeface="Wingdings" panose="05000000000000000000" pitchFamily="2" charset="2"/>
              </a:rPr>
              <a:t> on exploite les capacités techniques d’une machine pour créer un produit numérique, mais l’hardware est la source de 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7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charte graphique : juste style très</a:t>
            </a:r>
            <a:r>
              <a:rPr lang="fr-FR" baseline="0" dirty="0"/>
              <a:t> simple et sombre, qui va droit à l’essentiel, comme beaucoup de sites actuels</a:t>
            </a:r>
          </a:p>
          <a:p>
            <a:r>
              <a:rPr lang="fr-FR" baseline="0" dirty="0"/>
              <a:t>Cheminement logo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3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vidéo</a:t>
            </a:r>
            <a:r>
              <a:rPr lang="fr-FR" baseline="0" dirty="0"/>
              <a:t>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Ton décalé </a:t>
            </a:r>
            <a:r>
              <a:rPr lang="fr-FR" baseline="0" dirty="0" err="1"/>
              <a:t>humouristique</a:t>
            </a: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</a:t>
            </a:r>
            <a:r>
              <a:rPr lang="fr-FR" baseline="0" dirty="0"/>
              <a:t> a pensé à des hackers car ils sont associés à des </a:t>
            </a:r>
            <a:r>
              <a:rPr lang="fr-FR" baseline="0" dirty="0" err="1"/>
              <a:t>personens</a:t>
            </a:r>
            <a:r>
              <a:rPr lang="fr-FR" baseline="0" dirty="0"/>
              <a:t> qui codent très vite et se connaissent énormément en informatique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On voulait </a:t>
            </a:r>
            <a:r>
              <a:rPr lang="fr-FR" baseline="0" dirty="0" err="1"/>
              <a:t>relféter</a:t>
            </a:r>
            <a:r>
              <a:rPr lang="fr-FR" baseline="0" dirty="0"/>
              <a:t> l’</a:t>
            </a:r>
            <a:r>
              <a:rPr lang="fr-FR" baseline="0" dirty="0" err="1"/>
              <a:t>hambiance</a:t>
            </a:r>
            <a:r>
              <a:rPr lang="fr-FR" baseline="0" dirty="0"/>
              <a:t> conviviale de l’agence, on est toujours </a:t>
            </a:r>
            <a:r>
              <a:rPr lang="fr-FR" baseline="0" dirty="0" err="1"/>
              <a:t>décompréssé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4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thème du jeu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8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toile à 7 branches 7"/>
          <p:cNvSpPr/>
          <p:nvPr userDrawn="1"/>
        </p:nvSpPr>
        <p:spPr>
          <a:xfrm>
            <a:off x="2859314" y="192314"/>
            <a:ext cx="6473372" cy="6473372"/>
          </a:xfrm>
          <a:prstGeom prst="star7">
            <a:avLst>
              <a:gd name="adj" fmla="val 40142"/>
              <a:gd name="hf" fmla="val 102572"/>
              <a:gd name="vf" fmla="val 1052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030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85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10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25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0"/>
            <a:ext cx="773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674" y="6375679"/>
            <a:ext cx="487527" cy="4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81F7-1F5A-4619-BCC4-5226FB9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PTUT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1F4F-36DB-4947-A99A-581F55678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Grandjean-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maglione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tom</a:t>
            </a:r>
          </a:p>
          <a:p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haist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loic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Salah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salah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anuar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4647-22CF-4391-B119-A642CC7C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CFE0-F35E-4604-A2D4-141CEE82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81843"/>
            <a:ext cx="10178322" cy="3593591"/>
          </a:xfrm>
        </p:spPr>
        <p:txBody>
          <a:bodyPr/>
          <a:lstStyle/>
          <a:p>
            <a:r>
              <a:rPr lang="fr-FR" dirty="0"/>
              <a:t>Listing de toutes les matières de MMI</a:t>
            </a:r>
          </a:p>
          <a:p>
            <a:r>
              <a:rPr lang="fr-FR" dirty="0"/>
              <a:t>Brainstorming autour de ces idées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FB39F-4FA5-415D-A146-46FE7FBE1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44" y="1387366"/>
            <a:ext cx="6137863" cy="43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5E95-D16B-43B3-A317-15CA1A2B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40E6-117A-4F6B-B87B-8D461882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  <a:p>
            <a:r>
              <a:rPr lang="fr-FR" dirty="0"/>
              <a:t>Jeu de plateau</a:t>
            </a:r>
          </a:p>
          <a:p>
            <a:r>
              <a:rPr lang="fr-FR" dirty="0"/>
              <a:t>Inspiré de </a:t>
            </a:r>
            <a:r>
              <a:rPr lang="fr-FR" dirty="0" err="1"/>
              <a:t>CashFlow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72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6E0B-79D7-446F-B6BB-C40DFE6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57AD-7117-4386-AEC1-FE222FC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du pourquoi ce thème</a:t>
            </a:r>
          </a:p>
        </p:txBody>
      </p:sp>
    </p:spTree>
    <p:extLst>
      <p:ext uri="{BB962C8B-B14F-4D97-AF65-F5344CB8AC3E}">
        <p14:creationId xmlns:p14="http://schemas.microsoft.com/office/powerpoint/2010/main" val="72570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C22D-4F1C-47F6-A2DC-3B429FB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DC9AF7-D36C-441C-BA11-786C43AD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1218392"/>
            <a:ext cx="7863058" cy="51650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7ECA87-A176-44C2-91A3-3533609B697C}"/>
              </a:ext>
            </a:extLst>
          </p:cNvPr>
          <p:cNvSpPr txBox="1"/>
          <p:nvPr/>
        </p:nvSpPr>
        <p:spPr>
          <a:xfrm>
            <a:off x="4993558" y="2448914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Avant-Projet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BD88FB9-98FD-4559-BFDD-FF77B5773D3E}"/>
              </a:ext>
            </a:extLst>
          </p:cNvPr>
          <p:cNvSpPr txBox="1"/>
          <p:nvPr/>
        </p:nvSpPr>
        <p:spPr>
          <a:xfrm>
            <a:off x="4993558" y="1769301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Réalisation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C20C6B-7879-45EA-AAE6-E44204E00D91}"/>
              </a:ext>
            </a:extLst>
          </p:cNvPr>
          <p:cNvSpPr txBox="1"/>
          <p:nvPr/>
        </p:nvSpPr>
        <p:spPr>
          <a:xfrm>
            <a:off x="4993558" y="5860218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Cloture</a:t>
            </a:r>
            <a:endParaRPr lang="fr-F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97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507-2C8E-4E9D-81EC-AE3250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324704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4DB-9701-4408-A453-985FF50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générique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DBC6-5F4D-4A0B-8177-3F5AE00A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3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65EF-64CB-485F-9EFD-7BB1A7E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 </a:t>
            </a:r>
            <a:r>
              <a:rPr lang="fr-FR"/>
              <a:t>credits</a:t>
            </a:r>
            <a:r>
              <a:rPr lang="fr-F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B3E2-B0C8-492C-BE05-BD59E6A5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9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533-6623-45B0-9CFB-3DE8567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d’agence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F94A-CB45-4F6F-B21A-68FE1F27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Premières idées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Idée Finale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Charte graphique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Vidéo</a:t>
            </a:r>
          </a:p>
        </p:txBody>
      </p:sp>
    </p:spTree>
    <p:extLst>
      <p:ext uri="{BB962C8B-B14F-4D97-AF65-F5344CB8AC3E}">
        <p14:creationId xmlns:p14="http://schemas.microsoft.com/office/powerpoint/2010/main" val="303186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EAB1-352F-4CC4-BDA6-61191780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idées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1" y="5462296"/>
            <a:ext cx="7136267" cy="9059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6" y="406365"/>
            <a:ext cx="3693886" cy="369388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2249714" cy="22497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43" y="1916800"/>
            <a:ext cx="914286" cy="6730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73" y="4142534"/>
            <a:ext cx="6996825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89A9-363B-4486-80E8-1100CA0A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 Finale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71" y="2286000"/>
            <a:ext cx="7260808" cy="3594100"/>
          </a:xfrm>
        </p:spPr>
      </p:pic>
    </p:spTree>
    <p:extLst>
      <p:ext uri="{BB962C8B-B14F-4D97-AF65-F5344CB8AC3E}">
        <p14:creationId xmlns:p14="http://schemas.microsoft.com/office/powerpoint/2010/main" val="42166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6220-F4EF-42E6-AD6C-2B916BF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37" t="12252" r="1301" b="3628"/>
          <a:stretch/>
        </p:blipFill>
        <p:spPr>
          <a:xfrm>
            <a:off x="1320381" y="1145687"/>
            <a:ext cx="10062225" cy="48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7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F1A8-6C9D-405C-A880-FAF1702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DDEA-9258-4A5A-A4FD-48307C3A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Ton décalé, humoristique</a:t>
            </a:r>
          </a:p>
          <a:p>
            <a:r>
              <a:rPr lang="fr-FR" dirty="0"/>
              <a:t>Hackers </a:t>
            </a:r>
            <a:r>
              <a:rPr lang="fr-FR" dirty="0">
                <a:sym typeface="Wingdings" panose="05000000000000000000" pitchFamily="2" charset="2"/>
              </a:rPr>
              <a:t> codent vite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    bons en informatique</a:t>
            </a:r>
          </a:p>
          <a:p>
            <a:r>
              <a:rPr lang="fr-FR" dirty="0" err="1"/>
              <a:t>Convivials</a:t>
            </a:r>
            <a:endParaRPr lang="fr-FR" dirty="0"/>
          </a:p>
          <a:p>
            <a:r>
              <a:rPr lang="fr-FR" dirty="0"/>
              <a:t>Décompressés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3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7FFE-A051-4FD3-85D7-B0E1B33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SERIOUS GAME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3708-BBB8-46B1-B7F5-E5E4877F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Analyse du besoin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Études des logiciels et choix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Brainstorming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Définition du thème et validation</a:t>
            </a:r>
          </a:p>
        </p:txBody>
      </p:sp>
    </p:spTree>
    <p:extLst>
      <p:ext uri="{BB962C8B-B14F-4D97-AF65-F5344CB8AC3E}">
        <p14:creationId xmlns:p14="http://schemas.microsoft.com/office/powerpoint/2010/main" val="15149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D4D0-8F48-4108-9EE7-1DBAAFEE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6E3-0AA9-49ED-AC42-D40105A6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Jeu sérieux</a:t>
            </a:r>
          </a:p>
          <a:p>
            <a:pPr lvl="1"/>
            <a:r>
              <a:rPr lang="fr-FR" dirty="0"/>
              <a:t>DUT MMI</a:t>
            </a:r>
          </a:p>
          <a:p>
            <a:pPr lvl="1"/>
            <a:r>
              <a:rPr lang="fr-FR" dirty="0"/>
              <a:t>Ludique et éducatif</a:t>
            </a:r>
          </a:p>
        </p:txBody>
      </p:sp>
    </p:spTree>
    <p:extLst>
      <p:ext uri="{BB962C8B-B14F-4D97-AF65-F5344CB8AC3E}">
        <p14:creationId xmlns:p14="http://schemas.microsoft.com/office/powerpoint/2010/main" val="242721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9272-4F45-46D5-AB7A-E1872746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Études des logiciels et choix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F76E-6A86-44AE-83E9-4E0BE9A6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235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313</TotalTime>
  <Words>319</Words>
  <Application>Microsoft Office PowerPoint</Application>
  <PresentationFormat>Grand écran</PresentationFormat>
  <Paragraphs>65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Gill Sans MT</vt:lpstr>
      <vt:lpstr>Impact</vt:lpstr>
      <vt:lpstr>Wingdings</vt:lpstr>
      <vt:lpstr>Badge</vt:lpstr>
      <vt:lpstr>PTUT</vt:lpstr>
      <vt:lpstr>Site d’agence - Sommaire</vt:lpstr>
      <vt:lpstr>Premières idées</vt:lpstr>
      <vt:lpstr>Idée Finale</vt:lpstr>
      <vt:lpstr>Charte graphique</vt:lpstr>
      <vt:lpstr>Vidéo</vt:lpstr>
      <vt:lpstr>SERIOUS GAME - Sommaire</vt:lpstr>
      <vt:lpstr>Analyse du besoin</vt:lpstr>
      <vt:lpstr>Études des logiciels et choix</vt:lpstr>
      <vt:lpstr>Brainstorming</vt:lpstr>
      <vt:lpstr>Définition du thème et validation</vt:lpstr>
      <vt:lpstr>Définition du thème et validation</vt:lpstr>
      <vt:lpstr>Définition du thème et validation</vt:lpstr>
      <vt:lpstr>From Hardware</vt:lpstr>
      <vt:lpstr>Post générique</vt:lpstr>
      <vt:lpstr>Real credits.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</dc:title>
  <dc:creator>Tom Grandjean</dc:creator>
  <cp:lastModifiedBy>Nomekop Le Crapoteur</cp:lastModifiedBy>
  <cp:revision>51</cp:revision>
  <dcterms:created xsi:type="dcterms:W3CDTF">2018-05-28T18:09:13Z</dcterms:created>
  <dcterms:modified xsi:type="dcterms:W3CDTF">2018-05-31T14:12:15Z</dcterms:modified>
</cp:coreProperties>
</file>