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9" r:id="rId6"/>
    <p:sldId id="272" r:id="rId7"/>
    <p:sldId id="257" r:id="rId8"/>
    <p:sldId id="258" r:id="rId9"/>
    <p:sldId id="261" r:id="rId10"/>
    <p:sldId id="262" r:id="rId11"/>
    <p:sldId id="263" r:id="rId12"/>
    <p:sldId id="264" r:id="rId13"/>
    <p:sldId id="265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8" autoAdjust="0"/>
    <p:restoredTop sz="84950" autoAdjust="0"/>
  </p:normalViewPr>
  <p:slideViewPr>
    <p:cSldViewPr snapToGrid="0">
      <p:cViewPr varScale="1">
        <p:scale>
          <a:sx n="79" d="100"/>
          <a:sy n="79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91187-2976-4982-85F9-12CFD30DF62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B5C1A85D-A310-4FBA-8B44-E6B5DCBB29E5}">
      <dgm:prSet phldrT="[Texte]" custT="1"/>
      <dgm:spPr/>
      <dgm:t>
        <a:bodyPr/>
        <a:lstStyle/>
        <a:p>
          <a:r>
            <a:rPr lang="fr-FR" sz="2000" dirty="0" smtClean="0"/>
            <a:t>Prise en main du logiciel</a:t>
          </a:r>
        </a:p>
        <a:p>
          <a:r>
            <a:rPr lang="fr-FR" sz="2000" dirty="0" smtClean="0"/>
            <a:t>Sep - </a:t>
          </a:r>
          <a:r>
            <a:rPr lang="fr-FR" sz="2000" dirty="0" err="1" smtClean="0"/>
            <a:t>Oct</a:t>
          </a:r>
          <a:endParaRPr lang="fr-FR" sz="2000" dirty="0"/>
        </a:p>
      </dgm:t>
    </dgm:pt>
    <dgm:pt modelId="{AC134A57-22C0-4A26-8004-C74D713950F9}" type="parTrans" cxnId="{BA493C60-DFE7-4A53-BB6A-C7B6AC600ADF}">
      <dgm:prSet/>
      <dgm:spPr/>
      <dgm:t>
        <a:bodyPr/>
        <a:lstStyle/>
        <a:p>
          <a:endParaRPr lang="fr-FR"/>
        </a:p>
      </dgm:t>
    </dgm:pt>
    <dgm:pt modelId="{BA7DD089-0433-4EF6-BA1E-C5E29C8A86E0}" type="sibTrans" cxnId="{BA493C60-DFE7-4A53-BB6A-C7B6AC600ADF}">
      <dgm:prSet/>
      <dgm:spPr/>
      <dgm:t>
        <a:bodyPr/>
        <a:lstStyle/>
        <a:p>
          <a:endParaRPr lang="fr-FR"/>
        </a:p>
      </dgm:t>
    </dgm:pt>
    <dgm:pt modelId="{D9D5C57C-ADB2-4002-AF9F-8AB2FE55FC11}">
      <dgm:prSet phldrT="[Texte]" custT="1"/>
      <dgm:spPr/>
      <dgm:t>
        <a:bodyPr/>
        <a:lstStyle/>
        <a:p>
          <a:r>
            <a:rPr lang="fr-FR" sz="2000" dirty="0" smtClean="0"/>
            <a:t>Prototypage</a:t>
          </a:r>
        </a:p>
        <a:p>
          <a:r>
            <a:rPr lang="fr-FR" sz="2000" dirty="0" err="1" smtClean="0"/>
            <a:t>Nov</a:t>
          </a:r>
          <a:endParaRPr lang="fr-FR" sz="2000" dirty="0"/>
        </a:p>
      </dgm:t>
    </dgm:pt>
    <dgm:pt modelId="{BAB1E96D-AC38-49EC-873E-F4DBB44DE504}" type="parTrans" cxnId="{3F786592-5469-4B07-8B5D-8B2E801EF5ED}">
      <dgm:prSet/>
      <dgm:spPr/>
      <dgm:t>
        <a:bodyPr/>
        <a:lstStyle/>
        <a:p>
          <a:endParaRPr lang="fr-FR"/>
        </a:p>
      </dgm:t>
    </dgm:pt>
    <dgm:pt modelId="{B8683046-2C3F-49F5-B3C3-B866380AF4F2}" type="sibTrans" cxnId="{3F786592-5469-4B07-8B5D-8B2E801EF5ED}">
      <dgm:prSet/>
      <dgm:spPr/>
      <dgm:t>
        <a:bodyPr/>
        <a:lstStyle/>
        <a:p>
          <a:endParaRPr lang="fr-FR"/>
        </a:p>
      </dgm:t>
    </dgm:pt>
    <dgm:pt modelId="{2D5F23C9-254F-46C8-8EAB-E45877379077}">
      <dgm:prSet phldrT="[Texte]" custT="1"/>
      <dgm:spPr/>
      <dgm:t>
        <a:bodyPr/>
        <a:lstStyle/>
        <a:p>
          <a:r>
            <a:rPr lang="fr-FR" sz="2000" dirty="0" smtClean="0"/>
            <a:t>Développement</a:t>
          </a:r>
        </a:p>
        <a:p>
          <a:r>
            <a:rPr lang="fr-FR" sz="2000" dirty="0" smtClean="0"/>
            <a:t>Déc - Jan</a:t>
          </a:r>
          <a:endParaRPr lang="fr-FR" sz="2000" dirty="0"/>
        </a:p>
      </dgm:t>
    </dgm:pt>
    <dgm:pt modelId="{818819D8-665D-44C2-8F59-34FAB0E2F9BA}" type="parTrans" cxnId="{AEEF6C95-A336-478F-A773-7065115C5C8F}">
      <dgm:prSet/>
      <dgm:spPr/>
      <dgm:t>
        <a:bodyPr/>
        <a:lstStyle/>
        <a:p>
          <a:endParaRPr lang="fr-FR"/>
        </a:p>
      </dgm:t>
    </dgm:pt>
    <dgm:pt modelId="{57317C1D-9BA9-437B-8BF7-0469C6B783D3}" type="sibTrans" cxnId="{AEEF6C95-A336-478F-A773-7065115C5C8F}">
      <dgm:prSet/>
      <dgm:spPr/>
      <dgm:t>
        <a:bodyPr/>
        <a:lstStyle/>
        <a:p>
          <a:endParaRPr lang="fr-FR"/>
        </a:p>
      </dgm:t>
    </dgm:pt>
    <dgm:pt modelId="{193DA21A-7C6C-46A6-820C-3EDB74B56881}">
      <dgm:prSet phldrT="[Texte]" custT="1"/>
      <dgm:spPr/>
      <dgm:t>
        <a:bodyPr/>
        <a:lstStyle/>
        <a:p>
          <a:r>
            <a:rPr lang="fr-FR" sz="2000" dirty="0" smtClean="0"/>
            <a:t>Portes Ouvertes</a:t>
          </a:r>
        </a:p>
        <a:p>
          <a:r>
            <a:rPr lang="fr-FR" sz="2000" dirty="0" err="1" smtClean="0"/>
            <a:t>Fév</a:t>
          </a:r>
          <a:endParaRPr lang="fr-FR" sz="2000" dirty="0"/>
        </a:p>
      </dgm:t>
    </dgm:pt>
    <dgm:pt modelId="{0B326A01-A527-4D28-8CA7-E82F2635BB12}" type="parTrans" cxnId="{D7E106CA-7251-4831-85CF-A52C01E9D8E1}">
      <dgm:prSet/>
      <dgm:spPr/>
      <dgm:t>
        <a:bodyPr/>
        <a:lstStyle/>
        <a:p>
          <a:endParaRPr lang="fr-FR"/>
        </a:p>
      </dgm:t>
    </dgm:pt>
    <dgm:pt modelId="{0BF33ED9-E134-45DA-A291-E776450FAD5D}" type="sibTrans" cxnId="{D7E106CA-7251-4831-85CF-A52C01E9D8E1}">
      <dgm:prSet/>
      <dgm:spPr/>
      <dgm:t>
        <a:bodyPr/>
        <a:lstStyle/>
        <a:p>
          <a:endParaRPr lang="fr-FR"/>
        </a:p>
      </dgm:t>
    </dgm:pt>
    <dgm:pt modelId="{D4F82FF4-1678-4FC8-BA37-00A902F4C3FB}">
      <dgm:prSet phldrT="[Texte]" custT="1"/>
      <dgm:spPr/>
      <dgm:t>
        <a:bodyPr/>
        <a:lstStyle/>
        <a:p>
          <a:r>
            <a:rPr lang="fr-FR" sz="2000" dirty="0" smtClean="0"/>
            <a:t>Test par les élèves</a:t>
          </a:r>
        </a:p>
        <a:p>
          <a:r>
            <a:rPr lang="fr-FR" sz="2000" dirty="0" smtClean="0"/>
            <a:t>Jan</a:t>
          </a:r>
          <a:endParaRPr lang="fr-FR" sz="2000" dirty="0"/>
        </a:p>
      </dgm:t>
    </dgm:pt>
    <dgm:pt modelId="{8BC1FF86-F058-4605-AA05-C104B6A957C0}" type="parTrans" cxnId="{A8E72D46-154C-4B03-877A-A8B3B60C7845}">
      <dgm:prSet/>
      <dgm:spPr/>
      <dgm:t>
        <a:bodyPr/>
        <a:lstStyle/>
        <a:p>
          <a:endParaRPr lang="fr-FR"/>
        </a:p>
      </dgm:t>
    </dgm:pt>
    <dgm:pt modelId="{1293B3B4-ED4F-4347-9C1F-C0119B6853B5}" type="sibTrans" cxnId="{A8E72D46-154C-4B03-877A-A8B3B60C7845}">
      <dgm:prSet/>
      <dgm:spPr/>
      <dgm:t>
        <a:bodyPr/>
        <a:lstStyle/>
        <a:p>
          <a:endParaRPr lang="fr-FR"/>
        </a:p>
      </dgm:t>
    </dgm:pt>
    <dgm:pt modelId="{CAD72244-5981-4B3E-91B7-3AE2AB0478FD}">
      <dgm:prSet phldrT="[Texte]" custT="1"/>
      <dgm:spPr/>
      <dgm:t>
        <a:bodyPr/>
        <a:lstStyle/>
        <a:p>
          <a:r>
            <a:rPr lang="fr-FR" sz="2000" dirty="0" smtClean="0"/>
            <a:t>Améliorations et finalisation</a:t>
          </a:r>
        </a:p>
        <a:p>
          <a:r>
            <a:rPr lang="fr-FR" sz="2000" dirty="0" smtClean="0"/>
            <a:t>Mars</a:t>
          </a:r>
          <a:endParaRPr lang="fr-FR" sz="2000" dirty="0"/>
        </a:p>
      </dgm:t>
    </dgm:pt>
    <dgm:pt modelId="{C880E53E-AD89-4001-A2C8-48BFD964BADF}" type="parTrans" cxnId="{A80BD128-A4CC-4A18-BAAE-BF697CAC770F}">
      <dgm:prSet/>
      <dgm:spPr/>
      <dgm:t>
        <a:bodyPr/>
        <a:lstStyle/>
        <a:p>
          <a:endParaRPr lang="fr-FR"/>
        </a:p>
      </dgm:t>
    </dgm:pt>
    <dgm:pt modelId="{3062DAE4-F111-4365-A667-D439E5C82144}" type="sibTrans" cxnId="{A80BD128-A4CC-4A18-BAAE-BF697CAC770F}">
      <dgm:prSet/>
      <dgm:spPr/>
      <dgm:t>
        <a:bodyPr/>
        <a:lstStyle/>
        <a:p>
          <a:endParaRPr lang="fr-FR"/>
        </a:p>
      </dgm:t>
    </dgm:pt>
    <dgm:pt modelId="{6D9EF4F0-96BE-4982-969E-F206798924C8}" type="pres">
      <dgm:prSet presAssocID="{C1291187-2976-4982-85F9-12CFD30DF623}" presName="Name0" presStyleCnt="0">
        <dgm:presLayoutVars>
          <dgm:dir/>
          <dgm:resizeHandles val="exact"/>
        </dgm:presLayoutVars>
      </dgm:prSet>
      <dgm:spPr/>
    </dgm:pt>
    <dgm:pt modelId="{0EEBDE07-3DB8-42F7-AF63-23AB0A88FC0E}" type="pres">
      <dgm:prSet presAssocID="{C1291187-2976-4982-85F9-12CFD30DF623}" presName="arrow" presStyleLbl="bgShp" presStyleIdx="0" presStyleCnt="1"/>
      <dgm:spPr/>
    </dgm:pt>
    <dgm:pt modelId="{072CD9D5-9CCA-451F-B411-46B89E63B209}" type="pres">
      <dgm:prSet presAssocID="{C1291187-2976-4982-85F9-12CFD30DF623}" presName="points" presStyleCnt="0"/>
      <dgm:spPr/>
    </dgm:pt>
    <dgm:pt modelId="{50874E3D-514D-4DDD-A378-E548D2AFB138}" type="pres">
      <dgm:prSet presAssocID="{B5C1A85D-A310-4FBA-8B44-E6B5DCBB29E5}" presName="compositeA" presStyleCnt="0"/>
      <dgm:spPr/>
    </dgm:pt>
    <dgm:pt modelId="{77972284-5E28-4480-903E-872B71EF2C39}" type="pres">
      <dgm:prSet presAssocID="{B5C1A85D-A310-4FBA-8B44-E6B5DCBB29E5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21E7BD-C476-4CA5-8772-E541F3B39CC0}" type="pres">
      <dgm:prSet presAssocID="{B5C1A85D-A310-4FBA-8B44-E6B5DCBB29E5}" presName="circleA" presStyleLbl="node1" presStyleIdx="0" presStyleCnt="6"/>
      <dgm:spPr/>
    </dgm:pt>
    <dgm:pt modelId="{92180516-66A9-4FA1-B46B-F35E7B9FA7E6}" type="pres">
      <dgm:prSet presAssocID="{B5C1A85D-A310-4FBA-8B44-E6B5DCBB29E5}" presName="spaceA" presStyleCnt="0"/>
      <dgm:spPr/>
    </dgm:pt>
    <dgm:pt modelId="{63B9BFED-6B56-4D3A-9FC2-DCC754F72B50}" type="pres">
      <dgm:prSet presAssocID="{BA7DD089-0433-4EF6-BA1E-C5E29C8A86E0}" presName="space" presStyleCnt="0"/>
      <dgm:spPr/>
    </dgm:pt>
    <dgm:pt modelId="{F694FBBC-4724-4747-B363-802C6895A72D}" type="pres">
      <dgm:prSet presAssocID="{D9D5C57C-ADB2-4002-AF9F-8AB2FE55FC11}" presName="compositeB" presStyleCnt="0"/>
      <dgm:spPr/>
    </dgm:pt>
    <dgm:pt modelId="{D83729DB-8814-4413-84C8-411AD6C62FF3}" type="pres">
      <dgm:prSet presAssocID="{D9D5C57C-ADB2-4002-AF9F-8AB2FE55FC1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8D82E7-1C4C-4A0F-B11B-11FD8C8C88EE}" type="pres">
      <dgm:prSet presAssocID="{D9D5C57C-ADB2-4002-AF9F-8AB2FE55FC11}" presName="circleB" presStyleLbl="node1" presStyleIdx="1" presStyleCnt="6"/>
      <dgm:spPr/>
    </dgm:pt>
    <dgm:pt modelId="{8AA15171-7F7A-43C9-8CD0-62B2E27A9B41}" type="pres">
      <dgm:prSet presAssocID="{D9D5C57C-ADB2-4002-AF9F-8AB2FE55FC11}" presName="spaceB" presStyleCnt="0"/>
      <dgm:spPr/>
    </dgm:pt>
    <dgm:pt modelId="{91A1B3AF-1B19-406F-9CF9-398F50CAC1F2}" type="pres">
      <dgm:prSet presAssocID="{B8683046-2C3F-49F5-B3C3-B866380AF4F2}" presName="space" presStyleCnt="0"/>
      <dgm:spPr/>
    </dgm:pt>
    <dgm:pt modelId="{93D92443-DDDB-4F17-AA92-56B522B54EEB}" type="pres">
      <dgm:prSet presAssocID="{2D5F23C9-254F-46C8-8EAB-E45877379077}" presName="compositeA" presStyleCnt="0"/>
      <dgm:spPr/>
    </dgm:pt>
    <dgm:pt modelId="{925C71B8-8B60-4169-9308-E3B0E5F76142}" type="pres">
      <dgm:prSet presAssocID="{2D5F23C9-254F-46C8-8EAB-E45877379077}" presName="textA" presStyleLbl="revTx" presStyleIdx="2" presStyleCnt="6" custScaleX="1110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20C407-B18A-45B0-B0F2-476751D3D497}" type="pres">
      <dgm:prSet presAssocID="{2D5F23C9-254F-46C8-8EAB-E45877379077}" presName="circleA" presStyleLbl="node1" presStyleIdx="2" presStyleCnt="6"/>
      <dgm:spPr/>
    </dgm:pt>
    <dgm:pt modelId="{9209A272-EE89-4246-963F-CF266FDC61C3}" type="pres">
      <dgm:prSet presAssocID="{2D5F23C9-254F-46C8-8EAB-E45877379077}" presName="spaceA" presStyleCnt="0"/>
      <dgm:spPr/>
    </dgm:pt>
    <dgm:pt modelId="{6B35760E-FDD8-4A8F-A380-1857C8E3E809}" type="pres">
      <dgm:prSet presAssocID="{57317C1D-9BA9-437B-8BF7-0469C6B783D3}" presName="space" presStyleCnt="0"/>
      <dgm:spPr/>
    </dgm:pt>
    <dgm:pt modelId="{2EA56BF7-7816-4F84-A84F-849AA2C81FEA}" type="pres">
      <dgm:prSet presAssocID="{D4F82FF4-1678-4FC8-BA37-00A902F4C3FB}" presName="compositeB" presStyleCnt="0"/>
      <dgm:spPr/>
    </dgm:pt>
    <dgm:pt modelId="{43EDFB40-217C-4A4C-A19F-E712206D8095}" type="pres">
      <dgm:prSet presAssocID="{D4F82FF4-1678-4FC8-BA37-00A902F4C3F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C649FF-90AB-442E-A903-54FBFB0B0E5D}" type="pres">
      <dgm:prSet presAssocID="{D4F82FF4-1678-4FC8-BA37-00A902F4C3FB}" presName="circleB" presStyleLbl="node1" presStyleIdx="3" presStyleCnt="6"/>
      <dgm:spPr/>
    </dgm:pt>
    <dgm:pt modelId="{4A335EAF-28AD-418D-8811-819B70C62100}" type="pres">
      <dgm:prSet presAssocID="{D4F82FF4-1678-4FC8-BA37-00A902F4C3FB}" presName="spaceB" presStyleCnt="0"/>
      <dgm:spPr/>
    </dgm:pt>
    <dgm:pt modelId="{04ECCDD9-92B2-4469-8786-4CF2ED38C29A}" type="pres">
      <dgm:prSet presAssocID="{1293B3B4-ED4F-4347-9C1F-C0119B6853B5}" presName="space" presStyleCnt="0"/>
      <dgm:spPr/>
    </dgm:pt>
    <dgm:pt modelId="{0B8B29BC-A71A-4042-AD09-ED1F0FAE0A20}" type="pres">
      <dgm:prSet presAssocID="{193DA21A-7C6C-46A6-820C-3EDB74B56881}" presName="compositeA" presStyleCnt="0"/>
      <dgm:spPr/>
    </dgm:pt>
    <dgm:pt modelId="{59EB97AF-AF3B-4E12-8961-84837A5FFB81}" type="pres">
      <dgm:prSet presAssocID="{193DA21A-7C6C-46A6-820C-3EDB74B56881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1FFA8D-1604-4FAF-A1D8-ECF9ECA2DFF6}" type="pres">
      <dgm:prSet presAssocID="{193DA21A-7C6C-46A6-820C-3EDB74B56881}" presName="circleA" presStyleLbl="node1" presStyleIdx="4" presStyleCnt="6"/>
      <dgm:spPr/>
    </dgm:pt>
    <dgm:pt modelId="{F8522294-A460-4D93-859F-4D25F4214052}" type="pres">
      <dgm:prSet presAssocID="{193DA21A-7C6C-46A6-820C-3EDB74B56881}" presName="spaceA" presStyleCnt="0"/>
      <dgm:spPr/>
    </dgm:pt>
    <dgm:pt modelId="{7CB3148E-3603-480B-BD4B-E36A892EF1B7}" type="pres">
      <dgm:prSet presAssocID="{0BF33ED9-E134-45DA-A291-E776450FAD5D}" presName="space" presStyleCnt="0"/>
      <dgm:spPr/>
    </dgm:pt>
    <dgm:pt modelId="{3C2EE000-1586-4804-9ABB-F5E27B90E746}" type="pres">
      <dgm:prSet presAssocID="{CAD72244-5981-4B3E-91B7-3AE2AB0478FD}" presName="compositeB" presStyleCnt="0"/>
      <dgm:spPr/>
    </dgm:pt>
    <dgm:pt modelId="{136B3728-3264-4700-960C-5E004300A658}" type="pres">
      <dgm:prSet presAssocID="{CAD72244-5981-4B3E-91B7-3AE2AB0478FD}" presName="textB" presStyleLbl="revTx" presStyleIdx="5" presStyleCnt="6" custScaleX="1403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B2148F-6BBE-47DB-9B0E-ED02C49FD5D1}" type="pres">
      <dgm:prSet presAssocID="{CAD72244-5981-4B3E-91B7-3AE2AB0478FD}" presName="circleB" presStyleLbl="node1" presStyleIdx="5" presStyleCnt="6"/>
      <dgm:spPr/>
    </dgm:pt>
    <dgm:pt modelId="{3428395B-137E-4118-B0BC-72DCB53FC6EC}" type="pres">
      <dgm:prSet presAssocID="{CAD72244-5981-4B3E-91B7-3AE2AB0478FD}" presName="spaceB" presStyleCnt="0"/>
      <dgm:spPr/>
    </dgm:pt>
  </dgm:ptLst>
  <dgm:cxnLst>
    <dgm:cxn modelId="{4EAD66E5-CAC7-44AB-ADB3-9E176588E86A}" type="presOf" srcId="{193DA21A-7C6C-46A6-820C-3EDB74B56881}" destId="{59EB97AF-AF3B-4E12-8961-84837A5FFB81}" srcOrd="0" destOrd="0" presId="urn:microsoft.com/office/officeart/2005/8/layout/hProcess11"/>
    <dgm:cxn modelId="{F855BED3-7604-4C6E-81A5-BA40143537D0}" type="presOf" srcId="{D4F82FF4-1678-4FC8-BA37-00A902F4C3FB}" destId="{43EDFB40-217C-4A4C-A19F-E712206D8095}" srcOrd="0" destOrd="0" presId="urn:microsoft.com/office/officeart/2005/8/layout/hProcess11"/>
    <dgm:cxn modelId="{A8E72D46-154C-4B03-877A-A8B3B60C7845}" srcId="{C1291187-2976-4982-85F9-12CFD30DF623}" destId="{D4F82FF4-1678-4FC8-BA37-00A902F4C3FB}" srcOrd="3" destOrd="0" parTransId="{8BC1FF86-F058-4605-AA05-C104B6A957C0}" sibTransId="{1293B3B4-ED4F-4347-9C1F-C0119B6853B5}"/>
    <dgm:cxn modelId="{BF3A6D7D-3D27-4E6B-A193-7289E2DE07C2}" type="presOf" srcId="{2D5F23C9-254F-46C8-8EAB-E45877379077}" destId="{925C71B8-8B60-4169-9308-E3B0E5F76142}" srcOrd="0" destOrd="0" presId="urn:microsoft.com/office/officeart/2005/8/layout/hProcess11"/>
    <dgm:cxn modelId="{D0232A24-C419-41C7-BE75-F50B4E527146}" type="presOf" srcId="{C1291187-2976-4982-85F9-12CFD30DF623}" destId="{6D9EF4F0-96BE-4982-969E-F206798924C8}" srcOrd="0" destOrd="0" presId="urn:microsoft.com/office/officeart/2005/8/layout/hProcess11"/>
    <dgm:cxn modelId="{D7E106CA-7251-4831-85CF-A52C01E9D8E1}" srcId="{C1291187-2976-4982-85F9-12CFD30DF623}" destId="{193DA21A-7C6C-46A6-820C-3EDB74B56881}" srcOrd="4" destOrd="0" parTransId="{0B326A01-A527-4D28-8CA7-E82F2635BB12}" sibTransId="{0BF33ED9-E134-45DA-A291-E776450FAD5D}"/>
    <dgm:cxn modelId="{BA493C60-DFE7-4A53-BB6A-C7B6AC600ADF}" srcId="{C1291187-2976-4982-85F9-12CFD30DF623}" destId="{B5C1A85D-A310-4FBA-8B44-E6B5DCBB29E5}" srcOrd="0" destOrd="0" parTransId="{AC134A57-22C0-4A26-8004-C74D713950F9}" sibTransId="{BA7DD089-0433-4EF6-BA1E-C5E29C8A86E0}"/>
    <dgm:cxn modelId="{C1B0A45D-A822-4F8E-862B-BDEF00292FB7}" type="presOf" srcId="{D9D5C57C-ADB2-4002-AF9F-8AB2FE55FC11}" destId="{D83729DB-8814-4413-84C8-411AD6C62FF3}" srcOrd="0" destOrd="0" presId="urn:microsoft.com/office/officeart/2005/8/layout/hProcess11"/>
    <dgm:cxn modelId="{AEEF6C95-A336-478F-A773-7065115C5C8F}" srcId="{C1291187-2976-4982-85F9-12CFD30DF623}" destId="{2D5F23C9-254F-46C8-8EAB-E45877379077}" srcOrd="2" destOrd="0" parTransId="{818819D8-665D-44C2-8F59-34FAB0E2F9BA}" sibTransId="{57317C1D-9BA9-437B-8BF7-0469C6B783D3}"/>
    <dgm:cxn modelId="{3F786592-5469-4B07-8B5D-8B2E801EF5ED}" srcId="{C1291187-2976-4982-85F9-12CFD30DF623}" destId="{D9D5C57C-ADB2-4002-AF9F-8AB2FE55FC11}" srcOrd="1" destOrd="0" parTransId="{BAB1E96D-AC38-49EC-873E-F4DBB44DE504}" sibTransId="{B8683046-2C3F-49F5-B3C3-B866380AF4F2}"/>
    <dgm:cxn modelId="{8A95BEC0-D7CD-4335-B57F-3C77330F623B}" type="presOf" srcId="{B5C1A85D-A310-4FBA-8B44-E6B5DCBB29E5}" destId="{77972284-5E28-4480-903E-872B71EF2C39}" srcOrd="0" destOrd="0" presId="urn:microsoft.com/office/officeart/2005/8/layout/hProcess11"/>
    <dgm:cxn modelId="{A80BD128-A4CC-4A18-BAAE-BF697CAC770F}" srcId="{C1291187-2976-4982-85F9-12CFD30DF623}" destId="{CAD72244-5981-4B3E-91B7-3AE2AB0478FD}" srcOrd="5" destOrd="0" parTransId="{C880E53E-AD89-4001-A2C8-48BFD964BADF}" sibTransId="{3062DAE4-F111-4365-A667-D439E5C82144}"/>
    <dgm:cxn modelId="{206A45F6-E12F-4CC4-9638-611F6D2818C6}" type="presOf" srcId="{CAD72244-5981-4B3E-91B7-3AE2AB0478FD}" destId="{136B3728-3264-4700-960C-5E004300A658}" srcOrd="0" destOrd="0" presId="urn:microsoft.com/office/officeart/2005/8/layout/hProcess11"/>
    <dgm:cxn modelId="{54F7968C-890E-4D74-81AC-967614B98040}" type="presParOf" srcId="{6D9EF4F0-96BE-4982-969E-F206798924C8}" destId="{0EEBDE07-3DB8-42F7-AF63-23AB0A88FC0E}" srcOrd="0" destOrd="0" presId="urn:microsoft.com/office/officeart/2005/8/layout/hProcess11"/>
    <dgm:cxn modelId="{8B1BB4E3-35A8-43FA-970C-12C6FBE57413}" type="presParOf" srcId="{6D9EF4F0-96BE-4982-969E-F206798924C8}" destId="{072CD9D5-9CCA-451F-B411-46B89E63B209}" srcOrd="1" destOrd="0" presId="urn:microsoft.com/office/officeart/2005/8/layout/hProcess11"/>
    <dgm:cxn modelId="{8523012B-435B-42D7-AB81-7335ABFAB72F}" type="presParOf" srcId="{072CD9D5-9CCA-451F-B411-46B89E63B209}" destId="{50874E3D-514D-4DDD-A378-E548D2AFB138}" srcOrd="0" destOrd="0" presId="urn:microsoft.com/office/officeart/2005/8/layout/hProcess11"/>
    <dgm:cxn modelId="{F84910FF-8A09-4A9C-A4B8-89A6E075B7D0}" type="presParOf" srcId="{50874E3D-514D-4DDD-A378-E548D2AFB138}" destId="{77972284-5E28-4480-903E-872B71EF2C39}" srcOrd="0" destOrd="0" presId="urn:microsoft.com/office/officeart/2005/8/layout/hProcess11"/>
    <dgm:cxn modelId="{45979EEE-D77B-4133-95B9-A28492C30345}" type="presParOf" srcId="{50874E3D-514D-4DDD-A378-E548D2AFB138}" destId="{4C21E7BD-C476-4CA5-8772-E541F3B39CC0}" srcOrd="1" destOrd="0" presId="urn:microsoft.com/office/officeart/2005/8/layout/hProcess11"/>
    <dgm:cxn modelId="{8C7FDE40-9AD1-4FDD-B753-B5B393E735B2}" type="presParOf" srcId="{50874E3D-514D-4DDD-A378-E548D2AFB138}" destId="{92180516-66A9-4FA1-B46B-F35E7B9FA7E6}" srcOrd="2" destOrd="0" presId="urn:microsoft.com/office/officeart/2005/8/layout/hProcess11"/>
    <dgm:cxn modelId="{29B0A28F-4C6C-4A83-946F-928DBBD2F05D}" type="presParOf" srcId="{072CD9D5-9CCA-451F-B411-46B89E63B209}" destId="{63B9BFED-6B56-4D3A-9FC2-DCC754F72B50}" srcOrd="1" destOrd="0" presId="urn:microsoft.com/office/officeart/2005/8/layout/hProcess11"/>
    <dgm:cxn modelId="{171353D4-CB18-46BC-8579-708402BF6617}" type="presParOf" srcId="{072CD9D5-9CCA-451F-B411-46B89E63B209}" destId="{F694FBBC-4724-4747-B363-802C6895A72D}" srcOrd="2" destOrd="0" presId="urn:microsoft.com/office/officeart/2005/8/layout/hProcess11"/>
    <dgm:cxn modelId="{9BB03C7A-CC72-4F87-8378-9F67A140593A}" type="presParOf" srcId="{F694FBBC-4724-4747-B363-802C6895A72D}" destId="{D83729DB-8814-4413-84C8-411AD6C62FF3}" srcOrd="0" destOrd="0" presId="urn:microsoft.com/office/officeart/2005/8/layout/hProcess11"/>
    <dgm:cxn modelId="{100E26E9-B731-4DCE-AEB5-09E746B27A18}" type="presParOf" srcId="{F694FBBC-4724-4747-B363-802C6895A72D}" destId="{038D82E7-1C4C-4A0F-B11B-11FD8C8C88EE}" srcOrd="1" destOrd="0" presId="urn:microsoft.com/office/officeart/2005/8/layout/hProcess11"/>
    <dgm:cxn modelId="{432FB3A1-C26E-4D02-87F2-5FF7FDC714C6}" type="presParOf" srcId="{F694FBBC-4724-4747-B363-802C6895A72D}" destId="{8AA15171-7F7A-43C9-8CD0-62B2E27A9B41}" srcOrd="2" destOrd="0" presId="urn:microsoft.com/office/officeart/2005/8/layout/hProcess11"/>
    <dgm:cxn modelId="{8B372E23-2502-43AD-A146-25F522EFBE33}" type="presParOf" srcId="{072CD9D5-9CCA-451F-B411-46B89E63B209}" destId="{91A1B3AF-1B19-406F-9CF9-398F50CAC1F2}" srcOrd="3" destOrd="0" presId="urn:microsoft.com/office/officeart/2005/8/layout/hProcess11"/>
    <dgm:cxn modelId="{14BEA1AE-2833-4EAE-9600-5CA19383262C}" type="presParOf" srcId="{072CD9D5-9CCA-451F-B411-46B89E63B209}" destId="{93D92443-DDDB-4F17-AA92-56B522B54EEB}" srcOrd="4" destOrd="0" presId="urn:microsoft.com/office/officeart/2005/8/layout/hProcess11"/>
    <dgm:cxn modelId="{EDBACD66-4CBB-475D-A501-E0E10F16067D}" type="presParOf" srcId="{93D92443-DDDB-4F17-AA92-56B522B54EEB}" destId="{925C71B8-8B60-4169-9308-E3B0E5F76142}" srcOrd="0" destOrd="0" presId="urn:microsoft.com/office/officeart/2005/8/layout/hProcess11"/>
    <dgm:cxn modelId="{C1403331-CA22-46EA-A756-9A419CDC58DD}" type="presParOf" srcId="{93D92443-DDDB-4F17-AA92-56B522B54EEB}" destId="{D820C407-B18A-45B0-B0F2-476751D3D497}" srcOrd="1" destOrd="0" presId="urn:microsoft.com/office/officeart/2005/8/layout/hProcess11"/>
    <dgm:cxn modelId="{015D192B-5FAE-4569-9CA4-F2696D96E389}" type="presParOf" srcId="{93D92443-DDDB-4F17-AA92-56B522B54EEB}" destId="{9209A272-EE89-4246-963F-CF266FDC61C3}" srcOrd="2" destOrd="0" presId="urn:microsoft.com/office/officeart/2005/8/layout/hProcess11"/>
    <dgm:cxn modelId="{F5EA1A59-3F75-4152-816D-4AE839A57261}" type="presParOf" srcId="{072CD9D5-9CCA-451F-B411-46B89E63B209}" destId="{6B35760E-FDD8-4A8F-A380-1857C8E3E809}" srcOrd="5" destOrd="0" presId="urn:microsoft.com/office/officeart/2005/8/layout/hProcess11"/>
    <dgm:cxn modelId="{F5B021B4-6632-4EB7-96B5-4EC156966AC9}" type="presParOf" srcId="{072CD9D5-9CCA-451F-B411-46B89E63B209}" destId="{2EA56BF7-7816-4F84-A84F-849AA2C81FEA}" srcOrd="6" destOrd="0" presId="urn:microsoft.com/office/officeart/2005/8/layout/hProcess11"/>
    <dgm:cxn modelId="{31AF89E4-495E-4265-9B91-7E61B4375764}" type="presParOf" srcId="{2EA56BF7-7816-4F84-A84F-849AA2C81FEA}" destId="{43EDFB40-217C-4A4C-A19F-E712206D8095}" srcOrd="0" destOrd="0" presId="urn:microsoft.com/office/officeart/2005/8/layout/hProcess11"/>
    <dgm:cxn modelId="{C36C31AA-9A6B-452E-AD28-CC004313B10A}" type="presParOf" srcId="{2EA56BF7-7816-4F84-A84F-849AA2C81FEA}" destId="{69C649FF-90AB-442E-A903-54FBFB0B0E5D}" srcOrd="1" destOrd="0" presId="urn:microsoft.com/office/officeart/2005/8/layout/hProcess11"/>
    <dgm:cxn modelId="{CAB7E8F9-2F77-4406-B01C-2C3FA8351E01}" type="presParOf" srcId="{2EA56BF7-7816-4F84-A84F-849AA2C81FEA}" destId="{4A335EAF-28AD-418D-8811-819B70C62100}" srcOrd="2" destOrd="0" presId="urn:microsoft.com/office/officeart/2005/8/layout/hProcess11"/>
    <dgm:cxn modelId="{91A91AD5-B9E6-47DD-BF88-F94EB3CF5FBC}" type="presParOf" srcId="{072CD9D5-9CCA-451F-B411-46B89E63B209}" destId="{04ECCDD9-92B2-4469-8786-4CF2ED38C29A}" srcOrd="7" destOrd="0" presId="urn:microsoft.com/office/officeart/2005/8/layout/hProcess11"/>
    <dgm:cxn modelId="{49CC49E1-A8DC-487D-AC3E-12B47E9AF8EE}" type="presParOf" srcId="{072CD9D5-9CCA-451F-B411-46B89E63B209}" destId="{0B8B29BC-A71A-4042-AD09-ED1F0FAE0A20}" srcOrd="8" destOrd="0" presId="urn:microsoft.com/office/officeart/2005/8/layout/hProcess11"/>
    <dgm:cxn modelId="{D694E1CB-F728-45D5-8855-0A75E087DA03}" type="presParOf" srcId="{0B8B29BC-A71A-4042-AD09-ED1F0FAE0A20}" destId="{59EB97AF-AF3B-4E12-8961-84837A5FFB81}" srcOrd="0" destOrd="0" presId="urn:microsoft.com/office/officeart/2005/8/layout/hProcess11"/>
    <dgm:cxn modelId="{36E47834-1CA8-4E13-B478-BD75698CCE06}" type="presParOf" srcId="{0B8B29BC-A71A-4042-AD09-ED1F0FAE0A20}" destId="{AE1FFA8D-1604-4FAF-A1D8-ECF9ECA2DFF6}" srcOrd="1" destOrd="0" presId="urn:microsoft.com/office/officeart/2005/8/layout/hProcess11"/>
    <dgm:cxn modelId="{5FC13E89-A350-446F-AB5E-0923D7D24B6D}" type="presParOf" srcId="{0B8B29BC-A71A-4042-AD09-ED1F0FAE0A20}" destId="{F8522294-A460-4D93-859F-4D25F4214052}" srcOrd="2" destOrd="0" presId="urn:microsoft.com/office/officeart/2005/8/layout/hProcess11"/>
    <dgm:cxn modelId="{B7E64DDD-60DA-4A17-BDBA-514E2E57BE7F}" type="presParOf" srcId="{072CD9D5-9CCA-451F-B411-46B89E63B209}" destId="{7CB3148E-3603-480B-BD4B-E36A892EF1B7}" srcOrd="9" destOrd="0" presId="urn:microsoft.com/office/officeart/2005/8/layout/hProcess11"/>
    <dgm:cxn modelId="{796273DB-F367-4342-890A-EBD3D8C4009E}" type="presParOf" srcId="{072CD9D5-9CCA-451F-B411-46B89E63B209}" destId="{3C2EE000-1586-4804-9ABB-F5E27B90E746}" srcOrd="10" destOrd="0" presId="urn:microsoft.com/office/officeart/2005/8/layout/hProcess11"/>
    <dgm:cxn modelId="{F672AEC4-3011-4B3B-8A25-F82B3C55DB49}" type="presParOf" srcId="{3C2EE000-1586-4804-9ABB-F5E27B90E746}" destId="{136B3728-3264-4700-960C-5E004300A658}" srcOrd="0" destOrd="0" presId="urn:microsoft.com/office/officeart/2005/8/layout/hProcess11"/>
    <dgm:cxn modelId="{A47A1D1D-3DFE-4841-8BAC-CD1B5AEA2D31}" type="presParOf" srcId="{3C2EE000-1586-4804-9ABB-F5E27B90E746}" destId="{89B2148F-6BBE-47DB-9B0E-ED02C49FD5D1}" srcOrd="1" destOrd="0" presId="urn:microsoft.com/office/officeart/2005/8/layout/hProcess11"/>
    <dgm:cxn modelId="{F472BCB5-9D4B-43F0-BBB3-33F30CFADF2E}" type="presParOf" srcId="{3C2EE000-1586-4804-9ABB-F5E27B90E746}" destId="{3428395B-137E-4118-B0BC-72DCB53FC6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BDE07-3DB8-42F7-AF63-23AB0A88FC0E}">
      <dsp:nvSpPr>
        <dsp:cNvPr id="0" name=""/>
        <dsp:cNvSpPr/>
      </dsp:nvSpPr>
      <dsp:spPr>
        <a:xfrm>
          <a:off x="0" y="1319987"/>
          <a:ext cx="10515600" cy="175998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72284-5E28-4480-903E-872B71EF2C39}">
      <dsp:nvSpPr>
        <dsp:cNvPr id="0" name=""/>
        <dsp:cNvSpPr/>
      </dsp:nvSpPr>
      <dsp:spPr>
        <a:xfrm>
          <a:off x="4192" y="0"/>
          <a:ext cx="1397886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Prise en main du logiciel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Sep - </a:t>
          </a:r>
          <a:r>
            <a:rPr lang="fr-FR" sz="2000" kern="1200" dirty="0" err="1" smtClean="0"/>
            <a:t>Oct</a:t>
          </a:r>
          <a:endParaRPr lang="fr-FR" sz="2000" kern="1200" dirty="0"/>
        </a:p>
      </dsp:txBody>
      <dsp:txXfrm>
        <a:off x="4192" y="0"/>
        <a:ext cx="1397886" cy="1759983"/>
      </dsp:txXfrm>
    </dsp:sp>
    <dsp:sp modelId="{4C21E7BD-C476-4CA5-8772-E541F3B39CC0}">
      <dsp:nvSpPr>
        <dsp:cNvPr id="0" name=""/>
        <dsp:cNvSpPr/>
      </dsp:nvSpPr>
      <dsp:spPr>
        <a:xfrm>
          <a:off x="483137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29DB-8814-4413-84C8-411AD6C62FF3}">
      <dsp:nvSpPr>
        <dsp:cNvPr id="0" name=""/>
        <dsp:cNvSpPr/>
      </dsp:nvSpPr>
      <dsp:spPr>
        <a:xfrm>
          <a:off x="1471973" y="2639974"/>
          <a:ext cx="1397886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Prototypage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Nov</a:t>
          </a:r>
          <a:endParaRPr lang="fr-FR" sz="2000" kern="1200" dirty="0"/>
        </a:p>
      </dsp:txBody>
      <dsp:txXfrm>
        <a:off x="1471973" y="2639974"/>
        <a:ext cx="1397886" cy="1759983"/>
      </dsp:txXfrm>
    </dsp:sp>
    <dsp:sp modelId="{038D82E7-1C4C-4A0F-B11B-11FD8C8C88EE}">
      <dsp:nvSpPr>
        <dsp:cNvPr id="0" name=""/>
        <dsp:cNvSpPr/>
      </dsp:nvSpPr>
      <dsp:spPr>
        <a:xfrm>
          <a:off x="1950918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C71B8-8B60-4169-9308-E3B0E5F76142}">
      <dsp:nvSpPr>
        <dsp:cNvPr id="0" name=""/>
        <dsp:cNvSpPr/>
      </dsp:nvSpPr>
      <dsp:spPr>
        <a:xfrm>
          <a:off x="2939754" y="0"/>
          <a:ext cx="1552241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Développement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Déc - Jan</a:t>
          </a:r>
          <a:endParaRPr lang="fr-FR" sz="2000" kern="1200" dirty="0"/>
        </a:p>
      </dsp:txBody>
      <dsp:txXfrm>
        <a:off x="2939754" y="0"/>
        <a:ext cx="1552241" cy="1759983"/>
      </dsp:txXfrm>
    </dsp:sp>
    <dsp:sp modelId="{D820C407-B18A-45B0-B0F2-476751D3D497}">
      <dsp:nvSpPr>
        <dsp:cNvPr id="0" name=""/>
        <dsp:cNvSpPr/>
      </dsp:nvSpPr>
      <dsp:spPr>
        <a:xfrm>
          <a:off x="3495877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FB40-217C-4A4C-A19F-E712206D8095}">
      <dsp:nvSpPr>
        <dsp:cNvPr id="0" name=""/>
        <dsp:cNvSpPr/>
      </dsp:nvSpPr>
      <dsp:spPr>
        <a:xfrm>
          <a:off x="4561890" y="2639974"/>
          <a:ext cx="1397886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Test par les élèves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Jan</a:t>
          </a:r>
          <a:endParaRPr lang="fr-FR" sz="2000" kern="1200" dirty="0"/>
        </a:p>
      </dsp:txBody>
      <dsp:txXfrm>
        <a:off x="4561890" y="2639974"/>
        <a:ext cx="1397886" cy="1759983"/>
      </dsp:txXfrm>
    </dsp:sp>
    <dsp:sp modelId="{69C649FF-90AB-442E-A903-54FBFB0B0E5D}">
      <dsp:nvSpPr>
        <dsp:cNvPr id="0" name=""/>
        <dsp:cNvSpPr/>
      </dsp:nvSpPr>
      <dsp:spPr>
        <a:xfrm>
          <a:off x="5040835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B97AF-AF3B-4E12-8961-84837A5FFB81}">
      <dsp:nvSpPr>
        <dsp:cNvPr id="0" name=""/>
        <dsp:cNvSpPr/>
      </dsp:nvSpPr>
      <dsp:spPr>
        <a:xfrm>
          <a:off x="6029671" y="0"/>
          <a:ext cx="1397886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Portes Ouvertes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Fév</a:t>
          </a:r>
          <a:endParaRPr lang="fr-FR" sz="2000" kern="1200" dirty="0"/>
        </a:p>
      </dsp:txBody>
      <dsp:txXfrm>
        <a:off x="6029671" y="0"/>
        <a:ext cx="1397886" cy="1759983"/>
      </dsp:txXfrm>
    </dsp:sp>
    <dsp:sp modelId="{AE1FFA8D-1604-4FAF-A1D8-ECF9ECA2DFF6}">
      <dsp:nvSpPr>
        <dsp:cNvPr id="0" name=""/>
        <dsp:cNvSpPr/>
      </dsp:nvSpPr>
      <dsp:spPr>
        <a:xfrm>
          <a:off x="6508616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B3728-3264-4700-960C-5E004300A658}">
      <dsp:nvSpPr>
        <dsp:cNvPr id="0" name=""/>
        <dsp:cNvSpPr/>
      </dsp:nvSpPr>
      <dsp:spPr>
        <a:xfrm>
          <a:off x="7497452" y="2639974"/>
          <a:ext cx="1962395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Améliorations et finalisation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Mars</a:t>
          </a:r>
          <a:endParaRPr lang="fr-FR" sz="2000" kern="1200" dirty="0"/>
        </a:p>
      </dsp:txBody>
      <dsp:txXfrm>
        <a:off x="7497452" y="2639974"/>
        <a:ext cx="1962395" cy="1759983"/>
      </dsp:txXfrm>
    </dsp:sp>
    <dsp:sp modelId="{89B2148F-6BBE-47DB-9B0E-ED02C49FD5D1}">
      <dsp:nvSpPr>
        <dsp:cNvPr id="0" name=""/>
        <dsp:cNvSpPr/>
      </dsp:nvSpPr>
      <dsp:spPr>
        <a:xfrm>
          <a:off x="8258652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054F-F1C7-4390-BA67-25B9ECAC0932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D238-BC0F-4C4D-A230-46F9AEFF6E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12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53E4-F211-4D92-A9C2-88B27EAE0D86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5A73-AF58-4DBD-AC25-4385B3001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Explications sur les premières idées + logo Good </a:t>
            </a:r>
            <a:r>
              <a:rPr lang="fr-FR" dirty="0" err="1"/>
              <a:t>enough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voulait faire</a:t>
            </a:r>
            <a:r>
              <a:rPr lang="fr-FR" baseline="0" dirty="0"/>
              <a:t> un site sur l’informatique, plus </a:t>
            </a:r>
            <a:r>
              <a:rPr lang="fr-FR" baseline="0" dirty="0" err="1"/>
              <a:t>précisement</a:t>
            </a:r>
            <a:r>
              <a:rPr lang="fr-FR" baseline="0" dirty="0"/>
              <a:t> de la vente de matériel informatique, sauf que ce n’était pas possible. On est donc passés a une agence de </a:t>
            </a:r>
            <a:r>
              <a:rPr lang="fr-FR" baseline="0" dirty="0" err="1"/>
              <a:t>programmatiob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Idées pour le logo : rappel du monde de l’internet, rapport avec la programmation</a:t>
            </a:r>
            <a:r>
              <a:rPr lang="fr-FR" baseline="0" dirty="0"/>
              <a:t> ou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Ensuite juste logo = titre de l’agence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Et pour finir I/0 = idée du rapport avec l’informatique qui unit l’hardware et le software, et nous en tant que programmeurs, on passe du hardware (</a:t>
            </a:r>
            <a:r>
              <a:rPr lang="fr-FR" baseline="0" dirty="0" err="1"/>
              <a:t>fromhardware</a:t>
            </a:r>
            <a:r>
              <a:rPr lang="fr-FR" baseline="0" dirty="0"/>
              <a:t>) au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 plus,</a:t>
            </a:r>
            <a:r>
              <a:rPr lang="fr-FR" baseline="0" dirty="0"/>
              <a:t> le input et output, est utilisé en informatique, et ca rappelle les bits 1 et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		</a:t>
            </a:r>
            <a:r>
              <a:rPr lang="fr-FR" baseline="0" dirty="0">
                <a:sym typeface="Wingdings" panose="05000000000000000000" pitchFamily="2" charset="2"/>
              </a:rPr>
              <a:t> on exploite les capacités techniques d’une machine pour créer un produit numérique, mais l’hardware est la source de 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7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charte graphique : juste style très</a:t>
            </a:r>
            <a:r>
              <a:rPr lang="fr-FR" baseline="0" dirty="0"/>
              <a:t> simple et sombre, qui va droit à l’essentiel, comme beaucoup de sites actuels</a:t>
            </a:r>
          </a:p>
          <a:p>
            <a:r>
              <a:rPr lang="fr-FR" baseline="0" dirty="0"/>
              <a:t>Cheminement logo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3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vidéo</a:t>
            </a:r>
            <a:r>
              <a:rPr lang="fr-FR" baseline="0" dirty="0"/>
              <a:t>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Ton décalé </a:t>
            </a:r>
            <a:r>
              <a:rPr lang="fr-FR" baseline="0" dirty="0" err="1"/>
              <a:t>humouristique</a:t>
            </a: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</a:t>
            </a:r>
            <a:r>
              <a:rPr lang="fr-FR" baseline="0" dirty="0"/>
              <a:t> a pensé à des hackers car ils sont associés à des </a:t>
            </a:r>
            <a:r>
              <a:rPr lang="fr-FR" baseline="0" dirty="0" err="1"/>
              <a:t>personens</a:t>
            </a:r>
            <a:r>
              <a:rPr lang="fr-FR" baseline="0" dirty="0"/>
              <a:t> qui codent très vite et se connaissent énormément en informatique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On voulait </a:t>
            </a:r>
            <a:r>
              <a:rPr lang="fr-FR" baseline="0" dirty="0" err="1"/>
              <a:t>relféter</a:t>
            </a:r>
            <a:r>
              <a:rPr lang="fr-FR" baseline="0" dirty="0"/>
              <a:t> l’</a:t>
            </a:r>
            <a:r>
              <a:rPr lang="fr-FR" baseline="0" dirty="0" err="1"/>
              <a:t>hambiance</a:t>
            </a:r>
            <a:r>
              <a:rPr lang="fr-FR" baseline="0" dirty="0"/>
              <a:t> conviviale de l’agence, on est toujours </a:t>
            </a:r>
            <a:r>
              <a:rPr lang="fr-FR" baseline="0" dirty="0" err="1"/>
              <a:t>décompréssé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4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thème du jeu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8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toile à 7 branches 7"/>
          <p:cNvSpPr/>
          <p:nvPr userDrawn="1"/>
        </p:nvSpPr>
        <p:spPr>
          <a:xfrm>
            <a:off x="2859314" y="192314"/>
            <a:ext cx="6473372" cy="6473372"/>
          </a:xfrm>
          <a:prstGeom prst="star7">
            <a:avLst>
              <a:gd name="adj" fmla="val 40142"/>
              <a:gd name="hf" fmla="val 102572"/>
              <a:gd name="vf" fmla="val 1052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030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85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10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25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0"/>
            <a:ext cx="773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674" y="6375679"/>
            <a:ext cx="487527" cy="4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2081F7-1F5A-4619-BCC4-5226FB9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PTUT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351F4F-36DB-4947-A99A-581F55678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Grandjean-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maglione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tom</a:t>
            </a:r>
          </a:p>
          <a:p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haist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loic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Salah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salah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anuar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A5E95-D16B-43B3-A317-15CA1A2B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5A40E6-117A-4F6B-B87B-8D461882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  <a:p>
            <a:r>
              <a:rPr lang="fr-FR" dirty="0"/>
              <a:t>Jeu de plateau</a:t>
            </a:r>
          </a:p>
          <a:p>
            <a:r>
              <a:rPr lang="fr-FR" dirty="0"/>
              <a:t>Inspiré de </a:t>
            </a:r>
            <a:r>
              <a:rPr lang="fr-FR" dirty="0" err="1"/>
              <a:t>CashFlow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72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7A6E0B-79D7-446F-B6BB-C40DFE6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9257AD-7117-4386-AEC1-FE222FC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du pourquoi ce thème</a:t>
            </a:r>
          </a:p>
        </p:txBody>
      </p:sp>
    </p:spTree>
    <p:extLst>
      <p:ext uri="{BB962C8B-B14F-4D97-AF65-F5344CB8AC3E}">
        <p14:creationId xmlns:p14="http://schemas.microsoft.com/office/powerpoint/2010/main" val="72570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3C22D-4F1C-47F6-A2DC-3B429FB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BDC9AF7-D36C-441C-BA11-786C43AD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1218392"/>
            <a:ext cx="7863058" cy="51650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CF7ECA87-A176-44C2-91A3-3533609B697C}"/>
              </a:ext>
            </a:extLst>
          </p:cNvPr>
          <p:cNvSpPr txBox="1"/>
          <p:nvPr/>
        </p:nvSpPr>
        <p:spPr>
          <a:xfrm>
            <a:off x="4993558" y="2448914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Avant-Projet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BD88FB9-98FD-4559-BFDD-FF77B5773D3E}"/>
              </a:ext>
            </a:extLst>
          </p:cNvPr>
          <p:cNvSpPr txBox="1"/>
          <p:nvPr/>
        </p:nvSpPr>
        <p:spPr>
          <a:xfrm>
            <a:off x="4993558" y="1769301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Réalisation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2BC20C6B-7879-45EA-AAE6-E44204E00D91}"/>
              </a:ext>
            </a:extLst>
          </p:cNvPr>
          <p:cNvSpPr txBox="1"/>
          <p:nvPr/>
        </p:nvSpPr>
        <p:spPr>
          <a:xfrm>
            <a:off x="4993558" y="5860218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Cloture</a:t>
            </a:r>
            <a:endParaRPr lang="fr-F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97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92507-2C8E-4E9D-81EC-AE3250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364394"/>
            <a:ext cx="10515600" cy="1325563"/>
          </a:xfrm>
        </p:spPr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006794659"/>
              </p:ext>
            </p:extLst>
          </p:nvPr>
        </p:nvGraphicFramePr>
        <p:xfrm>
          <a:off x="1106424" y="1673034"/>
          <a:ext cx="10515600" cy="4399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04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59272-4F45-46D5-AB7A-E1872746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 </a:t>
            </a:r>
            <a:r>
              <a:rPr lang="fr-FR" dirty="0" err="1"/>
              <a:t>credits</a:t>
            </a:r>
            <a:r>
              <a:rPr lang="fr-FR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BDF76E-6A86-44AE-83E9-4E0BE9A6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2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214DB-9701-4408-A453-985FF50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générique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9DDBC6-5F4D-4A0B-8177-3F5AE00A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3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CA65EF-64CB-485F-9EFD-7BB1A7E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 </a:t>
            </a:r>
            <a:r>
              <a:rPr lang="fr-FR"/>
              <a:t>credits</a:t>
            </a:r>
            <a:r>
              <a:rPr lang="fr-F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8EB3E2-B0C8-492C-BE05-BD59E6A5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9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68533-6623-45B0-9CFB-3DE8567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d’agence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9F94A-CB45-4F6F-B21A-68FE1F27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Premières idées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Idée Finale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Charte graphique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Vidéo</a:t>
            </a:r>
          </a:p>
        </p:txBody>
      </p:sp>
    </p:spTree>
    <p:extLst>
      <p:ext uri="{BB962C8B-B14F-4D97-AF65-F5344CB8AC3E}">
        <p14:creationId xmlns:p14="http://schemas.microsoft.com/office/powerpoint/2010/main" val="303186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8EAB1-352F-4CC4-BDA6-61191780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idées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1" y="5462296"/>
            <a:ext cx="7136267" cy="9059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6" y="406365"/>
            <a:ext cx="3693886" cy="369388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2249714" cy="22497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43" y="1916800"/>
            <a:ext cx="914286" cy="6730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73" y="4142534"/>
            <a:ext cx="6996825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589A9-363B-4486-80E8-1100CA0A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 Finale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71" y="2286000"/>
            <a:ext cx="7260808" cy="3594100"/>
          </a:xfrm>
        </p:spPr>
      </p:pic>
    </p:spTree>
    <p:extLst>
      <p:ext uri="{BB962C8B-B14F-4D97-AF65-F5344CB8AC3E}">
        <p14:creationId xmlns:p14="http://schemas.microsoft.com/office/powerpoint/2010/main" val="42166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16220-F4EF-42E6-AD6C-2B916BF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37" t="12252" r="1301" b="3628"/>
          <a:stretch/>
        </p:blipFill>
        <p:spPr>
          <a:xfrm>
            <a:off x="1320381" y="1145687"/>
            <a:ext cx="10062225" cy="48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7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9F1A8-6C9D-405C-A880-FAF1702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63DDEA-9258-4A5A-A4FD-48307C3A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Ton décalé, humoristique</a:t>
            </a:r>
          </a:p>
          <a:p>
            <a:r>
              <a:rPr lang="fr-FR" dirty="0"/>
              <a:t>Hackers </a:t>
            </a:r>
            <a:r>
              <a:rPr lang="fr-FR" dirty="0">
                <a:sym typeface="Wingdings" panose="05000000000000000000" pitchFamily="2" charset="2"/>
              </a:rPr>
              <a:t> codent vite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    bons en informatique</a:t>
            </a:r>
          </a:p>
          <a:p>
            <a:r>
              <a:rPr lang="fr-FR" dirty="0" err="1"/>
              <a:t>Convivials</a:t>
            </a:r>
            <a:endParaRPr lang="fr-FR" dirty="0"/>
          </a:p>
          <a:p>
            <a:r>
              <a:rPr lang="fr-FR" dirty="0"/>
              <a:t>Décompressés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3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27FFE-A051-4FD3-85D7-B0E1B33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SERIOUS GAME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E43708-BBB8-46B1-B7F5-E5E4877F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Analyse du besoin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Études des logiciels et choix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Brainstorming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Définition du thème et validation</a:t>
            </a:r>
          </a:p>
        </p:txBody>
      </p:sp>
    </p:spTree>
    <p:extLst>
      <p:ext uri="{BB962C8B-B14F-4D97-AF65-F5344CB8AC3E}">
        <p14:creationId xmlns:p14="http://schemas.microsoft.com/office/powerpoint/2010/main" val="15149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FD4D0-8F48-4108-9EE7-1DBAAFEE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F5B6E3-0AA9-49ED-AC42-D40105A6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Jeu sérieux</a:t>
            </a:r>
          </a:p>
          <a:p>
            <a:pPr lvl="1"/>
            <a:r>
              <a:rPr lang="fr-FR" dirty="0"/>
              <a:t>DUT MMI</a:t>
            </a:r>
          </a:p>
          <a:p>
            <a:pPr lvl="1"/>
            <a:r>
              <a:rPr lang="fr-FR" dirty="0"/>
              <a:t>Ludique et éducatif</a:t>
            </a:r>
          </a:p>
        </p:txBody>
      </p:sp>
    </p:spTree>
    <p:extLst>
      <p:ext uri="{BB962C8B-B14F-4D97-AF65-F5344CB8AC3E}">
        <p14:creationId xmlns:p14="http://schemas.microsoft.com/office/powerpoint/2010/main" val="242721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14647-22CF-4391-B119-A642CC7C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EDCFE0-F35E-4604-A2D4-141CEE82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81843"/>
            <a:ext cx="10178322" cy="3593591"/>
          </a:xfrm>
        </p:spPr>
        <p:txBody>
          <a:bodyPr/>
          <a:lstStyle/>
          <a:p>
            <a:r>
              <a:rPr lang="fr-FR" dirty="0"/>
              <a:t>Listing de toutes les matières de MMI</a:t>
            </a:r>
          </a:p>
          <a:p>
            <a:r>
              <a:rPr lang="fr-FR" dirty="0"/>
              <a:t>Brainstorming autour de ces idées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44EFB39F-4FA5-415D-A146-46FE7FBE1E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44" y="1387366"/>
            <a:ext cx="6137863" cy="43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47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165</TotalTime>
  <Words>340</Words>
  <Application>Microsoft Office PowerPoint</Application>
  <PresentationFormat>Grand écran</PresentationFormat>
  <Paragraphs>77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Gill Sans MT</vt:lpstr>
      <vt:lpstr>Impact</vt:lpstr>
      <vt:lpstr>Wingdings</vt:lpstr>
      <vt:lpstr>Badge</vt:lpstr>
      <vt:lpstr>PTUT</vt:lpstr>
      <vt:lpstr>Site d’agence - Sommaire</vt:lpstr>
      <vt:lpstr>Premières idées</vt:lpstr>
      <vt:lpstr>Idée Finale</vt:lpstr>
      <vt:lpstr>Charte graphique</vt:lpstr>
      <vt:lpstr>Vidéo</vt:lpstr>
      <vt:lpstr>SERIOUS GAME - Sommaire</vt:lpstr>
      <vt:lpstr>Analyse du besoin</vt:lpstr>
      <vt:lpstr>Brainstorming</vt:lpstr>
      <vt:lpstr>Définition du thème et validation</vt:lpstr>
      <vt:lpstr>Définition du thème et validation</vt:lpstr>
      <vt:lpstr>Définition du thème et validation</vt:lpstr>
      <vt:lpstr>Planning</vt:lpstr>
      <vt:lpstr>Roll credits…</vt:lpstr>
      <vt:lpstr>Post générique</vt:lpstr>
      <vt:lpstr>Real credits.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</dc:title>
  <dc:creator>Tom Grandjean</dc:creator>
  <cp:lastModifiedBy>Anuar Salah Salah</cp:lastModifiedBy>
  <cp:revision>54</cp:revision>
  <dcterms:created xsi:type="dcterms:W3CDTF">2018-05-28T18:09:13Z</dcterms:created>
  <dcterms:modified xsi:type="dcterms:W3CDTF">2018-06-01T10:48:36Z</dcterms:modified>
</cp:coreProperties>
</file>