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35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3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8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36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8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0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7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6F7D-CF88-4B3B-B15D-6F725867670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9034" y="2760453"/>
            <a:ext cx="3036498" cy="15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 smtClean="0"/>
              <a:t>LE TRUC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607170" y="112143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BUDGET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65389" y="3075164"/>
            <a:ext cx="28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CONNAISSANCES DU LOGICIEL ET LANGAGE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0446" y="5259728"/>
            <a:ext cx="286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NORMES ( de </a:t>
            </a:r>
            <a:r>
              <a:rPr lang="fr-FR" dirty="0" smtClean="0"/>
              <a:t>programmation, permettant ainsi l’amélioration par d’autres personnes)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06746" y="3213664"/>
            <a:ext cx="28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TEMPS IMPARTI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7733" y="1490766"/>
            <a:ext cx="344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ETUDIANT CONCEPTEUR DU JEU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782941" y="1490766"/>
            <a:ext cx="344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ETUDIANT UTILISATEUR DU JEU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506746" y="4751896"/>
            <a:ext cx="28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RAPPORT AVEC DUT MMI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117415" y="15965"/>
            <a:ext cx="572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Roboto Bk" pitchFamily="2" charset="0"/>
                <a:ea typeface="Roboto Bk" pitchFamily="2" charset="0"/>
              </a:rPr>
              <a:t>ELEMENTS DU MILEU EXTERIEUR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907732" y="2282965"/>
            <a:ext cx="344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EDUQUER L’UTILISATEUR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068731" y="4796157"/>
            <a:ext cx="28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DIFFERENTS SYSTEMES D’EXPLOITATION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28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Bk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Anuar Salah Salah</dc:creator>
  <cp:lastModifiedBy>Anuar Salah Salah</cp:lastModifiedBy>
  <cp:revision>9</cp:revision>
  <dcterms:created xsi:type="dcterms:W3CDTF">2018-05-20T11:17:41Z</dcterms:created>
  <dcterms:modified xsi:type="dcterms:W3CDTF">2018-05-28T17:34:35Z</dcterms:modified>
</cp:coreProperties>
</file>