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1F40EA3-FD68-4690-B178-5864CF0924DF}" type="datetimeFigureOut">
              <a:rPr lang="ru-RU" smtClean="0"/>
              <a:t>07.10.2015</a:t>
            </a:fld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C5DFE08-16DE-4B53-AC6E-4FD3896E59D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future profession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 of Maksimov Alexey student of 8A grade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Being software developer a.k.a. coder seems to be really interesting for me. I knew C++ when I was in 3-4 grade. I was interested in coding because I wanted to make games and computer viruses.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skills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understanding of math</a:t>
            </a:r>
          </a:p>
          <a:p>
            <a:r>
              <a:rPr lang="en-US" dirty="0" smtClean="0"/>
              <a:t>A bit of psychology (To know how to make things understandable and intuitive)</a:t>
            </a:r>
          </a:p>
          <a:p>
            <a:r>
              <a:rPr lang="en-US" dirty="0" smtClean="0"/>
              <a:t>UI Designing</a:t>
            </a:r>
            <a:endParaRPr lang="en-US" dirty="0" smtClean="0"/>
          </a:p>
          <a:p>
            <a:r>
              <a:rPr lang="en-US" dirty="0" smtClean="0"/>
              <a:t>Understanding of </a:t>
            </a:r>
            <a:r>
              <a:rPr lang="en-US" dirty="0" smtClean="0"/>
              <a:t>algorithms </a:t>
            </a:r>
            <a:r>
              <a:rPr lang="en-US" dirty="0" smtClean="0"/>
              <a:t>(</a:t>
            </a:r>
            <a:r>
              <a:rPr lang="en-US" dirty="0" smtClean="0"/>
              <a:t>D</a:t>
            </a:r>
            <a:r>
              <a:rPr lang="en-US" dirty="0" smtClean="0"/>
              <a:t>ijkstra, Shell sort)</a:t>
            </a:r>
          </a:p>
          <a:p>
            <a:r>
              <a:rPr lang="en-US" dirty="0" smtClean="0"/>
              <a:t>English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profession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software developer is well paid</a:t>
            </a:r>
          </a:p>
          <a:p>
            <a:r>
              <a:rPr lang="en-US" dirty="0" smtClean="0"/>
              <a:t>It seems to be enjoyable</a:t>
            </a:r>
          </a:p>
          <a:p>
            <a:r>
              <a:rPr lang="en-US" dirty="0" smtClean="0"/>
              <a:t>You can work from anywhere. All you need is one laptop and the internet connection. </a:t>
            </a:r>
            <a:endParaRPr lang="en-US" dirty="0" smtClean="0"/>
          </a:p>
          <a:p>
            <a:r>
              <a:rPr lang="en-US" dirty="0" smtClean="0"/>
              <a:t>You always keep on learning new things in your office, in your project. Your knowledge </a:t>
            </a:r>
            <a:r>
              <a:rPr lang="en-US" dirty="0" smtClean="0"/>
              <a:t>increases </a:t>
            </a:r>
            <a:r>
              <a:rPr lang="en-US" dirty="0" smtClean="0"/>
              <a:t>with your experience.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upgrade your skills </a:t>
            </a:r>
            <a:r>
              <a:rPr lang="en-US" dirty="0" smtClean="0"/>
              <a:t>continuously(I’m not sure is it disadvantage)</a:t>
            </a:r>
          </a:p>
          <a:p>
            <a:r>
              <a:rPr lang="en-US" dirty="0" smtClean="0"/>
              <a:t>You need to sit and sit and sit (After 8 hrs of sitting it gets uncomfortable)</a:t>
            </a:r>
          </a:p>
          <a:p>
            <a:r>
              <a:rPr lang="en-US" dirty="0" smtClean="0"/>
              <a:t>There is there too much competition  </a:t>
            </a:r>
            <a:r>
              <a:rPr lang="en-US" dirty="0" smtClean="0"/>
              <a:t>because they can work threw internet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there too many programming languages</a:t>
            </a:r>
            <a:endParaRPr lang="ru-RU" dirty="0"/>
          </a:p>
        </p:txBody>
      </p:sp>
      <p:pic>
        <p:nvPicPr>
          <p:cNvPr id="4" name="Содержимое 3" descr="standard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538" y="1484784"/>
            <a:ext cx="8523915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have chosen this profession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was fun for me. Especially game development</a:t>
            </a:r>
          </a:p>
          <a:p>
            <a:r>
              <a:rPr lang="en-US" dirty="0" smtClean="0"/>
              <a:t>This is how I can help myself to make something monotonous (like copying files, pressing buttons and etc.)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for your patience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8" y="16462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347864" y="4077072"/>
            <a:ext cx="23042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72</TotalTime>
  <Words>209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Литейная</vt:lpstr>
      <vt:lpstr>My future profession</vt:lpstr>
      <vt:lpstr>Software developer</vt:lpstr>
      <vt:lpstr>Required skills</vt:lpstr>
      <vt:lpstr>Advantages of profession</vt:lpstr>
      <vt:lpstr>Disadvantages</vt:lpstr>
      <vt:lpstr>Why is there too many programming languages</vt:lpstr>
      <vt:lpstr>Why I have chosen this profession</vt:lpstr>
      <vt:lpstr>Thank for your patience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future profession</dc:title>
  <dc:creator>Alexey Maksimov</dc:creator>
  <cp:lastModifiedBy>Alexey Maksimov</cp:lastModifiedBy>
  <cp:revision>21</cp:revision>
  <dcterms:created xsi:type="dcterms:W3CDTF">2015-10-07T11:20:27Z</dcterms:created>
  <dcterms:modified xsi:type="dcterms:W3CDTF">2015-10-07T12:33:12Z</dcterms:modified>
</cp:coreProperties>
</file>