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72" r:id="rId13"/>
    <p:sldId id="273" r:id="rId14"/>
    <p:sldId id="274" r:id="rId15"/>
    <p:sldId id="278" r:id="rId16"/>
    <p:sldId id="275" r:id="rId17"/>
    <p:sldId id="279" r:id="rId18"/>
    <p:sldId id="280" r:id="rId19"/>
    <p:sldId id="281" r:id="rId20"/>
    <p:sldId id="285" r:id="rId21"/>
    <p:sldId id="286" r:id="rId22"/>
    <p:sldId id="28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9A0F9-C88B-4077-9805-7D3F9672E22D}" v="6" dt="2021-05-31T13:03:03.674"/>
    <p1510:client id="{64C5834D-3406-47D4-8679-7ED1EB731F53}" v="113" dt="2021-05-31T13:13:03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차승철" userId="9792c88f-5336-4330-b978-2a8ee1dc372b" providerId="ADAL" clId="{4F682223-9ED5-46A2-8D1C-C1B38AEC9B8B}"/>
    <pc:docChg chg="undo custSel addSld delSld modSld sldOrd">
      <pc:chgData name="차승철" userId="9792c88f-5336-4330-b978-2a8ee1dc372b" providerId="ADAL" clId="{4F682223-9ED5-46A2-8D1C-C1B38AEC9B8B}" dt="2021-05-04T02:06:43.384" v="4355" actId="21"/>
      <pc:docMkLst>
        <pc:docMk/>
      </pc:docMkLst>
      <pc:sldChg chg="modSp mod">
        <pc:chgData name="차승철" userId="9792c88f-5336-4330-b978-2a8ee1dc372b" providerId="ADAL" clId="{4F682223-9ED5-46A2-8D1C-C1B38AEC9B8B}" dt="2021-05-04T01:56:29.206" v="3877"/>
        <pc:sldMkLst>
          <pc:docMk/>
          <pc:sldMk cId="848294008" sldId="256"/>
        </pc:sldMkLst>
        <pc:spChg chg="mod">
          <ac:chgData name="차승철" userId="9792c88f-5336-4330-b978-2a8ee1dc372b" providerId="ADAL" clId="{4F682223-9ED5-46A2-8D1C-C1B38AEC9B8B}" dt="2021-05-04T01:56:25.230" v="3860" actId="20577"/>
          <ac:spMkLst>
            <pc:docMk/>
            <pc:sldMk cId="848294008" sldId="256"/>
            <ac:spMk id="2" creationId="{0ECA8BCE-103A-496D-9B08-40BFA0631470}"/>
          </ac:spMkLst>
        </pc:spChg>
        <pc:spChg chg="mod">
          <ac:chgData name="차승철" userId="9792c88f-5336-4330-b978-2a8ee1dc372b" providerId="ADAL" clId="{4F682223-9ED5-46A2-8D1C-C1B38AEC9B8B}" dt="2021-05-04T01:56:29.206" v="3877"/>
          <ac:spMkLst>
            <pc:docMk/>
            <pc:sldMk cId="848294008" sldId="256"/>
            <ac:spMk id="3" creationId="{217354EF-8886-478A-A2AE-84331B586767}"/>
          </ac:spMkLst>
        </pc:spChg>
      </pc:sldChg>
      <pc:sldChg chg="addSp delSp modSp new mod modClrScheme chgLayout">
        <pc:chgData name="차승철" userId="9792c88f-5336-4330-b978-2a8ee1dc372b" providerId="ADAL" clId="{4F682223-9ED5-46A2-8D1C-C1B38AEC9B8B}" dt="2021-05-03T08:43:45.511" v="35"/>
        <pc:sldMkLst>
          <pc:docMk/>
          <pc:sldMk cId="973146778" sldId="258"/>
        </pc:sldMkLst>
        <pc:spChg chg="mod ord">
          <ac:chgData name="차승철" userId="9792c88f-5336-4330-b978-2a8ee1dc372b" providerId="ADAL" clId="{4F682223-9ED5-46A2-8D1C-C1B38AEC9B8B}" dt="2021-05-03T08:43:20.733" v="25" actId="700"/>
          <ac:spMkLst>
            <pc:docMk/>
            <pc:sldMk cId="973146778" sldId="258"/>
            <ac:spMk id="2" creationId="{BA7CDB8B-4173-4068-8E06-BE574F74357A}"/>
          </ac:spMkLst>
        </pc:spChg>
        <pc:spChg chg="del mod ord">
          <ac:chgData name="차승철" userId="9792c88f-5336-4330-b978-2a8ee1dc372b" providerId="ADAL" clId="{4F682223-9ED5-46A2-8D1C-C1B38AEC9B8B}" dt="2021-05-03T08:43:20.733" v="25" actId="700"/>
          <ac:spMkLst>
            <pc:docMk/>
            <pc:sldMk cId="973146778" sldId="258"/>
            <ac:spMk id="3" creationId="{69503698-9876-4C64-ACE9-591EEFD3DFB6}"/>
          </ac:spMkLst>
        </pc:spChg>
        <pc:spChg chg="add del mod ord">
          <ac:chgData name="차승철" userId="9792c88f-5336-4330-b978-2a8ee1dc372b" providerId="ADAL" clId="{4F682223-9ED5-46A2-8D1C-C1B38AEC9B8B}" dt="2021-05-03T08:43:22.045" v="26" actId="22"/>
          <ac:spMkLst>
            <pc:docMk/>
            <pc:sldMk cId="973146778" sldId="258"/>
            <ac:spMk id="4" creationId="{7E184E1F-B5AE-4398-9AE2-053FC4F520D8}"/>
          </ac:spMkLst>
        </pc:spChg>
        <pc:spChg chg="add mod ord">
          <ac:chgData name="차승철" userId="9792c88f-5336-4330-b978-2a8ee1dc372b" providerId="ADAL" clId="{4F682223-9ED5-46A2-8D1C-C1B38AEC9B8B}" dt="2021-05-03T08:43:45.511" v="35"/>
          <ac:spMkLst>
            <pc:docMk/>
            <pc:sldMk cId="973146778" sldId="258"/>
            <ac:spMk id="5" creationId="{188C9AB3-F641-4907-81F9-2D4A951A117E}"/>
          </ac:spMkLst>
        </pc:spChg>
        <pc:picChg chg="add mod ord">
          <ac:chgData name="차승철" userId="9792c88f-5336-4330-b978-2a8ee1dc372b" providerId="ADAL" clId="{4F682223-9ED5-46A2-8D1C-C1B38AEC9B8B}" dt="2021-05-03T08:43:22.045" v="26" actId="22"/>
          <ac:picMkLst>
            <pc:docMk/>
            <pc:sldMk cId="973146778" sldId="258"/>
            <ac:picMk id="7" creationId="{0B36CDD0-A4DE-4EF6-B6BB-AC201FB42967}"/>
          </ac:picMkLst>
        </pc:picChg>
      </pc:sldChg>
      <pc:sldChg chg="modSp new del mod">
        <pc:chgData name="차승철" userId="9792c88f-5336-4330-b978-2a8ee1dc372b" providerId="ADAL" clId="{4F682223-9ED5-46A2-8D1C-C1B38AEC9B8B}" dt="2021-05-03T08:43:02.756" v="3" actId="680"/>
        <pc:sldMkLst>
          <pc:docMk/>
          <pc:sldMk cId="1742442414" sldId="258"/>
        </pc:sldMkLst>
        <pc:spChg chg="mod">
          <ac:chgData name="차승철" userId="9792c88f-5336-4330-b978-2a8ee1dc372b" providerId="ADAL" clId="{4F682223-9ED5-46A2-8D1C-C1B38AEC9B8B}" dt="2021-05-03T08:43:02.105" v="2"/>
          <ac:spMkLst>
            <pc:docMk/>
            <pc:sldMk cId="1742442414" sldId="258"/>
            <ac:spMk id="2" creationId="{3BD5D3B0-5CE1-409D-A188-F1EAF2844EB3}"/>
          </ac:spMkLst>
        </pc:spChg>
      </pc:sldChg>
      <pc:sldChg chg="modSp add mod">
        <pc:chgData name="차승철" userId="9792c88f-5336-4330-b978-2a8ee1dc372b" providerId="ADAL" clId="{4F682223-9ED5-46A2-8D1C-C1B38AEC9B8B}" dt="2021-05-03T08:44:12.535" v="47"/>
        <pc:sldMkLst>
          <pc:docMk/>
          <pc:sldMk cId="2029988626" sldId="259"/>
        </pc:sldMkLst>
        <pc:spChg chg="mod">
          <ac:chgData name="차승철" userId="9792c88f-5336-4330-b978-2a8ee1dc372b" providerId="ADAL" clId="{4F682223-9ED5-46A2-8D1C-C1B38AEC9B8B}" dt="2021-05-03T08:44:12.535" v="47"/>
          <ac:spMkLst>
            <pc:docMk/>
            <pc:sldMk cId="2029988626" sldId="259"/>
            <ac:spMk id="5" creationId="{188C9AB3-F641-4907-81F9-2D4A951A117E}"/>
          </ac:spMkLst>
        </pc:spChg>
      </pc:sldChg>
      <pc:sldChg chg="modSp add mod">
        <pc:chgData name="차승철" userId="9792c88f-5336-4330-b978-2a8ee1dc372b" providerId="ADAL" clId="{4F682223-9ED5-46A2-8D1C-C1B38AEC9B8B}" dt="2021-05-03T08:45:14.863" v="107"/>
        <pc:sldMkLst>
          <pc:docMk/>
          <pc:sldMk cId="1452606767" sldId="260"/>
        </pc:sldMkLst>
        <pc:spChg chg="mod">
          <ac:chgData name="차승철" userId="9792c88f-5336-4330-b978-2a8ee1dc372b" providerId="ADAL" clId="{4F682223-9ED5-46A2-8D1C-C1B38AEC9B8B}" dt="2021-05-03T08:45:14.863" v="107"/>
          <ac:spMkLst>
            <pc:docMk/>
            <pc:sldMk cId="1452606767" sldId="260"/>
            <ac:spMk id="5" creationId="{188C9AB3-F641-4907-81F9-2D4A951A117E}"/>
          </ac:spMkLst>
        </pc:spChg>
      </pc:sldChg>
      <pc:sldChg chg="modSp add mod">
        <pc:chgData name="차승철" userId="9792c88f-5336-4330-b978-2a8ee1dc372b" providerId="ADAL" clId="{4F682223-9ED5-46A2-8D1C-C1B38AEC9B8B}" dt="2021-05-03T08:45:28.396" v="112" actId="20577"/>
        <pc:sldMkLst>
          <pc:docMk/>
          <pc:sldMk cId="3099067225" sldId="261"/>
        </pc:sldMkLst>
        <pc:spChg chg="mod">
          <ac:chgData name="차승철" userId="9792c88f-5336-4330-b978-2a8ee1dc372b" providerId="ADAL" clId="{4F682223-9ED5-46A2-8D1C-C1B38AEC9B8B}" dt="2021-05-03T08:45:28.396" v="112" actId="20577"/>
          <ac:spMkLst>
            <pc:docMk/>
            <pc:sldMk cId="3099067225" sldId="261"/>
            <ac:spMk id="5" creationId="{188C9AB3-F641-4907-81F9-2D4A951A117E}"/>
          </ac:spMkLst>
        </pc:spChg>
      </pc:sldChg>
      <pc:sldChg chg="addSp delSp modSp new mod">
        <pc:chgData name="차승철" userId="9792c88f-5336-4330-b978-2a8ee1dc372b" providerId="ADAL" clId="{4F682223-9ED5-46A2-8D1C-C1B38AEC9B8B}" dt="2021-05-03T08:47:05.724" v="292"/>
        <pc:sldMkLst>
          <pc:docMk/>
          <pc:sldMk cId="1134109376" sldId="262"/>
        </pc:sldMkLst>
        <pc:spChg chg="mod">
          <ac:chgData name="차승철" userId="9792c88f-5336-4330-b978-2a8ee1dc372b" providerId="ADAL" clId="{4F682223-9ED5-46A2-8D1C-C1B38AEC9B8B}" dt="2021-05-03T08:46:04.370" v="127"/>
          <ac:spMkLst>
            <pc:docMk/>
            <pc:sldMk cId="1134109376" sldId="262"/>
            <ac:spMk id="2" creationId="{32458E59-2B23-410D-8278-46790FB6B890}"/>
          </ac:spMkLst>
        </pc:spChg>
        <pc:spChg chg="del">
          <ac:chgData name="차승철" userId="9792c88f-5336-4330-b978-2a8ee1dc372b" providerId="ADAL" clId="{4F682223-9ED5-46A2-8D1C-C1B38AEC9B8B}" dt="2021-05-03T08:46:13.131" v="132" actId="22"/>
          <ac:spMkLst>
            <pc:docMk/>
            <pc:sldMk cId="1134109376" sldId="262"/>
            <ac:spMk id="3" creationId="{1F5BC47D-C2DF-47F5-AA8C-DDFDA387970C}"/>
          </ac:spMkLst>
        </pc:spChg>
        <pc:spChg chg="mod">
          <ac:chgData name="차승철" userId="9792c88f-5336-4330-b978-2a8ee1dc372b" providerId="ADAL" clId="{4F682223-9ED5-46A2-8D1C-C1B38AEC9B8B}" dt="2021-05-03T08:47:05.724" v="292"/>
          <ac:spMkLst>
            <pc:docMk/>
            <pc:sldMk cId="1134109376" sldId="262"/>
            <ac:spMk id="4" creationId="{3DEF3F0F-745C-419D-A2E5-126A2ECA5266}"/>
          </ac:spMkLst>
        </pc:spChg>
        <pc:picChg chg="add del mod">
          <ac:chgData name="차승철" userId="9792c88f-5336-4330-b978-2a8ee1dc372b" providerId="ADAL" clId="{4F682223-9ED5-46A2-8D1C-C1B38AEC9B8B}" dt="2021-05-03T08:46:12.553" v="131" actId="22"/>
          <ac:picMkLst>
            <pc:docMk/>
            <pc:sldMk cId="1134109376" sldId="262"/>
            <ac:picMk id="6" creationId="{682C9836-AD9C-4F3B-9431-7E2C19A8A520}"/>
          </ac:picMkLst>
        </pc:picChg>
        <pc:picChg chg="add mod ord">
          <ac:chgData name="차승철" userId="9792c88f-5336-4330-b978-2a8ee1dc372b" providerId="ADAL" clId="{4F682223-9ED5-46A2-8D1C-C1B38AEC9B8B}" dt="2021-05-03T08:46:20.056" v="134" actId="1076"/>
          <ac:picMkLst>
            <pc:docMk/>
            <pc:sldMk cId="1134109376" sldId="262"/>
            <ac:picMk id="8" creationId="{0E87C690-738A-4102-9C0C-52B2AB5D5EF4}"/>
          </ac:picMkLst>
        </pc:picChg>
      </pc:sldChg>
      <pc:sldChg chg="addSp delSp modSp new mod">
        <pc:chgData name="차승철" userId="9792c88f-5336-4330-b978-2a8ee1dc372b" providerId="ADAL" clId="{4F682223-9ED5-46A2-8D1C-C1B38AEC9B8B}" dt="2021-05-03T08:48:34.085" v="465" actId="478"/>
        <pc:sldMkLst>
          <pc:docMk/>
          <pc:sldMk cId="1660520158" sldId="263"/>
        </pc:sldMkLst>
        <pc:spChg chg="mod">
          <ac:chgData name="차승철" userId="9792c88f-5336-4330-b978-2a8ee1dc372b" providerId="ADAL" clId="{4F682223-9ED5-46A2-8D1C-C1B38AEC9B8B}" dt="2021-05-03T08:47:28.480" v="295"/>
          <ac:spMkLst>
            <pc:docMk/>
            <pc:sldMk cId="1660520158" sldId="263"/>
            <ac:spMk id="2" creationId="{4C584702-EC39-429E-AD09-CFB3B4F7BA3B}"/>
          </ac:spMkLst>
        </pc:spChg>
        <pc:spChg chg="del">
          <ac:chgData name="차승철" userId="9792c88f-5336-4330-b978-2a8ee1dc372b" providerId="ADAL" clId="{4F682223-9ED5-46A2-8D1C-C1B38AEC9B8B}" dt="2021-05-03T08:47:23.641" v="294" actId="22"/>
          <ac:spMkLst>
            <pc:docMk/>
            <pc:sldMk cId="1660520158" sldId="263"/>
            <ac:spMk id="3" creationId="{66BCB5B9-EB74-4531-A7C8-6E57EF60F3F2}"/>
          </ac:spMkLst>
        </pc:spChg>
        <pc:spChg chg="mod">
          <ac:chgData name="차승철" userId="9792c88f-5336-4330-b978-2a8ee1dc372b" providerId="ADAL" clId="{4F682223-9ED5-46A2-8D1C-C1B38AEC9B8B}" dt="2021-05-03T08:48:06.636" v="462" actId="20577"/>
          <ac:spMkLst>
            <pc:docMk/>
            <pc:sldMk cId="1660520158" sldId="263"/>
            <ac:spMk id="4" creationId="{1B316E2B-5E12-4A4F-AA4A-A74FECD54074}"/>
          </ac:spMkLst>
        </pc:spChg>
        <pc:picChg chg="add mod ord">
          <ac:chgData name="차승철" userId="9792c88f-5336-4330-b978-2a8ee1dc372b" providerId="ADAL" clId="{4F682223-9ED5-46A2-8D1C-C1B38AEC9B8B}" dt="2021-05-03T08:47:23.641" v="294" actId="22"/>
          <ac:picMkLst>
            <pc:docMk/>
            <pc:sldMk cId="1660520158" sldId="263"/>
            <ac:picMk id="6" creationId="{29076F5D-29F6-4026-BB3E-F9D717551FCA}"/>
          </ac:picMkLst>
        </pc:picChg>
        <pc:picChg chg="add del">
          <ac:chgData name="차승철" userId="9792c88f-5336-4330-b978-2a8ee1dc372b" providerId="ADAL" clId="{4F682223-9ED5-46A2-8D1C-C1B38AEC9B8B}" dt="2021-05-03T08:48:34.085" v="465" actId="478"/>
          <ac:picMkLst>
            <pc:docMk/>
            <pc:sldMk cId="1660520158" sldId="263"/>
            <ac:picMk id="8" creationId="{59263BBB-4BCE-4EAC-B433-2936A677976A}"/>
          </ac:picMkLst>
        </pc:picChg>
      </pc:sldChg>
      <pc:sldChg chg="addSp delSp modSp add mod modClrScheme chgLayout">
        <pc:chgData name="차승철" userId="9792c88f-5336-4330-b978-2a8ee1dc372b" providerId="ADAL" clId="{4F682223-9ED5-46A2-8D1C-C1B38AEC9B8B}" dt="2021-05-03T08:52:25.436" v="805" actId="20577"/>
        <pc:sldMkLst>
          <pc:docMk/>
          <pc:sldMk cId="959226991" sldId="264"/>
        </pc:sldMkLst>
        <pc:spChg chg="mod ord">
          <ac:chgData name="차승철" userId="9792c88f-5336-4330-b978-2a8ee1dc372b" providerId="ADAL" clId="{4F682223-9ED5-46A2-8D1C-C1B38AEC9B8B}" dt="2021-05-03T08:48:50.624" v="473" actId="700"/>
          <ac:spMkLst>
            <pc:docMk/>
            <pc:sldMk cId="959226991" sldId="264"/>
            <ac:spMk id="2" creationId="{4C584702-EC39-429E-AD09-CFB3B4F7BA3B}"/>
          </ac:spMkLst>
        </pc:spChg>
        <pc:spChg chg="mod ord">
          <ac:chgData name="차승철" userId="9792c88f-5336-4330-b978-2a8ee1dc372b" providerId="ADAL" clId="{4F682223-9ED5-46A2-8D1C-C1B38AEC9B8B}" dt="2021-05-03T08:52:25.436" v="805" actId="20577"/>
          <ac:spMkLst>
            <pc:docMk/>
            <pc:sldMk cId="959226991" sldId="264"/>
            <ac:spMk id="4" creationId="{1B316E2B-5E12-4A4F-AA4A-A74FECD54074}"/>
          </ac:spMkLst>
        </pc:spChg>
        <pc:spChg chg="add del mod ord">
          <ac:chgData name="차승철" userId="9792c88f-5336-4330-b978-2a8ee1dc372b" providerId="ADAL" clId="{4F682223-9ED5-46A2-8D1C-C1B38AEC9B8B}" dt="2021-05-03T08:48:57.703" v="474"/>
          <ac:spMkLst>
            <pc:docMk/>
            <pc:sldMk cId="959226991" sldId="264"/>
            <ac:spMk id="5" creationId="{D70CE6EC-91C4-4A7F-91FF-5B7675A8EC8B}"/>
          </ac:spMkLst>
        </pc:spChg>
        <pc:picChg chg="del">
          <ac:chgData name="차승철" userId="9792c88f-5336-4330-b978-2a8ee1dc372b" providerId="ADAL" clId="{4F682223-9ED5-46A2-8D1C-C1B38AEC9B8B}" dt="2021-05-03T08:48:36.567" v="467" actId="478"/>
          <ac:picMkLst>
            <pc:docMk/>
            <pc:sldMk cId="959226991" sldId="264"/>
            <ac:picMk id="6" creationId="{29076F5D-29F6-4026-BB3E-F9D717551FCA}"/>
          </ac:picMkLst>
        </pc:picChg>
        <pc:picChg chg="del">
          <ac:chgData name="차승철" userId="9792c88f-5336-4330-b978-2a8ee1dc372b" providerId="ADAL" clId="{4F682223-9ED5-46A2-8D1C-C1B38AEC9B8B}" dt="2021-05-03T08:48:35.455" v="466" actId="21"/>
          <ac:picMkLst>
            <pc:docMk/>
            <pc:sldMk cId="959226991" sldId="264"/>
            <ac:picMk id="8" creationId="{59263BBB-4BCE-4EAC-B433-2936A677976A}"/>
          </ac:picMkLst>
        </pc:picChg>
        <pc:picChg chg="add del mod">
          <ac:chgData name="차승철" userId="9792c88f-5336-4330-b978-2a8ee1dc372b" providerId="ADAL" clId="{4F682223-9ED5-46A2-8D1C-C1B38AEC9B8B}" dt="2021-05-03T08:48:41.113" v="471"/>
          <ac:picMkLst>
            <pc:docMk/>
            <pc:sldMk cId="959226991" sldId="264"/>
            <ac:picMk id="9" creationId="{DB56137D-EC9F-4182-A848-4A13A0DD509E}"/>
          </ac:picMkLst>
        </pc:picChg>
        <pc:picChg chg="add mod">
          <ac:chgData name="차승철" userId="9792c88f-5336-4330-b978-2a8ee1dc372b" providerId="ADAL" clId="{4F682223-9ED5-46A2-8D1C-C1B38AEC9B8B}" dt="2021-05-03T08:49:07.814" v="478" actId="14100"/>
          <ac:picMkLst>
            <pc:docMk/>
            <pc:sldMk cId="959226991" sldId="264"/>
            <ac:picMk id="10" creationId="{0171BA67-16FA-41A0-8872-B198CCD561F9}"/>
          </ac:picMkLst>
        </pc:picChg>
      </pc:sldChg>
      <pc:sldChg chg="addSp delSp modSp new mod modClrScheme chgLayout">
        <pc:chgData name="차승철" userId="9792c88f-5336-4330-b978-2a8ee1dc372b" providerId="ADAL" clId="{4F682223-9ED5-46A2-8D1C-C1B38AEC9B8B}" dt="2021-05-04T01:58:12.699" v="4007"/>
        <pc:sldMkLst>
          <pc:docMk/>
          <pc:sldMk cId="2163588084" sldId="265"/>
        </pc:sldMkLst>
        <pc:spChg chg="del mod ord">
          <ac:chgData name="차승철" userId="9792c88f-5336-4330-b978-2a8ee1dc372b" providerId="ADAL" clId="{4F682223-9ED5-46A2-8D1C-C1B38AEC9B8B}" dt="2021-05-03T12:31:45.671" v="809" actId="700"/>
          <ac:spMkLst>
            <pc:docMk/>
            <pc:sldMk cId="2163588084" sldId="265"/>
            <ac:spMk id="2" creationId="{202C032B-ABD2-4142-9E09-B6412F58EB62}"/>
          </ac:spMkLst>
        </pc:spChg>
        <pc:spChg chg="del mod ord">
          <ac:chgData name="차승철" userId="9792c88f-5336-4330-b978-2a8ee1dc372b" providerId="ADAL" clId="{4F682223-9ED5-46A2-8D1C-C1B38AEC9B8B}" dt="2021-05-03T12:31:45.671" v="809" actId="700"/>
          <ac:spMkLst>
            <pc:docMk/>
            <pc:sldMk cId="2163588084" sldId="265"/>
            <ac:spMk id="3" creationId="{B935942E-5A99-4BEE-80F6-8D658D5D2D87}"/>
          </ac:spMkLst>
        </pc:spChg>
        <pc:spChg chg="del">
          <ac:chgData name="차승철" userId="9792c88f-5336-4330-b978-2a8ee1dc372b" providerId="ADAL" clId="{4F682223-9ED5-46A2-8D1C-C1B38AEC9B8B}" dt="2021-05-03T12:31:45.671" v="809" actId="700"/>
          <ac:spMkLst>
            <pc:docMk/>
            <pc:sldMk cId="2163588084" sldId="265"/>
            <ac:spMk id="4" creationId="{DEAA3C75-E1AC-45C4-B11D-9D87793C0471}"/>
          </ac:spMkLst>
        </pc:spChg>
        <pc:spChg chg="add mod ord">
          <ac:chgData name="차승철" userId="9792c88f-5336-4330-b978-2a8ee1dc372b" providerId="ADAL" clId="{4F682223-9ED5-46A2-8D1C-C1B38AEC9B8B}" dt="2021-05-03T15:18:09.777" v="2357" actId="700"/>
          <ac:spMkLst>
            <pc:docMk/>
            <pc:sldMk cId="2163588084" sldId="265"/>
            <ac:spMk id="5" creationId="{6B6BCE07-C68E-4708-8003-93DE6AD420AE}"/>
          </ac:spMkLst>
        </pc:spChg>
        <pc:spChg chg="add del mod ord">
          <ac:chgData name="차승철" userId="9792c88f-5336-4330-b978-2a8ee1dc372b" providerId="ADAL" clId="{4F682223-9ED5-46A2-8D1C-C1B38AEC9B8B}" dt="2021-05-03T12:32:45.098" v="852" actId="700"/>
          <ac:spMkLst>
            <pc:docMk/>
            <pc:sldMk cId="2163588084" sldId="265"/>
            <ac:spMk id="6" creationId="{D82B4C88-1F07-40AF-BD9E-4B7B4F1D2E28}"/>
          </ac:spMkLst>
        </pc:spChg>
        <pc:spChg chg="add del mod ord">
          <ac:chgData name="차승철" userId="9792c88f-5336-4330-b978-2a8ee1dc372b" providerId="ADAL" clId="{4F682223-9ED5-46A2-8D1C-C1B38AEC9B8B}" dt="2021-05-03T12:32:48.086" v="853"/>
          <ac:spMkLst>
            <pc:docMk/>
            <pc:sldMk cId="2163588084" sldId="265"/>
            <ac:spMk id="8" creationId="{68A4683A-031C-4479-A54F-E7994320348D}"/>
          </ac:spMkLst>
        </pc:spChg>
        <pc:spChg chg="add mod ord">
          <ac:chgData name="차승철" userId="9792c88f-5336-4330-b978-2a8ee1dc372b" providerId="ADAL" clId="{4F682223-9ED5-46A2-8D1C-C1B38AEC9B8B}" dt="2021-05-04T01:58:12.699" v="4007"/>
          <ac:spMkLst>
            <pc:docMk/>
            <pc:sldMk cId="2163588084" sldId="265"/>
            <ac:spMk id="9" creationId="{AF361725-5F50-4FC9-9FCF-7E0F1344B4C8}"/>
          </ac:spMkLst>
        </pc:spChg>
        <pc:picChg chg="add del mod">
          <ac:chgData name="차승철" userId="9792c88f-5336-4330-b978-2a8ee1dc372b" providerId="ADAL" clId="{4F682223-9ED5-46A2-8D1C-C1B38AEC9B8B}" dt="2021-05-03T12:32:36.424" v="851"/>
          <ac:picMkLst>
            <pc:docMk/>
            <pc:sldMk cId="2163588084" sldId="265"/>
            <ac:picMk id="7" creationId="{AF9F9741-51EF-423A-B4BD-521CA03CA0D7}"/>
          </ac:picMkLst>
        </pc:picChg>
        <pc:picChg chg="add mod ord">
          <ac:chgData name="차승철" userId="9792c88f-5336-4330-b978-2a8ee1dc372b" providerId="ADAL" clId="{4F682223-9ED5-46A2-8D1C-C1B38AEC9B8B}" dt="2021-05-03T15:18:09.777" v="2357" actId="700"/>
          <ac:picMkLst>
            <pc:docMk/>
            <pc:sldMk cId="2163588084" sldId="265"/>
            <ac:picMk id="10" creationId="{B2D87B70-CE61-4A6F-805C-BB33B2C1DDFD}"/>
          </ac:picMkLst>
        </pc:picChg>
      </pc:sldChg>
      <pc:sldChg chg="new del">
        <pc:chgData name="차승철" userId="9792c88f-5336-4330-b978-2a8ee1dc372b" providerId="ADAL" clId="{4F682223-9ED5-46A2-8D1C-C1B38AEC9B8B}" dt="2021-05-03T12:31:38.952" v="807" actId="47"/>
        <pc:sldMkLst>
          <pc:docMk/>
          <pc:sldMk cId="2691046692" sldId="265"/>
        </pc:sldMkLst>
      </pc:sldChg>
      <pc:sldChg chg="addSp delSp modSp new del mod">
        <pc:chgData name="차승철" userId="9792c88f-5336-4330-b978-2a8ee1dc372b" providerId="ADAL" clId="{4F682223-9ED5-46A2-8D1C-C1B38AEC9B8B}" dt="2021-05-04T01:48:45.040" v="3468" actId="47"/>
        <pc:sldMkLst>
          <pc:docMk/>
          <pc:sldMk cId="3771857449" sldId="266"/>
        </pc:sldMkLst>
        <pc:spChg chg="mod">
          <ac:chgData name="차승철" userId="9792c88f-5336-4330-b978-2a8ee1dc372b" providerId="ADAL" clId="{4F682223-9ED5-46A2-8D1C-C1B38AEC9B8B}" dt="2021-05-03T12:37:31.373" v="1372"/>
          <ac:spMkLst>
            <pc:docMk/>
            <pc:sldMk cId="3771857449" sldId="266"/>
            <ac:spMk id="2" creationId="{9E10F155-192D-4CD1-8F5F-0C5D600F1CA0}"/>
          </ac:spMkLst>
        </pc:spChg>
        <pc:spChg chg="del">
          <ac:chgData name="차승철" userId="9792c88f-5336-4330-b978-2a8ee1dc372b" providerId="ADAL" clId="{4F682223-9ED5-46A2-8D1C-C1B38AEC9B8B}" dt="2021-05-03T12:37:21.103" v="1371" actId="22"/>
          <ac:spMkLst>
            <pc:docMk/>
            <pc:sldMk cId="3771857449" sldId="266"/>
            <ac:spMk id="3" creationId="{07D69509-7025-4B6D-8675-0EE264C20E29}"/>
          </ac:spMkLst>
        </pc:spChg>
        <pc:spChg chg="mod">
          <ac:chgData name="차승철" userId="9792c88f-5336-4330-b978-2a8ee1dc372b" providerId="ADAL" clId="{4F682223-9ED5-46A2-8D1C-C1B38AEC9B8B}" dt="2021-05-03T15:14:02.837" v="1734" actId="14100"/>
          <ac:spMkLst>
            <pc:docMk/>
            <pc:sldMk cId="3771857449" sldId="266"/>
            <ac:spMk id="4" creationId="{11BFCADF-40F5-41BE-963C-5E1D8ACF7642}"/>
          </ac:spMkLst>
        </pc:spChg>
        <pc:picChg chg="add mod ord">
          <ac:chgData name="차승철" userId="9792c88f-5336-4330-b978-2a8ee1dc372b" providerId="ADAL" clId="{4F682223-9ED5-46A2-8D1C-C1B38AEC9B8B}" dt="2021-05-03T12:39:04.679" v="1386" actId="1076"/>
          <ac:picMkLst>
            <pc:docMk/>
            <pc:sldMk cId="3771857449" sldId="266"/>
            <ac:picMk id="6" creationId="{B9F77537-2A58-4780-81EF-B2575A42E67F}"/>
          </ac:picMkLst>
        </pc:picChg>
        <pc:picChg chg="add mod">
          <ac:chgData name="차승철" userId="9792c88f-5336-4330-b978-2a8ee1dc372b" providerId="ADAL" clId="{4F682223-9ED5-46A2-8D1C-C1B38AEC9B8B}" dt="2021-05-03T15:14:09.313" v="1737" actId="1076"/>
          <ac:picMkLst>
            <pc:docMk/>
            <pc:sldMk cId="3771857449" sldId="266"/>
            <ac:picMk id="1026" creationId="{8D3AEAA6-F5AE-4E29-B1B9-E3B1B6DA6848}"/>
          </ac:picMkLst>
        </pc:picChg>
      </pc:sldChg>
      <pc:sldChg chg="addSp delSp modSp add del mod">
        <pc:chgData name="차승철" userId="9792c88f-5336-4330-b978-2a8ee1dc372b" providerId="ADAL" clId="{4F682223-9ED5-46A2-8D1C-C1B38AEC9B8B}" dt="2021-05-04T01:48:45.522" v="3469" actId="47"/>
        <pc:sldMkLst>
          <pc:docMk/>
          <pc:sldMk cId="2573388645" sldId="267"/>
        </pc:sldMkLst>
        <pc:spChg chg="mod">
          <ac:chgData name="차승철" userId="9792c88f-5336-4330-b978-2a8ee1dc372b" providerId="ADAL" clId="{4F682223-9ED5-46A2-8D1C-C1B38AEC9B8B}" dt="2021-05-03T15:14:54.785" v="2006" actId="1076"/>
          <ac:spMkLst>
            <pc:docMk/>
            <pc:sldMk cId="2573388645" sldId="267"/>
            <ac:spMk id="4" creationId="{11BFCADF-40F5-41BE-963C-5E1D8ACF7642}"/>
          </ac:spMkLst>
        </pc:spChg>
        <pc:spChg chg="add del mod">
          <ac:chgData name="차승철" userId="9792c88f-5336-4330-b978-2a8ee1dc372b" providerId="ADAL" clId="{4F682223-9ED5-46A2-8D1C-C1B38AEC9B8B}" dt="2021-05-03T12:37:46.544" v="1376" actId="22"/>
          <ac:spMkLst>
            <pc:docMk/>
            <pc:sldMk cId="2573388645" sldId="267"/>
            <ac:spMk id="5" creationId="{80D88600-6857-48F2-930C-AD34B8BC964B}"/>
          </ac:spMkLst>
        </pc:spChg>
        <pc:picChg chg="del">
          <ac:chgData name="차승철" userId="9792c88f-5336-4330-b978-2a8ee1dc372b" providerId="ADAL" clId="{4F682223-9ED5-46A2-8D1C-C1B38AEC9B8B}" dt="2021-05-03T12:37:45.626" v="1375" actId="478"/>
          <ac:picMkLst>
            <pc:docMk/>
            <pc:sldMk cId="2573388645" sldId="267"/>
            <ac:picMk id="6" creationId="{B9F77537-2A58-4780-81EF-B2575A42E67F}"/>
          </ac:picMkLst>
        </pc:picChg>
        <pc:picChg chg="add mod ord">
          <ac:chgData name="차승철" userId="9792c88f-5336-4330-b978-2a8ee1dc372b" providerId="ADAL" clId="{4F682223-9ED5-46A2-8D1C-C1B38AEC9B8B}" dt="2021-05-03T12:38:59.172" v="1384" actId="1076"/>
          <ac:picMkLst>
            <pc:docMk/>
            <pc:sldMk cId="2573388645" sldId="267"/>
            <ac:picMk id="8" creationId="{BB245438-E6F7-4DF8-968C-B0372B061193}"/>
          </ac:picMkLst>
        </pc:picChg>
        <pc:picChg chg="add mod">
          <ac:chgData name="차승철" userId="9792c88f-5336-4330-b978-2a8ee1dc372b" providerId="ADAL" clId="{4F682223-9ED5-46A2-8D1C-C1B38AEC9B8B}" dt="2021-05-03T15:15:06.339" v="2010" actId="1076"/>
          <ac:picMkLst>
            <pc:docMk/>
            <pc:sldMk cId="2573388645" sldId="267"/>
            <ac:picMk id="2050" creationId="{98C03637-D25F-4E90-A213-B912B00CF8BD}"/>
          </ac:picMkLst>
        </pc:picChg>
      </pc:sldChg>
      <pc:sldChg chg="addSp delSp modSp add del mod">
        <pc:chgData name="차승철" userId="9792c88f-5336-4330-b978-2a8ee1dc372b" providerId="ADAL" clId="{4F682223-9ED5-46A2-8D1C-C1B38AEC9B8B}" dt="2021-05-04T01:48:46.127" v="3470" actId="47"/>
        <pc:sldMkLst>
          <pc:docMk/>
          <pc:sldMk cId="2327047509" sldId="268"/>
        </pc:sldMkLst>
        <pc:spChg chg="mod">
          <ac:chgData name="차승철" userId="9792c88f-5336-4330-b978-2a8ee1dc372b" providerId="ADAL" clId="{4F682223-9ED5-46A2-8D1C-C1B38AEC9B8B}" dt="2021-05-03T15:15:37.814" v="2190" actId="20577"/>
          <ac:spMkLst>
            <pc:docMk/>
            <pc:sldMk cId="2327047509" sldId="268"/>
            <ac:spMk id="4" creationId="{11BFCADF-40F5-41BE-963C-5E1D8ACF7642}"/>
          </ac:spMkLst>
        </pc:spChg>
        <pc:spChg chg="add del mod">
          <ac:chgData name="차승철" userId="9792c88f-5336-4330-b978-2a8ee1dc372b" providerId="ADAL" clId="{4F682223-9ED5-46A2-8D1C-C1B38AEC9B8B}" dt="2021-05-03T12:38:46.156" v="1380" actId="22"/>
          <ac:spMkLst>
            <pc:docMk/>
            <pc:sldMk cId="2327047509" sldId="268"/>
            <ac:spMk id="5" creationId="{28FF9C74-B79D-4FAA-9DC0-BDB33D3DFAE5}"/>
          </ac:spMkLst>
        </pc:spChg>
        <pc:picChg chg="del">
          <ac:chgData name="차승철" userId="9792c88f-5336-4330-b978-2a8ee1dc372b" providerId="ADAL" clId="{4F682223-9ED5-46A2-8D1C-C1B38AEC9B8B}" dt="2021-05-03T12:38:44.695" v="1377" actId="478"/>
          <ac:picMkLst>
            <pc:docMk/>
            <pc:sldMk cId="2327047509" sldId="268"/>
            <ac:picMk id="6" creationId="{B9F77537-2A58-4780-81EF-B2575A42E67F}"/>
          </ac:picMkLst>
        </pc:picChg>
        <pc:picChg chg="add del">
          <ac:chgData name="차승철" userId="9792c88f-5336-4330-b978-2a8ee1dc372b" providerId="ADAL" clId="{4F682223-9ED5-46A2-8D1C-C1B38AEC9B8B}" dt="2021-05-03T12:38:45.620" v="1379" actId="22"/>
          <ac:picMkLst>
            <pc:docMk/>
            <pc:sldMk cId="2327047509" sldId="268"/>
            <ac:picMk id="8" creationId="{8B82A4B0-C3E7-485B-8528-C202E84EE6E3}"/>
          </ac:picMkLst>
        </pc:picChg>
        <pc:picChg chg="add mod ord">
          <ac:chgData name="차승철" userId="9792c88f-5336-4330-b978-2a8ee1dc372b" providerId="ADAL" clId="{4F682223-9ED5-46A2-8D1C-C1B38AEC9B8B}" dt="2021-05-03T12:38:52.889" v="1382" actId="1076"/>
          <ac:picMkLst>
            <pc:docMk/>
            <pc:sldMk cId="2327047509" sldId="268"/>
            <ac:picMk id="10" creationId="{6A514B31-2D19-49AB-BCE4-135F50A53FDD}"/>
          </ac:picMkLst>
        </pc:picChg>
        <pc:picChg chg="add mod">
          <ac:chgData name="차승철" userId="9792c88f-5336-4330-b978-2a8ee1dc372b" providerId="ADAL" clId="{4F682223-9ED5-46A2-8D1C-C1B38AEC9B8B}" dt="2021-05-03T15:13:21.207" v="1550" actId="1076"/>
          <ac:picMkLst>
            <pc:docMk/>
            <pc:sldMk cId="2327047509" sldId="268"/>
            <ac:picMk id="12" creationId="{D138675E-2A91-40F7-AC71-5177CE8D13F3}"/>
          </ac:picMkLst>
        </pc:picChg>
      </pc:sldChg>
      <pc:sldChg chg="addSp delSp modSp new mod modClrScheme chgLayout">
        <pc:chgData name="차승철" userId="9792c88f-5336-4330-b978-2a8ee1dc372b" providerId="ADAL" clId="{4F682223-9ED5-46A2-8D1C-C1B38AEC9B8B}" dt="2021-05-04T01:58:06.608" v="4004" actId="20577"/>
        <pc:sldMkLst>
          <pc:docMk/>
          <pc:sldMk cId="734624729" sldId="269"/>
        </pc:sldMkLst>
        <pc:spChg chg="mod ord">
          <ac:chgData name="차승철" userId="9792c88f-5336-4330-b978-2a8ee1dc372b" providerId="ADAL" clId="{4F682223-9ED5-46A2-8D1C-C1B38AEC9B8B}" dt="2021-05-03T12:59:29.027" v="1404" actId="700"/>
          <ac:spMkLst>
            <pc:docMk/>
            <pc:sldMk cId="734624729" sldId="269"/>
            <ac:spMk id="2" creationId="{E0D7E3FC-FDC3-4154-A468-35B630820229}"/>
          </ac:spMkLst>
        </pc:spChg>
        <pc:spChg chg="del mod ord">
          <ac:chgData name="차승철" userId="9792c88f-5336-4330-b978-2a8ee1dc372b" providerId="ADAL" clId="{4F682223-9ED5-46A2-8D1C-C1B38AEC9B8B}" dt="2021-05-03T12:59:29.027" v="1404" actId="700"/>
          <ac:spMkLst>
            <pc:docMk/>
            <pc:sldMk cId="734624729" sldId="269"/>
            <ac:spMk id="3" creationId="{8E50A058-4B4D-4B82-9DBF-6C18F520F4EE}"/>
          </ac:spMkLst>
        </pc:spChg>
        <pc:spChg chg="del">
          <ac:chgData name="차승철" userId="9792c88f-5336-4330-b978-2a8ee1dc372b" providerId="ADAL" clId="{4F682223-9ED5-46A2-8D1C-C1B38AEC9B8B}" dt="2021-05-03T12:59:29.027" v="1404" actId="700"/>
          <ac:spMkLst>
            <pc:docMk/>
            <pc:sldMk cId="734624729" sldId="269"/>
            <ac:spMk id="4" creationId="{0B4A2342-DC65-4732-BD2E-5B1DDC4A49CB}"/>
          </ac:spMkLst>
        </pc:spChg>
        <pc:spChg chg="add mod ord">
          <ac:chgData name="차승철" userId="9792c88f-5336-4330-b978-2a8ee1dc372b" providerId="ADAL" clId="{4F682223-9ED5-46A2-8D1C-C1B38AEC9B8B}" dt="2021-05-04T01:58:06.608" v="4004" actId="20577"/>
          <ac:spMkLst>
            <pc:docMk/>
            <pc:sldMk cId="734624729" sldId="269"/>
            <ac:spMk id="5" creationId="{C5DBA933-6F9F-423F-B01C-E0D2BA1FDD03}"/>
          </ac:spMkLst>
        </pc:spChg>
      </pc:sldChg>
      <pc:sldChg chg="addSp delSp modSp new del mod">
        <pc:chgData name="차승철" userId="9792c88f-5336-4330-b978-2a8ee1dc372b" providerId="ADAL" clId="{4F682223-9ED5-46A2-8D1C-C1B38AEC9B8B}" dt="2021-05-04T01:48:43.938" v="3467" actId="47"/>
        <pc:sldMkLst>
          <pc:docMk/>
          <pc:sldMk cId="533406131" sldId="270"/>
        </pc:sldMkLst>
        <pc:spChg chg="mod">
          <ac:chgData name="차승철" userId="9792c88f-5336-4330-b978-2a8ee1dc372b" providerId="ADAL" clId="{4F682223-9ED5-46A2-8D1C-C1B38AEC9B8B}" dt="2021-05-03T15:18:34.930" v="2364"/>
          <ac:spMkLst>
            <pc:docMk/>
            <pc:sldMk cId="533406131" sldId="270"/>
            <ac:spMk id="2" creationId="{2299C0B7-FD69-49CA-9BB5-28886DA98A25}"/>
          </ac:spMkLst>
        </pc:spChg>
        <pc:spChg chg="del">
          <ac:chgData name="차승철" userId="9792c88f-5336-4330-b978-2a8ee1dc372b" providerId="ADAL" clId="{4F682223-9ED5-46A2-8D1C-C1B38AEC9B8B}" dt="2021-05-03T15:18:21.948" v="2359" actId="22"/>
          <ac:spMkLst>
            <pc:docMk/>
            <pc:sldMk cId="533406131" sldId="270"/>
            <ac:spMk id="3" creationId="{3096D8DB-B1E9-4B9D-BC85-0CA010C70D82}"/>
          </ac:spMkLst>
        </pc:spChg>
        <pc:spChg chg="mod">
          <ac:chgData name="차승철" userId="9792c88f-5336-4330-b978-2a8ee1dc372b" providerId="ADAL" clId="{4F682223-9ED5-46A2-8D1C-C1B38AEC9B8B}" dt="2021-05-03T15:20:17.286" v="2795" actId="20577"/>
          <ac:spMkLst>
            <pc:docMk/>
            <pc:sldMk cId="533406131" sldId="270"/>
            <ac:spMk id="4" creationId="{3D20C6F2-FFCD-4B83-B2C6-49202E252539}"/>
          </ac:spMkLst>
        </pc:spChg>
        <pc:picChg chg="add mod ord">
          <ac:chgData name="차승철" userId="9792c88f-5336-4330-b978-2a8ee1dc372b" providerId="ADAL" clId="{4F682223-9ED5-46A2-8D1C-C1B38AEC9B8B}" dt="2021-05-03T15:18:30.165" v="2363" actId="1076"/>
          <ac:picMkLst>
            <pc:docMk/>
            <pc:sldMk cId="533406131" sldId="270"/>
            <ac:picMk id="6" creationId="{F4BC8CB6-D970-466F-B586-C11E35FEDD1D}"/>
          </ac:picMkLst>
        </pc:picChg>
      </pc:sldChg>
      <pc:sldChg chg="addSp delSp modSp new mod">
        <pc:chgData name="차승철" userId="9792c88f-5336-4330-b978-2a8ee1dc372b" providerId="ADAL" clId="{4F682223-9ED5-46A2-8D1C-C1B38AEC9B8B}" dt="2021-05-03T15:26:39.975" v="3131"/>
        <pc:sldMkLst>
          <pc:docMk/>
          <pc:sldMk cId="1799463735" sldId="271"/>
        </pc:sldMkLst>
        <pc:spChg chg="mod">
          <ac:chgData name="차승철" userId="9792c88f-5336-4330-b978-2a8ee1dc372b" providerId="ADAL" clId="{4F682223-9ED5-46A2-8D1C-C1B38AEC9B8B}" dt="2021-05-03T15:24:32.595" v="2861"/>
          <ac:spMkLst>
            <pc:docMk/>
            <pc:sldMk cId="1799463735" sldId="271"/>
            <ac:spMk id="2" creationId="{91A50521-1623-4F87-9FD2-185CE1674EA1}"/>
          </ac:spMkLst>
        </pc:spChg>
        <pc:spChg chg="del">
          <ac:chgData name="차승철" userId="9792c88f-5336-4330-b978-2a8ee1dc372b" providerId="ADAL" clId="{4F682223-9ED5-46A2-8D1C-C1B38AEC9B8B}" dt="2021-05-03T15:24:27.853" v="2860" actId="22"/>
          <ac:spMkLst>
            <pc:docMk/>
            <pc:sldMk cId="1799463735" sldId="271"/>
            <ac:spMk id="3" creationId="{4FF16BCB-846F-4E20-BEF0-60A6A09900BA}"/>
          </ac:spMkLst>
        </pc:spChg>
        <pc:spChg chg="mod">
          <ac:chgData name="차승철" userId="9792c88f-5336-4330-b978-2a8ee1dc372b" providerId="ADAL" clId="{4F682223-9ED5-46A2-8D1C-C1B38AEC9B8B}" dt="2021-05-03T15:26:39.975" v="3131"/>
          <ac:spMkLst>
            <pc:docMk/>
            <pc:sldMk cId="1799463735" sldId="271"/>
            <ac:spMk id="4" creationId="{F5C83E1B-1AD9-4866-BC0D-97FBD461F9A9}"/>
          </ac:spMkLst>
        </pc:spChg>
        <pc:picChg chg="add mod ord">
          <ac:chgData name="차승철" userId="9792c88f-5336-4330-b978-2a8ee1dc372b" providerId="ADAL" clId="{4F682223-9ED5-46A2-8D1C-C1B38AEC9B8B}" dt="2021-05-03T15:24:27.853" v="2860" actId="22"/>
          <ac:picMkLst>
            <pc:docMk/>
            <pc:sldMk cId="1799463735" sldId="271"/>
            <ac:picMk id="8" creationId="{FA5D3ADA-71A7-4333-9CD1-E3671B867EEB}"/>
          </ac:picMkLst>
        </pc:picChg>
      </pc:sldChg>
      <pc:sldChg chg="addSp delSp modSp add mod">
        <pc:chgData name="차승철" userId="9792c88f-5336-4330-b978-2a8ee1dc372b" providerId="ADAL" clId="{4F682223-9ED5-46A2-8D1C-C1B38AEC9B8B}" dt="2021-05-04T02:06:21.136" v="4335" actId="404"/>
        <pc:sldMkLst>
          <pc:docMk/>
          <pc:sldMk cId="3268598480" sldId="272"/>
        </pc:sldMkLst>
        <pc:spChg chg="add del mod">
          <ac:chgData name="차승철" userId="9792c88f-5336-4330-b978-2a8ee1dc372b" providerId="ADAL" clId="{4F682223-9ED5-46A2-8D1C-C1B38AEC9B8B}" dt="2021-05-04T02:05:18.327" v="4207" actId="22"/>
          <ac:spMkLst>
            <pc:docMk/>
            <pc:sldMk cId="3268598480" sldId="272"/>
            <ac:spMk id="3" creationId="{F6C82BCE-61BC-41D2-89A5-87F83347FBF5}"/>
          </ac:spMkLst>
        </pc:spChg>
        <pc:spChg chg="mod">
          <ac:chgData name="차승철" userId="9792c88f-5336-4330-b978-2a8ee1dc372b" providerId="ADAL" clId="{4F682223-9ED5-46A2-8D1C-C1B38AEC9B8B}" dt="2021-05-04T02:00:56.964" v="4115"/>
          <ac:spMkLst>
            <pc:docMk/>
            <pc:sldMk cId="3268598480" sldId="272"/>
            <ac:spMk id="5" creationId="{6B6BCE07-C68E-4708-8003-93DE6AD420AE}"/>
          </ac:spMkLst>
        </pc:spChg>
        <pc:spChg chg="mod">
          <ac:chgData name="차승철" userId="9792c88f-5336-4330-b978-2a8ee1dc372b" providerId="ADAL" clId="{4F682223-9ED5-46A2-8D1C-C1B38AEC9B8B}" dt="2021-05-04T02:06:21.136" v="4335" actId="404"/>
          <ac:spMkLst>
            <pc:docMk/>
            <pc:sldMk cId="3268598480" sldId="272"/>
            <ac:spMk id="9" creationId="{AF361725-5F50-4FC9-9FCF-7E0F1344B4C8}"/>
          </ac:spMkLst>
        </pc:spChg>
        <pc:picChg chg="add mod ord">
          <ac:chgData name="차승철" userId="9792c88f-5336-4330-b978-2a8ee1dc372b" providerId="ADAL" clId="{4F682223-9ED5-46A2-8D1C-C1B38AEC9B8B}" dt="2021-05-04T02:05:36.974" v="4213" actId="1076"/>
          <ac:picMkLst>
            <pc:docMk/>
            <pc:sldMk cId="3268598480" sldId="272"/>
            <ac:picMk id="6" creationId="{AAFD3E38-FDAF-42E9-AE6F-A6A33F05216D}"/>
          </ac:picMkLst>
        </pc:picChg>
        <pc:picChg chg="del">
          <ac:chgData name="차승철" userId="9792c88f-5336-4330-b978-2a8ee1dc372b" providerId="ADAL" clId="{4F682223-9ED5-46A2-8D1C-C1B38AEC9B8B}" dt="2021-05-04T02:02:04.653" v="4206" actId="478"/>
          <ac:picMkLst>
            <pc:docMk/>
            <pc:sldMk cId="3268598480" sldId="272"/>
            <ac:picMk id="10" creationId="{B2D87B70-CE61-4A6F-805C-BB33B2C1DDFD}"/>
          </ac:picMkLst>
        </pc:picChg>
      </pc:sldChg>
      <pc:sldChg chg="addSp delSp modSp add mod ord modClrScheme chgLayout">
        <pc:chgData name="차승철" userId="9792c88f-5336-4330-b978-2a8ee1dc372b" providerId="ADAL" clId="{4F682223-9ED5-46A2-8D1C-C1B38AEC9B8B}" dt="2021-05-04T02:01:23.159" v="4125" actId="700"/>
        <pc:sldMkLst>
          <pc:docMk/>
          <pc:sldMk cId="3935727944" sldId="273"/>
        </pc:sldMkLst>
        <pc:spChg chg="add del mod ord">
          <ac:chgData name="차승철" userId="9792c88f-5336-4330-b978-2a8ee1dc372b" providerId="ADAL" clId="{4F682223-9ED5-46A2-8D1C-C1B38AEC9B8B}" dt="2021-05-04T02:01:23.159" v="4125" actId="700"/>
          <ac:spMkLst>
            <pc:docMk/>
            <pc:sldMk cId="3935727944" sldId="273"/>
            <ac:spMk id="3" creationId="{AEDC0658-F8CD-4D58-B38D-260CFCA6346D}"/>
          </ac:spMkLst>
        </pc:spChg>
        <pc:spChg chg="mod ord">
          <ac:chgData name="차승철" userId="9792c88f-5336-4330-b978-2a8ee1dc372b" providerId="ADAL" clId="{4F682223-9ED5-46A2-8D1C-C1B38AEC9B8B}" dt="2021-05-04T02:01:23.159" v="4125" actId="700"/>
          <ac:spMkLst>
            <pc:docMk/>
            <pc:sldMk cId="3935727944" sldId="273"/>
            <ac:spMk id="5" creationId="{6B6BCE07-C68E-4708-8003-93DE6AD420AE}"/>
          </ac:spMkLst>
        </pc:spChg>
        <pc:spChg chg="mod ord">
          <ac:chgData name="차승철" userId="9792c88f-5336-4330-b978-2a8ee1dc372b" providerId="ADAL" clId="{4F682223-9ED5-46A2-8D1C-C1B38AEC9B8B}" dt="2021-05-04T02:01:23.159" v="4125" actId="700"/>
          <ac:spMkLst>
            <pc:docMk/>
            <pc:sldMk cId="3935727944" sldId="273"/>
            <ac:spMk id="9" creationId="{AF361725-5F50-4FC9-9FCF-7E0F1344B4C8}"/>
          </ac:spMkLst>
        </pc:spChg>
        <pc:picChg chg="del">
          <ac:chgData name="차승철" userId="9792c88f-5336-4330-b978-2a8ee1dc372b" providerId="ADAL" clId="{4F682223-9ED5-46A2-8D1C-C1B38AEC9B8B}" dt="2021-05-04T02:01:17.672" v="4124" actId="478"/>
          <ac:picMkLst>
            <pc:docMk/>
            <pc:sldMk cId="3935727944" sldId="273"/>
            <ac:picMk id="10" creationId="{B2D87B70-CE61-4A6F-805C-BB33B2C1DDFD}"/>
          </ac:picMkLst>
        </pc:picChg>
      </pc:sldChg>
      <pc:sldChg chg="addSp delSp modSp new mod modClrScheme chgLayout">
        <pc:chgData name="차승철" userId="9792c88f-5336-4330-b978-2a8ee1dc372b" providerId="ADAL" clId="{4F682223-9ED5-46A2-8D1C-C1B38AEC9B8B}" dt="2021-05-04T02:06:43.384" v="4355" actId="21"/>
        <pc:sldMkLst>
          <pc:docMk/>
          <pc:sldMk cId="838592539" sldId="274"/>
        </pc:sldMkLst>
        <pc:spChg chg="del mod ord">
          <ac:chgData name="차승철" userId="9792c88f-5336-4330-b978-2a8ee1dc372b" providerId="ADAL" clId="{4F682223-9ED5-46A2-8D1C-C1B38AEC9B8B}" dt="2021-05-04T02:06:34.520" v="4337" actId="700"/>
          <ac:spMkLst>
            <pc:docMk/>
            <pc:sldMk cId="838592539" sldId="274"/>
            <ac:spMk id="2" creationId="{5A88AB9E-7959-4D6B-9600-D10D49339DC4}"/>
          </ac:spMkLst>
        </pc:spChg>
        <pc:spChg chg="del mod ord">
          <ac:chgData name="차승철" userId="9792c88f-5336-4330-b978-2a8ee1dc372b" providerId="ADAL" clId="{4F682223-9ED5-46A2-8D1C-C1B38AEC9B8B}" dt="2021-05-04T02:06:34.520" v="4337" actId="700"/>
          <ac:spMkLst>
            <pc:docMk/>
            <pc:sldMk cId="838592539" sldId="274"/>
            <ac:spMk id="3" creationId="{F1EB6D73-9157-40B3-86C3-3E40E66E6FB2}"/>
          </ac:spMkLst>
        </pc:spChg>
        <pc:spChg chg="add mod ord">
          <ac:chgData name="차승철" userId="9792c88f-5336-4330-b978-2a8ee1dc372b" providerId="ADAL" clId="{4F682223-9ED5-46A2-8D1C-C1B38AEC9B8B}" dt="2021-05-04T02:06:37.731" v="4354" actId="20577"/>
          <ac:spMkLst>
            <pc:docMk/>
            <pc:sldMk cId="838592539" sldId="274"/>
            <ac:spMk id="4" creationId="{A31954F4-BA2A-4B38-8EF8-4237825A4734}"/>
          </ac:spMkLst>
        </pc:spChg>
        <pc:spChg chg="add del mod ord">
          <ac:chgData name="차승철" userId="9792c88f-5336-4330-b978-2a8ee1dc372b" providerId="ADAL" clId="{4F682223-9ED5-46A2-8D1C-C1B38AEC9B8B}" dt="2021-05-04T02:06:43.384" v="4355" actId="21"/>
          <ac:spMkLst>
            <pc:docMk/>
            <pc:sldMk cId="838592539" sldId="274"/>
            <ac:spMk id="5" creationId="{A5317B30-F1A7-43D1-A930-3DA6C6A27973}"/>
          </ac:spMkLst>
        </pc:spChg>
      </pc:sldChg>
    </pc:docChg>
  </pc:docChgLst>
  <pc:docChgLst>
    <pc:chgData name="차승철" userId="9792c88f-5336-4330-b978-2a8ee1dc372b" providerId="ADAL" clId="{20F6A56C-1340-4D39-A201-AC28443B947F}"/>
    <pc:docChg chg="undo custSel delSld modSld sldOrd">
      <pc:chgData name="차승철" userId="9792c88f-5336-4330-b978-2a8ee1dc372b" providerId="ADAL" clId="{20F6A56C-1340-4D39-A201-AC28443B947F}" dt="2021-05-06T07:11:41.028" v="848" actId="20577"/>
      <pc:docMkLst>
        <pc:docMk/>
      </pc:docMkLst>
      <pc:sldChg chg="modSp mod">
        <pc:chgData name="차승철" userId="9792c88f-5336-4330-b978-2a8ee1dc372b" providerId="ADAL" clId="{20F6A56C-1340-4D39-A201-AC28443B947F}" dt="2021-05-06T06:07:49.842" v="620" actId="5793"/>
        <pc:sldMkLst>
          <pc:docMk/>
          <pc:sldMk cId="3099067225" sldId="261"/>
        </pc:sldMkLst>
        <pc:spChg chg="mod">
          <ac:chgData name="차승철" userId="9792c88f-5336-4330-b978-2a8ee1dc372b" providerId="ADAL" clId="{20F6A56C-1340-4D39-A201-AC28443B947F}" dt="2021-05-06T06:07:49.842" v="620" actId="5793"/>
          <ac:spMkLst>
            <pc:docMk/>
            <pc:sldMk cId="3099067225" sldId="261"/>
            <ac:spMk id="5" creationId="{188C9AB3-F641-4907-81F9-2D4A951A117E}"/>
          </ac:spMkLst>
        </pc:spChg>
      </pc:sldChg>
      <pc:sldChg chg="addSp modSp mod ord">
        <pc:chgData name="차승철" userId="9792c88f-5336-4330-b978-2a8ee1dc372b" providerId="ADAL" clId="{20F6A56C-1340-4D39-A201-AC28443B947F}" dt="2021-05-06T06:26:44.998" v="833"/>
        <pc:sldMkLst>
          <pc:docMk/>
          <pc:sldMk cId="1134109376" sldId="262"/>
        </pc:sldMkLst>
        <pc:spChg chg="mod">
          <ac:chgData name="차승철" userId="9792c88f-5336-4330-b978-2a8ee1dc372b" providerId="ADAL" clId="{20F6A56C-1340-4D39-A201-AC28443B947F}" dt="2021-05-06T06:26:44.998" v="833"/>
          <ac:spMkLst>
            <pc:docMk/>
            <pc:sldMk cId="1134109376" sldId="262"/>
            <ac:spMk id="2" creationId="{32458E59-2B23-410D-8278-46790FB6B890}"/>
          </ac:spMkLst>
        </pc:spChg>
        <pc:picChg chg="add mod">
          <ac:chgData name="차승철" userId="9792c88f-5336-4330-b978-2a8ee1dc372b" providerId="ADAL" clId="{20F6A56C-1340-4D39-A201-AC28443B947F}" dt="2021-05-06T06:20:39.216" v="816" actId="1076"/>
          <ac:picMkLst>
            <pc:docMk/>
            <pc:sldMk cId="1134109376" sldId="262"/>
            <ac:picMk id="5" creationId="{AD053E53-B4C5-4AF5-B269-7EED19590940}"/>
          </ac:picMkLst>
        </pc:picChg>
        <pc:picChg chg="mod">
          <ac:chgData name="차승철" userId="9792c88f-5336-4330-b978-2a8ee1dc372b" providerId="ADAL" clId="{20F6A56C-1340-4D39-A201-AC28443B947F}" dt="2021-05-06T06:20:35.974" v="815" actId="1076"/>
          <ac:picMkLst>
            <pc:docMk/>
            <pc:sldMk cId="1134109376" sldId="262"/>
            <ac:picMk id="8" creationId="{0E87C690-738A-4102-9C0C-52B2AB5D5EF4}"/>
          </ac:picMkLst>
        </pc:picChg>
      </pc:sldChg>
      <pc:sldChg chg="modSp mod">
        <pc:chgData name="차승철" userId="9792c88f-5336-4330-b978-2a8ee1dc372b" providerId="ADAL" clId="{20F6A56C-1340-4D39-A201-AC28443B947F}" dt="2021-05-06T05:46:56.263" v="18"/>
        <pc:sldMkLst>
          <pc:docMk/>
          <pc:sldMk cId="1660520158" sldId="263"/>
        </pc:sldMkLst>
        <pc:spChg chg="mod">
          <ac:chgData name="차승철" userId="9792c88f-5336-4330-b978-2a8ee1dc372b" providerId="ADAL" clId="{20F6A56C-1340-4D39-A201-AC28443B947F}" dt="2021-05-06T05:46:56.263" v="18"/>
          <ac:spMkLst>
            <pc:docMk/>
            <pc:sldMk cId="1660520158" sldId="263"/>
            <ac:spMk id="2" creationId="{4C584702-EC39-429E-AD09-CFB3B4F7BA3B}"/>
          </ac:spMkLst>
        </pc:spChg>
      </pc:sldChg>
      <pc:sldChg chg="modSp del mod">
        <pc:chgData name="차승철" userId="9792c88f-5336-4330-b978-2a8ee1dc372b" providerId="ADAL" clId="{20F6A56C-1340-4D39-A201-AC28443B947F}" dt="2021-05-06T06:07:00.813" v="508" actId="47"/>
        <pc:sldMkLst>
          <pc:docMk/>
          <pc:sldMk cId="959226991" sldId="264"/>
        </pc:sldMkLst>
        <pc:spChg chg="mod">
          <ac:chgData name="차승철" userId="9792c88f-5336-4330-b978-2a8ee1dc372b" providerId="ADAL" clId="{20F6A56C-1340-4D39-A201-AC28443B947F}" dt="2021-05-06T05:47:16.825" v="43"/>
          <ac:spMkLst>
            <pc:docMk/>
            <pc:sldMk cId="959226991" sldId="264"/>
            <ac:spMk id="2" creationId="{4C584702-EC39-429E-AD09-CFB3B4F7BA3B}"/>
          </ac:spMkLst>
        </pc:spChg>
      </pc:sldChg>
      <pc:sldChg chg="modSp mod">
        <pc:chgData name="차승철" userId="9792c88f-5336-4330-b978-2a8ee1dc372b" providerId="ADAL" clId="{20F6A56C-1340-4D39-A201-AC28443B947F}" dt="2021-05-06T07:11:41.028" v="848" actId="20577"/>
        <pc:sldMkLst>
          <pc:docMk/>
          <pc:sldMk cId="2163588084" sldId="265"/>
        </pc:sldMkLst>
        <pc:spChg chg="mod">
          <ac:chgData name="차승철" userId="9792c88f-5336-4330-b978-2a8ee1dc372b" providerId="ADAL" clId="{20F6A56C-1340-4D39-A201-AC28443B947F}" dt="2021-05-06T07:11:41.028" v="848" actId="20577"/>
          <ac:spMkLst>
            <pc:docMk/>
            <pc:sldMk cId="2163588084" sldId="265"/>
            <ac:spMk id="9" creationId="{AF361725-5F50-4FC9-9FCF-7E0F1344B4C8}"/>
          </ac:spMkLst>
        </pc:spChg>
      </pc:sldChg>
      <pc:sldChg chg="modSp mod">
        <pc:chgData name="차승철" userId="9792c88f-5336-4330-b978-2a8ee1dc372b" providerId="ADAL" clId="{20F6A56C-1340-4D39-A201-AC28443B947F}" dt="2021-05-06T06:28:29.911" v="845" actId="20577"/>
        <pc:sldMkLst>
          <pc:docMk/>
          <pc:sldMk cId="734624729" sldId="269"/>
        </pc:sldMkLst>
        <pc:spChg chg="mod">
          <ac:chgData name="차승철" userId="9792c88f-5336-4330-b978-2a8ee1dc372b" providerId="ADAL" clId="{20F6A56C-1340-4D39-A201-AC28443B947F}" dt="2021-05-06T06:28:29.911" v="845" actId="20577"/>
          <ac:spMkLst>
            <pc:docMk/>
            <pc:sldMk cId="734624729" sldId="269"/>
            <ac:spMk id="5" creationId="{C5DBA933-6F9F-423F-B01C-E0D2BA1FDD03}"/>
          </ac:spMkLst>
        </pc:spChg>
      </pc:sldChg>
      <pc:sldChg chg="modSp mod">
        <pc:chgData name="차승철" userId="9792c88f-5336-4330-b978-2a8ee1dc372b" providerId="ADAL" clId="{20F6A56C-1340-4D39-A201-AC28443B947F}" dt="2021-05-06T05:47:00.017" v="25"/>
        <pc:sldMkLst>
          <pc:docMk/>
          <pc:sldMk cId="1799463735" sldId="271"/>
        </pc:sldMkLst>
        <pc:spChg chg="mod">
          <ac:chgData name="차승철" userId="9792c88f-5336-4330-b978-2a8ee1dc372b" providerId="ADAL" clId="{20F6A56C-1340-4D39-A201-AC28443B947F}" dt="2021-05-06T05:47:00.017" v="25"/>
          <ac:spMkLst>
            <pc:docMk/>
            <pc:sldMk cId="1799463735" sldId="271"/>
            <ac:spMk id="2" creationId="{91A50521-1623-4F87-9FD2-185CE1674EA1}"/>
          </ac:spMkLst>
        </pc:spChg>
      </pc:sldChg>
      <pc:sldChg chg="addSp delSp modSp mod modClrScheme chgLayout">
        <pc:chgData name="차승철" userId="9792c88f-5336-4330-b978-2a8ee1dc372b" providerId="ADAL" clId="{20F6A56C-1340-4D39-A201-AC28443B947F}" dt="2021-05-06T05:50:27.140" v="387" actId="20577"/>
        <pc:sldMkLst>
          <pc:docMk/>
          <pc:sldMk cId="3268598480" sldId="272"/>
        </pc:sldMkLst>
        <pc:spChg chg="add del mod ord">
          <ac:chgData name="차승철" userId="9792c88f-5336-4330-b978-2a8ee1dc372b" providerId="ADAL" clId="{20F6A56C-1340-4D39-A201-AC28443B947F}" dt="2021-05-06T05:49:27.307" v="250" actId="700"/>
          <ac:spMkLst>
            <pc:docMk/>
            <pc:sldMk cId="3268598480" sldId="272"/>
            <ac:spMk id="3" creationId="{B30036AF-277F-4DA2-A07F-AE29B674628B}"/>
          </ac:spMkLst>
        </pc:spChg>
        <pc:spChg chg="mod ord">
          <ac:chgData name="차승철" userId="9792c88f-5336-4330-b978-2a8ee1dc372b" providerId="ADAL" clId="{20F6A56C-1340-4D39-A201-AC28443B947F}" dt="2021-05-06T05:49:27.307" v="250" actId="700"/>
          <ac:spMkLst>
            <pc:docMk/>
            <pc:sldMk cId="3268598480" sldId="272"/>
            <ac:spMk id="5" creationId="{6B6BCE07-C68E-4708-8003-93DE6AD420AE}"/>
          </ac:spMkLst>
        </pc:spChg>
        <pc:spChg chg="mod ord">
          <ac:chgData name="차승철" userId="9792c88f-5336-4330-b978-2a8ee1dc372b" providerId="ADAL" clId="{20F6A56C-1340-4D39-A201-AC28443B947F}" dt="2021-05-06T05:50:27.140" v="387" actId="20577"/>
          <ac:spMkLst>
            <pc:docMk/>
            <pc:sldMk cId="3268598480" sldId="272"/>
            <ac:spMk id="9" creationId="{AF361725-5F50-4FC9-9FCF-7E0F1344B4C8}"/>
          </ac:spMkLst>
        </pc:spChg>
        <pc:picChg chg="del">
          <ac:chgData name="차승철" userId="9792c88f-5336-4330-b978-2a8ee1dc372b" providerId="ADAL" clId="{20F6A56C-1340-4D39-A201-AC28443B947F}" dt="2021-05-06T05:49:22.113" v="249" actId="478"/>
          <ac:picMkLst>
            <pc:docMk/>
            <pc:sldMk cId="3268598480" sldId="272"/>
            <ac:picMk id="6" creationId="{AAFD3E38-FDAF-42E9-AE6F-A6A33F05216D}"/>
          </ac:picMkLst>
        </pc:picChg>
      </pc:sldChg>
      <pc:sldChg chg="modSp mod">
        <pc:chgData name="차승철" userId="9792c88f-5336-4330-b978-2a8ee1dc372b" providerId="ADAL" clId="{20F6A56C-1340-4D39-A201-AC28443B947F}" dt="2021-05-06T06:12:12.533" v="810"/>
        <pc:sldMkLst>
          <pc:docMk/>
          <pc:sldMk cId="3935727944" sldId="273"/>
        </pc:sldMkLst>
        <pc:spChg chg="mod">
          <ac:chgData name="차승철" userId="9792c88f-5336-4330-b978-2a8ee1dc372b" providerId="ADAL" clId="{20F6A56C-1340-4D39-A201-AC28443B947F}" dt="2021-05-06T06:12:12.533" v="810"/>
          <ac:spMkLst>
            <pc:docMk/>
            <pc:sldMk cId="3935727944" sldId="273"/>
            <ac:spMk id="9" creationId="{AF361725-5F50-4FC9-9FCF-7E0F1344B4C8}"/>
          </ac:spMkLst>
        </pc:spChg>
      </pc:sldChg>
    </pc:docChg>
  </pc:docChgLst>
  <pc:docChgLst>
    <pc:chgData name="차승철" userId="9792c88f-5336-4330-b978-2a8ee1dc372b" providerId="ADAL" clId="{2C49A0F9-C88B-4077-9805-7D3F9672E22D}"/>
    <pc:docChg chg="custSel addSld modSld">
      <pc:chgData name="차승철" userId="9792c88f-5336-4330-b978-2a8ee1dc372b" providerId="ADAL" clId="{2C49A0F9-C88B-4077-9805-7D3F9672E22D}" dt="2021-05-31T13:03:07.580" v="62"/>
      <pc:docMkLst>
        <pc:docMk/>
      </pc:docMkLst>
      <pc:sldChg chg="modSp mod">
        <pc:chgData name="차승철" userId="9792c88f-5336-4330-b978-2a8ee1dc372b" providerId="ADAL" clId="{2C49A0F9-C88B-4077-9805-7D3F9672E22D}" dt="2021-05-31T09:46:34.729" v="35" actId="20577"/>
        <pc:sldMkLst>
          <pc:docMk/>
          <pc:sldMk cId="2493586952" sldId="278"/>
        </pc:sldMkLst>
        <pc:spChg chg="mod">
          <ac:chgData name="차승철" userId="9792c88f-5336-4330-b978-2a8ee1dc372b" providerId="ADAL" clId="{2C49A0F9-C88B-4077-9805-7D3F9672E22D}" dt="2021-05-31T09:46:34.729" v="35" actId="20577"/>
          <ac:spMkLst>
            <pc:docMk/>
            <pc:sldMk cId="2493586952" sldId="278"/>
            <ac:spMk id="4" creationId="{FD6B1A37-B4D5-4BCE-8B9D-9E3954DFA05D}"/>
          </ac:spMkLst>
        </pc:spChg>
      </pc:sldChg>
      <pc:sldChg chg="addSp delSp modSp new mod modClrScheme chgLayout">
        <pc:chgData name="차승철" userId="9792c88f-5336-4330-b978-2a8ee1dc372b" providerId="ADAL" clId="{2C49A0F9-C88B-4077-9805-7D3F9672E22D}" dt="2021-05-31T13:03:07.580" v="62"/>
        <pc:sldMkLst>
          <pc:docMk/>
          <pc:sldMk cId="3851028949" sldId="285"/>
        </pc:sldMkLst>
        <pc:spChg chg="del mod ord">
          <ac:chgData name="차승철" userId="9792c88f-5336-4330-b978-2a8ee1dc372b" providerId="ADAL" clId="{2C49A0F9-C88B-4077-9805-7D3F9672E22D}" dt="2021-05-31T13:02:57.686" v="37" actId="700"/>
          <ac:spMkLst>
            <pc:docMk/>
            <pc:sldMk cId="3851028949" sldId="285"/>
            <ac:spMk id="2" creationId="{5E6B7D5C-AF93-4C37-8986-22C6C80BB461}"/>
          </ac:spMkLst>
        </pc:spChg>
        <pc:spChg chg="del mod ord">
          <ac:chgData name="차승철" userId="9792c88f-5336-4330-b978-2a8ee1dc372b" providerId="ADAL" clId="{2C49A0F9-C88B-4077-9805-7D3F9672E22D}" dt="2021-05-31T13:02:57.686" v="37" actId="700"/>
          <ac:spMkLst>
            <pc:docMk/>
            <pc:sldMk cId="3851028949" sldId="285"/>
            <ac:spMk id="3" creationId="{6223305A-39FA-439D-8BE8-7EF14597BB43}"/>
          </ac:spMkLst>
        </pc:spChg>
        <pc:spChg chg="del">
          <ac:chgData name="차승철" userId="9792c88f-5336-4330-b978-2a8ee1dc372b" providerId="ADAL" clId="{2C49A0F9-C88B-4077-9805-7D3F9672E22D}" dt="2021-05-31T13:02:57.686" v="37" actId="700"/>
          <ac:spMkLst>
            <pc:docMk/>
            <pc:sldMk cId="3851028949" sldId="285"/>
            <ac:spMk id="4" creationId="{A2BEAD55-478E-4642-A53C-DFE292F8A798}"/>
          </ac:spMkLst>
        </pc:spChg>
        <pc:spChg chg="add mod ord">
          <ac:chgData name="차승철" userId="9792c88f-5336-4330-b978-2a8ee1dc372b" providerId="ADAL" clId="{2C49A0F9-C88B-4077-9805-7D3F9672E22D}" dt="2021-05-31T13:03:03.674" v="61"/>
          <ac:spMkLst>
            <pc:docMk/>
            <pc:sldMk cId="3851028949" sldId="285"/>
            <ac:spMk id="5" creationId="{D00046CA-7C68-4FF1-9CFE-A2A3E5203C28}"/>
          </ac:spMkLst>
        </pc:spChg>
        <pc:spChg chg="add mod ord">
          <ac:chgData name="차승철" userId="9792c88f-5336-4330-b978-2a8ee1dc372b" providerId="ADAL" clId="{2C49A0F9-C88B-4077-9805-7D3F9672E22D}" dt="2021-05-31T13:03:07.580" v="62"/>
          <ac:spMkLst>
            <pc:docMk/>
            <pc:sldMk cId="3851028949" sldId="285"/>
            <ac:spMk id="6" creationId="{5289E38B-2730-4FBE-86F0-EBD70DBA6354}"/>
          </ac:spMkLst>
        </pc:spChg>
      </pc:sldChg>
    </pc:docChg>
  </pc:docChgLst>
  <pc:docChgLst>
    <pc:chgData name="차승철" userId="9792c88f-5336-4330-b978-2a8ee1dc372b" providerId="ADAL" clId="{64C5834D-3406-47D4-8679-7ED1EB731F53}"/>
    <pc:docChg chg="custSel addSld modSld">
      <pc:chgData name="차승철" userId="9792c88f-5336-4330-b978-2a8ee1dc372b" providerId="ADAL" clId="{64C5834D-3406-47D4-8679-7ED1EB731F53}" dt="2021-05-31T13:13:05.483" v="1274" actId="20577"/>
      <pc:docMkLst>
        <pc:docMk/>
      </pc:docMkLst>
      <pc:sldChg chg="modSp mod">
        <pc:chgData name="차승철" userId="9792c88f-5336-4330-b978-2a8ee1dc372b" providerId="ADAL" clId="{64C5834D-3406-47D4-8679-7ED1EB731F53}" dt="2021-05-31T13:05:44.397" v="44" actId="20577"/>
        <pc:sldMkLst>
          <pc:docMk/>
          <pc:sldMk cId="189148227" sldId="258"/>
        </pc:sldMkLst>
        <pc:spChg chg="mod">
          <ac:chgData name="차승철" userId="9792c88f-5336-4330-b978-2a8ee1dc372b" providerId="ADAL" clId="{64C5834D-3406-47D4-8679-7ED1EB731F53}" dt="2021-05-31T13:05:44.397" v="44" actId="20577"/>
          <ac:spMkLst>
            <pc:docMk/>
            <pc:sldMk cId="189148227" sldId="258"/>
            <ac:spMk id="3" creationId="{0633E81D-966B-49EB-B0DC-2269229447CD}"/>
          </ac:spMkLst>
        </pc:spChg>
      </pc:sldChg>
      <pc:sldChg chg="modSp mod">
        <pc:chgData name="차승철" userId="9792c88f-5336-4330-b978-2a8ee1dc372b" providerId="ADAL" clId="{64C5834D-3406-47D4-8679-7ED1EB731F53}" dt="2021-05-31T13:11:30.626" v="776" actId="20577"/>
        <pc:sldMkLst>
          <pc:docMk/>
          <pc:sldMk cId="1424941336" sldId="281"/>
        </pc:sldMkLst>
        <pc:spChg chg="mod">
          <ac:chgData name="차승철" userId="9792c88f-5336-4330-b978-2a8ee1dc372b" providerId="ADAL" clId="{64C5834D-3406-47D4-8679-7ED1EB731F53}" dt="2021-05-31T13:11:30.626" v="776" actId="20577"/>
          <ac:spMkLst>
            <pc:docMk/>
            <pc:sldMk cId="1424941336" sldId="281"/>
            <ac:spMk id="4" creationId="{FD6B1A37-B4D5-4BCE-8B9D-9E3954DFA05D}"/>
          </ac:spMkLst>
        </pc:spChg>
      </pc:sldChg>
      <pc:sldChg chg="modSp mod">
        <pc:chgData name="차승철" userId="9792c88f-5336-4330-b978-2a8ee1dc372b" providerId="ADAL" clId="{64C5834D-3406-47D4-8679-7ED1EB731F53}" dt="2021-05-31T13:13:05.483" v="1274" actId="20577"/>
        <pc:sldMkLst>
          <pc:docMk/>
          <pc:sldMk cId="3851028949" sldId="285"/>
        </pc:sldMkLst>
        <pc:spChg chg="mod">
          <ac:chgData name="차승철" userId="9792c88f-5336-4330-b978-2a8ee1dc372b" providerId="ADAL" clId="{64C5834D-3406-47D4-8679-7ED1EB731F53}" dt="2021-05-31T13:06:08.085" v="53"/>
          <ac:spMkLst>
            <pc:docMk/>
            <pc:sldMk cId="3851028949" sldId="285"/>
            <ac:spMk id="5" creationId="{D00046CA-7C68-4FF1-9CFE-A2A3E5203C28}"/>
          </ac:spMkLst>
        </pc:spChg>
        <pc:spChg chg="mod">
          <ac:chgData name="차승철" userId="9792c88f-5336-4330-b978-2a8ee1dc372b" providerId="ADAL" clId="{64C5834D-3406-47D4-8679-7ED1EB731F53}" dt="2021-05-31T13:13:05.483" v="1274" actId="20577"/>
          <ac:spMkLst>
            <pc:docMk/>
            <pc:sldMk cId="3851028949" sldId="285"/>
            <ac:spMk id="6" creationId="{5289E38B-2730-4FBE-86F0-EBD70DBA6354}"/>
          </ac:spMkLst>
        </pc:spChg>
      </pc:sldChg>
      <pc:sldChg chg="add">
        <pc:chgData name="차승철" userId="9792c88f-5336-4330-b978-2a8ee1dc372b" providerId="ADAL" clId="{64C5834D-3406-47D4-8679-7ED1EB731F53}" dt="2021-05-31T13:06:03.932" v="45"/>
        <pc:sldMkLst>
          <pc:docMk/>
          <pc:sldMk cId="17242020" sldId="286"/>
        </pc:sldMkLst>
      </pc:sldChg>
    </pc:docChg>
  </pc:docChgLst>
  <pc:docChgLst>
    <pc:chgData name="차승철" userId="9792c88f-5336-4330-b978-2a8ee1dc372b" providerId="ADAL" clId="{3FAFC558-5922-412D-82DF-A83C18AA2658}"/>
    <pc:docChg chg="undo custSel addSld delSld modSld sldOrd">
      <pc:chgData name="차승철" userId="9792c88f-5336-4330-b978-2a8ee1dc372b" providerId="ADAL" clId="{3FAFC558-5922-412D-82DF-A83C18AA2658}" dt="2021-05-18T07:41:54.336" v="3924"/>
      <pc:docMkLst>
        <pc:docMk/>
      </pc:docMkLst>
      <pc:sldChg chg="modSp mod">
        <pc:chgData name="차승철" userId="9792c88f-5336-4330-b978-2a8ee1dc372b" providerId="ADAL" clId="{3FAFC558-5922-412D-82DF-A83C18AA2658}" dt="2021-05-16T07:05:45.021" v="28" actId="404"/>
        <pc:sldMkLst>
          <pc:docMk/>
          <pc:sldMk cId="848294008" sldId="256"/>
        </pc:sldMkLst>
        <pc:spChg chg="mod">
          <ac:chgData name="차승철" userId="9792c88f-5336-4330-b978-2a8ee1dc372b" providerId="ADAL" clId="{3FAFC558-5922-412D-82DF-A83C18AA2658}" dt="2021-05-16T07:05:45.021" v="28" actId="404"/>
          <ac:spMkLst>
            <pc:docMk/>
            <pc:sldMk cId="848294008" sldId="256"/>
            <ac:spMk id="2" creationId="{0ECA8BCE-103A-496D-9B08-40BFA0631470}"/>
          </ac:spMkLst>
        </pc:spChg>
      </pc:sldChg>
      <pc:sldChg chg="del">
        <pc:chgData name="차승철" userId="9792c88f-5336-4330-b978-2a8ee1dc372b" providerId="ADAL" clId="{3FAFC558-5922-412D-82DF-A83C18AA2658}" dt="2021-05-16T07:05:27.047" v="0" actId="47"/>
        <pc:sldMkLst>
          <pc:docMk/>
          <pc:sldMk cId="2122609707" sldId="257"/>
        </pc:sldMkLst>
      </pc:sldChg>
      <pc:sldChg chg="add del">
        <pc:chgData name="차승철" userId="9792c88f-5336-4330-b978-2a8ee1dc372b" providerId="ADAL" clId="{3FAFC558-5922-412D-82DF-A83C18AA2658}" dt="2021-05-16T07:06:26.221" v="47" actId="47"/>
        <pc:sldMkLst>
          <pc:docMk/>
          <pc:sldMk cId="973146778" sldId="258"/>
        </pc:sldMkLst>
      </pc:sldChg>
      <pc:sldChg chg="add del">
        <pc:chgData name="차승철" userId="9792c88f-5336-4330-b978-2a8ee1dc372b" providerId="ADAL" clId="{3FAFC558-5922-412D-82DF-A83C18AA2658}" dt="2021-05-16T07:06:26.658" v="48" actId="47"/>
        <pc:sldMkLst>
          <pc:docMk/>
          <pc:sldMk cId="2029988626" sldId="259"/>
        </pc:sldMkLst>
      </pc:sldChg>
      <pc:sldChg chg="add del">
        <pc:chgData name="차승철" userId="9792c88f-5336-4330-b978-2a8ee1dc372b" providerId="ADAL" clId="{3FAFC558-5922-412D-82DF-A83C18AA2658}" dt="2021-05-16T07:06:27.134" v="49" actId="47"/>
        <pc:sldMkLst>
          <pc:docMk/>
          <pc:sldMk cId="1452606767" sldId="260"/>
        </pc:sldMkLst>
      </pc:sldChg>
      <pc:sldChg chg="add del">
        <pc:chgData name="차승철" userId="9792c88f-5336-4330-b978-2a8ee1dc372b" providerId="ADAL" clId="{3FAFC558-5922-412D-82DF-A83C18AA2658}" dt="2021-05-16T07:05:59.649" v="34" actId="47"/>
        <pc:sldMkLst>
          <pc:docMk/>
          <pc:sldMk cId="3099067225" sldId="261"/>
        </pc:sldMkLst>
      </pc:sldChg>
      <pc:sldChg chg="add del ord">
        <pc:chgData name="차승철" userId="9792c88f-5336-4330-b978-2a8ee1dc372b" providerId="ADAL" clId="{3FAFC558-5922-412D-82DF-A83C18AA2658}" dt="2021-05-16T07:06:23.899" v="46"/>
        <pc:sldMkLst>
          <pc:docMk/>
          <pc:sldMk cId="1134109376" sldId="262"/>
        </pc:sldMkLst>
      </pc:sldChg>
      <pc:sldChg chg="ord">
        <pc:chgData name="차승철" userId="9792c88f-5336-4330-b978-2a8ee1dc372b" providerId="ADAL" clId="{3FAFC558-5922-412D-82DF-A83C18AA2658}" dt="2021-05-16T07:40:54.226" v="1097"/>
        <pc:sldMkLst>
          <pc:docMk/>
          <pc:sldMk cId="2163588084" sldId="265"/>
        </pc:sldMkLst>
      </pc:sldChg>
      <pc:sldChg chg="del">
        <pc:chgData name="차승철" userId="9792c88f-5336-4330-b978-2a8ee1dc372b" providerId="ADAL" clId="{3FAFC558-5922-412D-82DF-A83C18AA2658}" dt="2021-05-16T08:01:15.726" v="1473" actId="47"/>
        <pc:sldMkLst>
          <pc:docMk/>
          <pc:sldMk cId="734624729" sldId="269"/>
        </pc:sldMkLst>
      </pc:sldChg>
      <pc:sldChg chg="addSp delSp modSp mod ord">
        <pc:chgData name="차승철" userId="9792c88f-5336-4330-b978-2a8ee1dc372b" providerId="ADAL" clId="{3FAFC558-5922-412D-82DF-A83C18AA2658}" dt="2021-05-16T07:40:51.578" v="1095"/>
        <pc:sldMkLst>
          <pc:docMk/>
          <pc:sldMk cId="1799463735" sldId="271"/>
        </pc:sldMkLst>
        <pc:spChg chg="mod">
          <ac:chgData name="차승철" userId="9792c88f-5336-4330-b978-2a8ee1dc372b" providerId="ADAL" clId="{3FAFC558-5922-412D-82DF-A83C18AA2658}" dt="2021-05-16T07:18:55.585" v="422" actId="20577"/>
          <ac:spMkLst>
            <pc:docMk/>
            <pc:sldMk cId="1799463735" sldId="271"/>
            <ac:spMk id="4" creationId="{F5C83E1B-1AD9-4866-BC0D-97FBD461F9A9}"/>
          </ac:spMkLst>
        </pc:spChg>
        <pc:spChg chg="add del mod">
          <ac:chgData name="차승철" userId="9792c88f-5336-4330-b978-2a8ee1dc372b" providerId="ADAL" clId="{3FAFC558-5922-412D-82DF-A83C18AA2658}" dt="2021-05-16T07:17:07.892" v="56" actId="22"/>
          <ac:spMkLst>
            <pc:docMk/>
            <pc:sldMk cId="1799463735" sldId="271"/>
            <ac:spMk id="5" creationId="{DF88ECC4-A536-4350-9025-893A2A2B5126}"/>
          </ac:spMkLst>
        </pc:spChg>
        <pc:picChg chg="add del">
          <ac:chgData name="차승철" userId="9792c88f-5336-4330-b978-2a8ee1dc372b" providerId="ADAL" clId="{3FAFC558-5922-412D-82DF-A83C18AA2658}" dt="2021-05-16T07:17:06.292" v="55" actId="22"/>
          <ac:picMkLst>
            <pc:docMk/>
            <pc:sldMk cId="1799463735" sldId="271"/>
            <ac:picMk id="7" creationId="{7F3B00F9-6AD3-4000-A21D-55031D51865E}"/>
          </ac:picMkLst>
        </pc:picChg>
        <pc:picChg chg="del">
          <ac:chgData name="차승철" userId="9792c88f-5336-4330-b978-2a8ee1dc372b" providerId="ADAL" clId="{3FAFC558-5922-412D-82DF-A83C18AA2658}" dt="2021-05-16T07:17:05.202" v="53" actId="478"/>
          <ac:picMkLst>
            <pc:docMk/>
            <pc:sldMk cId="1799463735" sldId="271"/>
            <ac:picMk id="8" creationId="{FA5D3ADA-71A7-4333-9CD1-E3671B867EEB}"/>
          </ac:picMkLst>
        </pc:picChg>
        <pc:picChg chg="add mod ord">
          <ac:chgData name="차승철" userId="9792c88f-5336-4330-b978-2a8ee1dc372b" providerId="ADAL" clId="{3FAFC558-5922-412D-82DF-A83C18AA2658}" dt="2021-05-16T07:17:14.134" v="58" actId="1076"/>
          <ac:picMkLst>
            <pc:docMk/>
            <pc:sldMk cId="1799463735" sldId="271"/>
            <ac:picMk id="10" creationId="{18AE0BB6-98B7-4B39-B63F-C81005B6D689}"/>
          </ac:picMkLst>
        </pc:picChg>
      </pc:sldChg>
      <pc:sldChg chg="del">
        <pc:chgData name="차승철" userId="9792c88f-5336-4330-b978-2a8ee1dc372b" providerId="ADAL" clId="{3FAFC558-5922-412D-82DF-A83C18AA2658}" dt="2021-05-18T06:29:29.082" v="3452" actId="47"/>
        <pc:sldMkLst>
          <pc:docMk/>
          <pc:sldMk cId="3268598480" sldId="272"/>
        </pc:sldMkLst>
      </pc:sldChg>
      <pc:sldChg chg="modSp mod">
        <pc:chgData name="차승철" userId="9792c88f-5336-4330-b978-2a8ee1dc372b" providerId="ADAL" clId="{3FAFC558-5922-412D-82DF-A83C18AA2658}" dt="2021-05-18T07:41:54.336" v="3924"/>
        <pc:sldMkLst>
          <pc:docMk/>
          <pc:sldMk cId="3935727944" sldId="273"/>
        </pc:sldMkLst>
        <pc:spChg chg="mod">
          <ac:chgData name="차승철" userId="9792c88f-5336-4330-b978-2a8ee1dc372b" providerId="ADAL" clId="{3FAFC558-5922-412D-82DF-A83C18AA2658}" dt="2021-05-18T07:07:06.357" v="3633"/>
          <ac:spMkLst>
            <pc:docMk/>
            <pc:sldMk cId="3935727944" sldId="273"/>
            <ac:spMk id="5" creationId="{6B6BCE07-C68E-4708-8003-93DE6AD420AE}"/>
          </ac:spMkLst>
        </pc:spChg>
        <pc:spChg chg="mod">
          <ac:chgData name="차승철" userId="9792c88f-5336-4330-b978-2a8ee1dc372b" providerId="ADAL" clId="{3FAFC558-5922-412D-82DF-A83C18AA2658}" dt="2021-05-18T07:41:54.336" v="3924"/>
          <ac:spMkLst>
            <pc:docMk/>
            <pc:sldMk cId="3935727944" sldId="273"/>
            <ac:spMk id="9" creationId="{AF361725-5F50-4FC9-9FCF-7E0F1344B4C8}"/>
          </ac:spMkLst>
        </pc:spChg>
      </pc:sldChg>
      <pc:sldChg chg="addSp delSp modSp add mod ord">
        <pc:chgData name="차승철" userId="9792c88f-5336-4330-b978-2a8ee1dc372b" providerId="ADAL" clId="{3FAFC558-5922-412D-82DF-A83C18AA2658}" dt="2021-05-16T08:00:50.678" v="1472" actId="20577"/>
        <pc:sldMkLst>
          <pc:docMk/>
          <pc:sldMk cId="1887598046" sldId="275"/>
        </pc:sldMkLst>
        <pc:spChg chg="mod">
          <ac:chgData name="차승철" userId="9792c88f-5336-4330-b978-2a8ee1dc372b" providerId="ADAL" clId="{3FAFC558-5922-412D-82DF-A83C18AA2658}" dt="2021-05-16T08:00:50.678" v="1472" actId="20577"/>
          <ac:spMkLst>
            <pc:docMk/>
            <pc:sldMk cId="1887598046" sldId="275"/>
            <ac:spMk id="4" creationId="{F5C83E1B-1AD9-4866-BC0D-97FBD461F9A9}"/>
          </ac:spMkLst>
        </pc:spChg>
        <pc:spChg chg="add del mod">
          <ac:chgData name="차승철" userId="9792c88f-5336-4330-b978-2a8ee1dc372b" providerId="ADAL" clId="{3FAFC558-5922-412D-82DF-A83C18AA2658}" dt="2021-05-16T07:41:38.602" v="1106" actId="22"/>
          <ac:spMkLst>
            <pc:docMk/>
            <pc:sldMk cId="1887598046" sldId="275"/>
            <ac:spMk id="10" creationId="{150A86B7-1BDB-427F-8500-12EC32D0FA5F}"/>
          </ac:spMkLst>
        </pc:spChg>
        <pc:picChg chg="add del">
          <ac:chgData name="차승철" userId="9792c88f-5336-4330-b978-2a8ee1dc372b" providerId="ADAL" clId="{3FAFC558-5922-412D-82DF-A83C18AA2658}" dt="2021-05-16T07:28:31.926" v="614" actId="22"/>
          <ac:picMkLst>
            <pc:docMk/>
            <pc:sldMk cId="1887598046" sldId="275"/>
            <ac:picMk id="5" creationId="{4F8EB768-590A-4F0B-8A78-1A42580B6C06}"/>
          </ac:picMkLst>
        </pc:picChg>
        <pc:picChg chg="add del">
          <ac:chgData name="차승철" userId="9792c88f-5336-4330-b978-2a8ee1dc372b" providerId="ADAL" clId="{3FAFC558-5922-412D-82DF-A83C18AA2658}" dt="2021-05-16T07:28:37.204" v="617" actId="478"/>
          <ac:picMkLst>
            <pc:docMk/>
            <pc:sldMk cId="1887598046" sldId="275"/>
            <ac:picMk id="7" creationId="{09B947D0-1EA1-4E21-81D2-EDE50BA8F12E}"/>
          </ac:picMkLst>
        </pc:picChg>
        <pc:picChg chg="del">
          <ac:chgData name="차승철" userId="9792c88f-5336-4330-b978-2a8ee1dc372b" providerId="ADAL" clId="{3FAFC558-5922-412D-82DF-A83C18AA2658}" dt="2021-05-16T07:41:30.526" v="1105" actId="478"/>
          <ac:picMkLst>
            <pc:docMk/>
            <pc:sldMk cId="1887598046" sldId="275"/>
            <ac:picMk id="8" creationId="{FA5D3ADA-71A7-4333-9CD1-E3671B867EEB}"/>
          </ac:picMkLst>
        </pc:picChg>
        <pc:picChg chg="add mod ord">
          <ac:chgData name="차승철" userId="9792c88f-5336-4330-b978-2a8ee1dc372b" providerId="ADAL" clId="{3FAFC558-5922-412D-82DF-A83C18AA2658}" dt="2021-05-16T07:41:38.602" v="1106" actId="22"/>
          <ac:picMkLst>
            <pc:docMk/>
            <pc:sldMk cId="1887598046" sldId="275"/>
            <ac:picMk id="12" creationId="{298EFAC0-0D49-4098-8EF6-50FFFAE0BD7C}"/>
          </ac:picMkLst>
        </pc:picChg>
      </pc:sldChg>
      <pc:sldChg chg="addSp delSp modSp add mod">
        <pc:chgData name="차승철" userId="9792c88f-5336-4330-b978-2a8ee1dc372b" providerId="ADAL" clId="{3FAFC558-5922-412D-82DF-A83C18AA2658}" dt="2021-05-16T07:34:32.034" v="968" actId="20577"/>
        <pc:sldMkLst>
          <pc:docMk/>
          <pc:sldMk cId="4058244860" sldId="276"/>
        </pc:sldMkLst>
        <pc:spChg chg="mod">
          <ac:chgData name="차승철" userId="9792c88f-5336-4330-b978-2a8ee1dc372b" providerId="ADAL" clId="{3FAFC558-5922-412D-82DF-A83C18AA2658}" dt="2021-05-16T07:34:32.034" v="968" actId="20577"/>
          <ac:spMkLst>
            <pc:docMk/>
            <pc:sldMk cId="4058244860" sldId="276"/>
            <ac:spMk id="4" creationId="{F5C83E1B-1AD9-4866-BC0D-97FBD461F9A9}"/>
          </ac:spMkLst>
        </pc:spChg>
        <pc:spChg chg="add del mod">
          <ac:chgData name="차승철" userId="9792c88f-5336-4330-b978-2a8ee1dc372b" providerId="ADAL" clId="{3FAFC558-5922-412D-82DF-A83C18AA2658}" dt="2021-05-16T07:28:42.600" v="622"/>
          <ac:spMkLst>
            <pc:docMk/>
            <pc:sldMk cId="4058244860" sldId="276"/>
            <ac:spMk id="5" creationId="{4CDA67E5-BE38-45D0-BA01-467E51A21930}"/>
          </ac:spMkLst>
        </pc:spChg>
        <pc:picChg chg="del">
          <ac:chgData name="차승철" userId="9792c88f-5336-4330-b978-2a8ee1dc372b" providerId="ADAL" clId="{3FAFC558-5922-412D-82DF-A83C18AA2658}" dt="2021-05-16T07:28:39.502" v="618" actId="21"/>
          <ac:picMkLst>
            <pc:docMk/>
            <pc:sldMk cId="4058244860" sldId="276"/>
            <ac:picMk id="7" creationId="{09B947D0-1EA1-4E21-81D2-EDE50BA8F12E}"/>
          </ac:picMkLst>
        </pc:picChg>
        <pc:picChg chg="del">
          <ac:chgData name="차승철" userId="9792c88f-5336-4330-b978-2a8ee1dc372b" providerId="ADAL" clId="{3FAFC558-5922-412D-82DF-A83C18AA2658}" dt="2021-05-16T07:28:40.868" v="619" actId="478"/>
          <ac:picMkLst>
            <pc:docMk/>
            <pc:sldMk cId="4058244860" sldId="276"/>
            <ac:picMk id="8" creationId="{FA5D3ADA-71A7-4333-9CD1-E3671B867EEB}"/>
          </ac:picMkLst>
        </pc:picChg>
        <pc:picChg chg="add del mod">
          <ac:chgData name="차승철" userId="9792c88f-5336-4330-b978-2a8ee1dc372b" providerId="ADAL" clId="{3FAFC558-5922-412D-82DF-A83C18AA2658}" dt="2021-05-16T07:28:41.893" v="621"/>
          <ac:picMkLst>
            <pc:docMk/>
            <pc:sldMk cId="4058244860" sldId="276"/>
            <ac:picMk id="9" creationId="{1D7E8D56-B47B-49B2-A3D4-C670AACD45CD}"/>
          </ac:picMkLst>
        </pc:picChg>
        <pc:picChg chg="add mod">
          <ac:chgData name="차승철" userId="9792c88f-5336-4330-b978-2a8ee1dc372b" providerId="ADAL" clId="{3FAFC558-5922-412D-82DF-A83C18AA2658}" dt="2021-05-16T07:28:46.876" v="624" actId="1076"/>
          <ac:picMkLst>
            <pc:docMk/>
            <pc:sldMk cId="4058244860" sldId="276"/>
            <ac:picMk id="10" creationId="{3199BCE1-113C-42E7-B781-DF2487E52EFA}"/>
          </ac:picMkLst>
        </pc:picChg>
      </pc:sldChg>
      <pc:sldChg chg="modSp add mod">
        <pc:chgData name="차승철" userId="9792c88f-5336-4330-b978-2a8ee1dc372b" providerId="ADAL" clId="{3FAFC558-5922-412D-82DF-A83C18AA2658}" dt="2021-05-16T07:39:50.721" v="1091" actId="20577"/>
        <pc:sldMkLst>
          <pc:docMk/>
          <pc:sldMk cId="1411110679" sldId="277"/>
        </pc:sldMkLst>
        <pc:spChg chg="mod">
          <ac:chgData name="차승철" userId="9792c88f-5336-4330-b978-2a8ee1dc372b" providerId="ADAL" clId="{3FAFC558-5922-412D-82DF-A83C18AA2658}" dt="2021-05-16T07:39:50.721" v="1091" actId="20577"/>
          <ac:spMkLst>
            <pc:docMk/>
            <pc:sldMk cId="1411110679" sldId="277"/>
            <ac:spMk id="4" creationId="{F5C83E1B-1AD9-4866-BC0D-97FBD461F9A9}"/>
          </ac:spMkLst>
        </pc:spChg>
      </pc:sldChg>
      <pc:sldChg chg="addSp delSp modSp add mod">
        <pc:chgData name="차승철" userId="9792c88f-5336-4330-b978-2a8ee1dc372b" providerId="ADAL" clId="{3FAFC558-5922-412D-82DF-A83C18AA2658}" dt="2021-05-18T06:25:41.701" v="3412" actId="20577"/>
        <pc:sldMkLst>
          <pc:docMk/>
          <pc:sldMk cId="175254222" sldId="278"/>
        </pc:sldMkLst>
        <pc:spChg chg="add del">
          <ac:chgData name="차승철" userId="9792c88f-5336-4330-b978-2a8ee1dc372b" providerId="ADAL" clId="{3FAFC558-5922-412D-82DF-A83C18AA2658}" dt="2021-05-16T07:44:54.343" v="1116"/>
          <ac:spMkLst>
            <pc:docMk/>
            <pc:sldMk cId="175254222" sldId="278"/>
            <ac:spMk id="3" creationId="{01E20D66-09A2-4A80-B850-AB32BF6F2FDA}"/>
          </ac:spMkLst>
        </pc:spChg>
        <pc:spChg chg="mod">
          <ac:chgData name="차승철" userId="9792c88f-5336-4330-b978-2a8ee1dc372b" providerId="ADAL" clId="{3FAFC558-5922-412D-82DF-A83C18AA2658}" dt="2021-05-18T06:25:41.701" v="3412" actId="20577"/>
          <ac:spMkLst>
            <pc:docMk/>
            <pc:sldMk cId="175254222" sldId="278"/>
            <ac:spMk id="4" creationId="{F5C83E1B-1AD9-4866-BC0D-97FBD461F9A9}"/>
          </ac:spMkLst>
        </pc:spChg>
        <pc:spChg chg="add del mod">
          <ac:chgData name="차승철" userId="9792c88f-5336-4330-b978-2a8ee1dc372b" providerId="ADAL" clId="{3FAFC558-5922-412D-82DF-A83C18AA2658}" dt="2021-05-16T07:45:00" v="1120"/>
          <ac:spMkLst>
            <pc:docMk/>
            <pc:sldMk cId="175254222" sldId="278"/>
            <ac:spMk id="5" creationId="{AD7D304F-5343-4E1C-926F-B792CC30FFCE}"/>
          </ac:spMkLst>
        </pc:spChg>
        <pc:picChg chg="add mod">
          <ac:chgData name="차승철" userId="9792c88f-5336-4330-b978-2a8ee1dc372b" providerId="ADAL" clId="{3FAFC558-5922-412D-82DF-A83C18AA2658}" dt="2021-05-16T07:45:33.169" v="1124" actId="1076"/>
          <ac:picMkLst>
            <pc:docMk/>
            <pc:sldMk cId="175254222" sldId="278"/>
            <ac:picMk id="7" creationId="{4B61804A-ADC0-404C-8AAF-294CCB58BECC}"/>
          </ac:picMkLst>
        </pc:picChg>
      </pc:sldChg>
      <pc:sldChg chg="addSp delSp modSp add mod">
        <pc:chgData name="차승철" userId="9792c88f-5336-4330-b978-2a8ee1dc372b" providerId="ADAL" clId="{3FAFC558-5922-412D-82DF-A83C18AA2658}" dt="2021-05-16T08:25:43.795" v="1612" actId="22"/>
        <pc:sldMkLst>
          <pc:docMk/>
          <pc:sldMk cId="3307977530" sldId="279"/>
        </pc:sldMkLst>
        <pc:spChg chg="add del mod">
          <ac:chgData name="차승철" userId="9792c88f-5336-4330-b978-2a8ee1dc372b" providerId="ADAL" clId="{3FAFC558-5922-412D-82DF-A83C18AA2658}" dt="2021-05-16T08:15:52.512" v="1482" actId="22"/>
          <ac:spMkLst>
            <pc:docMk/>
            <pc:sldMk cId="3307977530" sldId="279"/>
            <ac:spMk id="3" creationId="{DAA8E32B-C68A-47F2-B984-00A488040981}"/>
          </ac:spMkLst>
        </pc:spChg>
        <pc:spChg chg="mod">
          <ac:chgData name="차승철" userId="9792c88f-5336-4330-b978-2a8ee1dc372b" providerId="ADAL" clId="{3FAFC558-5922-412D-82DF-A83C18AA2658}" dt="2021-05-16T08:15:44.550" v="1480"/>
          <ac:spMkLst>
            <pc:docMk/>
            <pc:sldMk cId="3307977530" sldId="279"/>
            <ac:spMk id="5" creationId="{6B6BCE07-C68E-4708-8003-93DE6AD420AE}"/>
          </ac:spMkLst>
        </pc:spChg>
        <pc:spChg chg="mod">
          <ac:chgData name="차승철" userId="9792c88f-5336-4330-b978-2a8ee1dc372b" providerId="ADAL" clId="{3FAFC558-5922-412D-82DF-A83C18AA2658}" dt="2021-05-16T08:25:40.380" v="1610" actId="20577"/>
          <ac:spMkLst>
            <pc:docMk/>
            <pc:sldMk cId="3307977530" sldId="279"/>
            <ac:spMk id="9" creationId="{AF361725-5F50-4FC9-9FCF-7E0F1344B4C8}"/>
          </ac:spMkLst>
        </pc:spChg>
        <pc:picChg chg="add mod ord">
          <ac:chgData name="차승철" userId="9792c88f-5336-4330-b978-2a8ee1dc372b" providerId="ADAL" clId="{3FAFC558-5922-412D-82DF-A83C18AA2658}" dt="2021-05-16T08:25:29.264" v="1562" actId="1076"/>
          <ac:picMkLst>
            <pc:docMk/>
            <pc:sldMk cId="3307977530" sldId="279"/>
            <ac:picMk id="6" creationId="{64EBD941-9467-44A4-9C53-6BE8740B7DAC}"/>
          </ac:picMkLst>
        </pc:picChg>
        <pc:picChg chg="add mod">
          <ac:chgData name="차승철" userId="9792c88f-5336-4330-b978-2a8ee1dc372b" providerId="ADAL" clId="{3FAFC558-5922-412D-82DF-A83C18AA2658}" dt="2021-05-16T08:25:31.192" v="1564" actId="1076"/>
          <ac:picMkLst>
            <pc:docMk/>
            <pc:sldMk cId="3307977530" sldId="279"/>
            <ac:picMk id="8" creationId="{E6B4BAF1-0AFE-47AA-9229-901D57E15895}"/>
          </ac:picMkLst>
        </pc:picChg>
        <pc:picChg chg="del">
          <ac:chgData name="차승철" userId="9792c88f-5336-4330-b978-2a8ee1dc372b" providerId="ADAL" clId="{3FAFC558-5922-412D-82DF-A83C18AA2658}" dt="2021-05-16T08:15:46.434" v="1481" actId="478"/>
          <ac:picMkLst>
            <pc:docMk/>
            <pc:sldMk cId="3307977530" sldId="279"/>
            <ac:picMk id="10" creationId="{B2D87B70-CE61-4A6F-805C-BB33B2C1DDFD}"/>
          </ac:picMkLst>
        </pc:picChg>
        <pc:picChg chg="add del">
          <ac:chgData name="차승철" userId="9792c88f-5336-4330-b978-2a8ee1dc372b" providerId="ADAL" clId="{3FAFC558-5922-412D-82DF-A83C18AA2658}" dt="2021-05-16T08:25:43.795" v="1612" actId="22"/>
          <ac:picMkLst>
            <pc:docMk/>
            <pc:sldMk cId="3307977530" sldId="279"/>
            <ac:picMk id="12" creationId="{6CC1AE10-B0A9-4D7A-9A5A-0FE73AE7E357}"/>
          </ac:picMkLst>
        </pc:picChg>
      </pc:sldChg>
      <pc:sldChg chg="addSp delSp modSp add mod ord setBg modClrScheme setClrOvrMap delDesignElem chgLayout">
        <pc:chgData name="차승철" userId="9792c88f-5336-4330-b978-2a8ee1dc372b" providerId="ADAL" clId="{3FAFC558-5922-412D-82DF-A83C18AA2658}" dt="2021-05-16T09:32:30.165" v="2864" actId="20577"/>
        <pc:sldMkLst>
          <pc:docMk/>
          <pc:sldMk cId="3725952455" sldId="280"/>
        </pc:sldMkLst>
        <pc:spChg chg="add del mod">
          <ac:chgData name="차승철" userId="9792c88f-5336-4330-b978-2a8ee1dc372b" providerId="ADAL" clId="{3FAFC558-5922-412D-82DF-A83C18AA2658}" dt="2021-05-16T08:43:54.816" v="1624" actId="22"/>
          <ac:spMkLst>
            <pc:docMk/>
            <pc:sldMk cId="3725952455" sldId="280"/>
            <ac:spMk id="3" creationId="{D22FCDB1-1425-4664-9D99-0E96B660A3B7}"/>
          </ac:spMkLst>
        </pc:spChg>
        <pc:spChg chg="mod ord">
          <ac:chgData name="차승철" userId="9792c88f-5336-4330-b978-2a8ee1dc372b" providerId="ADAL" clId="{3FAFC558-5922-412D-82DF-A83C18AA2658}" dt="2021-05-16T09:27:15.260" v="2225" actId="700"/>
          <ac:spMkLst>
            <pc:docMk/>
            <pc:sldMk cId="3725952455" sldId="280"/>
            <ac:spMk id="5" creationId="{6B6BCE07-C68E-4708-8003-93DE6AD420AE}"/>
          </ac:spMkLst>
        </pc:spChg>
        <pc:spChg chg="mod ord">
          <ac:chgData name="차승철" userId="9792c88f-5336-4330-b978-2a8ee1dc372b" providerId="ADAL" clId="{3FAFC558-5922-412D-82DF-A83C18AA2658}" dt="2021-05-16T09:32:30.165" v="2864" actId="20577"/>
          <ac:spMkLst>
            <pc:docMk/>
            <pc:sldMk cId="3725952455" sldId="280"/>
            <ac:spMk id="9" creationId="{AF361725-5F50-4FC9-9FCF-7E0F1344B4C8}"/>
          </ac:spMkLst>
        </pc:spChg>
        <pc:spChg chg="add del mod">
          <ac:chgData name="차승철" userId="9792c88f-5336-4330-b978-2a8ee1dc372b" providerId="ADAL" clId="{3FAFC558-5922-412D-82DF-A83C18AA2658}" dt="2021-05-16T09:11:31.605" v="1637" actId="22"/>
          <ac:spMkLst>
            <pc:docMk/>
            <pc:sldMk cId="3725952455" sldId="280"/>
            <ac:spMk id="13" creationId="{CC5BE615-025F-49EA-9702-419456028D66}"/>
          </ac:spMkLst>
        </pc:spChg>
        <pc:spChg chg="add del">
          <ac:chgData name="차승철" userId="9792c88f-5336-4330-b978-2a8ee1dc372b" providerId="ADAL" clId="{3FAFC558-5922-412D-82DF-A83C18AA2658}" dt="2021-05-16T08:44:08.436" v="1626" actId="26606"/>
          <ac:spMkLst>
            <pc:docMk/>
            <pc:sldMk cId="3725952455" sldId="280"/>
            <ac:spMk id="16" creationId="{1E94681D-2A4C-4A8D-B9B5-31D440D0328D}"/>
          </ac:spMkLst>
        </pc:spChg>
        <pc:spChg chg="add del">
          <ac:chgData name="차승철" userId="9792c88f-5336-4330-b978-2a8ee1dc372b" providerId="ADAL" clId="{3FAFC558-5922-412D-82DF-A83C18AA2658}" dt="2021-05-16T08:44:08.436" v="1626" actId="26606"/>
          <ac:spMkLst>
            <pc:docMk/>
            <pc:sldMk cId="3725952455" sldId="280"/>
            <ac:spMk id="18" creationId="{04B7AC44-1B7B-4F09-9AA4-3DFDEC5751A8}"/>
          </ac:spMkLst>
        </pc:spChg>
        <pc:spChg chg="add del">
          <ac:chgData name="차승철" userId="9792c88f-5336-4330-b978-2a8ee1dc372b" providerId="ADAL" clId="{3FAFC558-5922-412D-82DF-A83C18AA2658}" dt="2021-05-16T08:44:08.436" v="1626" actId="26606"/>
          <ac:spMkLst>
            <pc:docMk/>
            <pc:sldMk cId="3725952455" sldId="280"/>
            <ac:spMk id="20" creationId="{6683E473-94FF-4ACE-9433-1F14799E8907}"/>
          </ac:spMkLst>
        </pc:spChg>
        <pc:spChg chg="add del">
          <ac:chgData name="차승철" userId="9792c88f-5336-4330-b978-2a8ee1dc372b" providerId="ADAL" clId="{3FAFC558-5922-412D-82DF-A83C18AA2658}" dt="2021-05-16T08:44:08.436" v="1626" actId="26606"/>
          <ac:spMkLst>
            <pc:docMk/>
            <pc:sldMk cId="3725952455" sldId="280"/>
            <ac:spMk id="22" creationId="{2DC4AA0A-D9C3-4A0B-990D-1BCB0022A696}"/>
          </ac:spMkLst>
        </pc:spChg>
        <pc:spChg chg="add del mod">
          <ac:chgData name="차승철" userId="9792c88f-5336-4330-b978-2a8ee1dc372b" providerId="ADAL" clId="{3FAFC558-5922-412D-82DF-A83C18AA2658}" dt="2021-05-16T09:27:37.485" v="2230" actId="22"/>
          <ac:spMkLst>
            <pc:docMk/>
            <pc:sldMk cId="3725952455" sldId="280"/>
            <ac:spMk id="23" creationId="{CB7B66CC-F927-478B-A89F-AAF646E1D6BB}"/>
          </ac:spMkLst>
        </pc:spChg>
        <pc:spChg chg="add del">
          <ac:chgData name="차승철" userId="9792c88f-5336-4330-b978-2a8ee1dc372b" providerId="ADAL" clId="{3FAFC558-5922-412D-82DF-A83C18AA2658}" dt="2021-05-16T08:44:08.436" v="1626" actId="26606"/>
          <ac:spMkLst>
            <pc:docMk/>
            <pc:sldMk cId="3725952455" sldId="280"/>
            <ac:spMk id="24" creationId="{370878C7-7719-40BD-AA97-751A85670594}"/>
          </ac:spMkLst>
        </pc:spChg>
        <pc:spChg chg="add del">
          <ac:chgData name="차승철" userId="9792c88f-5336-4330-b978-2a8ee1dc372b" providerId="ADAL" clId="{3FAFC558-5922-412D-82DF-A83C18AA2658}" dt="2021-05-16T08:44:08.436" v="1626" actId="26606"/>
          <ac:spMkLst>
            <pc:docMk/>
            <pc:sldMk cId="3725952455" sldId="280"/>
            <ac:spMk id="26" creationId="{1D9D3865-C494-4C4A-8495-8245E905469D}"/>
          </ac:spMkLst>
        </pc:spChg>
        <pc:spChg chg="add del">
          <ac:chgData name="차승철" userId="9792c88f-5336-4330-b978-2a8ee1dc372b" providerId="ADAL" clId="{3FAFC558-5922-412D-82DF-A83C18AA2658}" dt="2021-05-16T08:44:12.027" v="1628" actId="26606"/>
          <ac:spMkLst>
            <pc:docMk/>
            <pc:sldMk cId="3725952455" sldId="280"/>
            <ac:spMk id="30" creationId="{1E94681D-2A4C-4A8D-B9B5-31D440D0328D}"/>
          </ac:spMkLst>
        </pc:spChg>
        <pc:spChg chg="add del">
          <ac:chgData name="차승철" userId="9792c88f-5336-4330-b978-2a8ee1dc372b" providerId="ADAL" clId="{3FAFC558-5922-412D-82DF-A83C18AA2658}" dt="2021-05-16T08:44:12.027" v="1628" actId="26606"/>
          <ac:spMkLst>
            <pc:docMk/>
            <pc:sldMk cId="3725952455" sldId="280"/>
            <ac:spMk id="31" creationId="{04B7AC44-1B7B-4F09-9AA4-3DFDEC5751A8}"/>
          </ac:spMkLst>
        </pc:spChg>
        <pc:spChg chg="add del">
          <ac:chgData name="차승철" userId="9792c88f-5336-4330-b978-2a8ee1dc372b" providerId="ADAL" clId="{3FAFC558-5922-412D-82DF-A83C18AA2658}" dt="2021-05-16T08:44:12.027" v="1628" actId="26606"/>
          <ac:spMkLst>
            <pc:docMk/>
            <pc:sldMk cId="3725952455" sldId="280"/>
            <ac:spMk id="32" creationId="{6683E473-94FF-4ACE-9433-1F14799E8907}"/>
          </ac:spMkLst>
        </pc:spChg>
        <pc:spChg chg="add del">
          <ac:chgData name="차승철" userId="9792c88f-5336-4330-b978-2a8ee1dc372b" providerId="ADAL" clId="{3FAFC558-5922-412D-82DF-A83C18AA2658}" dt="2021-05-16T08:44:12.027" v="1628" actId="26606"/>
          <ac:spMkLst>
            <pc:docMk/>
            <pc:sldMk cId="3725952455" sldId="280"/>
            <ac:spMk id="33" creationId="{84A3A5EB-931E-46DE-A692-6731DB9885FA}"/>
          </ac:spMkLst>
        </pc:spChg>
        <pc:spChg chg="add del">
          <ac:chgData name="차승철" userId="9792c88f-5336-4330-b978-2a8ee1dc372b" providerId="ADAL" clId="{3FAFC558-5922-412D-82DF-A83C18AA2658}" dt="2021-05-16T08:44:12.027" v="1628" actId="26606"/>
          <ac:spMkLst>
            <pc:docMk/>
            <pc:sldMk cId="3725952455" sldId="280"/>
            <ac:spMk id="34" creationId="{2358634F-705D-44E4-9FBF-A406E2F9A439}"/>
          </ac:spMkLst>
        </pc:spChg>
        <pc:spChg chg="add del">
          <ac:chgData name="차승철" userId="9792c88f-5336-4330-b978-2a8ee1dc372b" providerId="ADAL" clId="{3FAFC558-5922-412D-82DF-A83C18AA2658}" dt="2021-05-16T08:44:12.027" v="1628" actId="26606"/>
          <ac:spMkLst>
            <pc:docMk/>
            <pc:sldMk cId="3725952455" sldId="280"/>
            <ac:spMk id="35" creationId="{6FCFE1E3-A09C-4196-A99F-B7C3014E9604}"/>
          </ac:spMkLst>
        </pc:spChg>
        <pc:spChg chg="add del">
          <ac:chgData name="차승철" userId="9792c88f-5336-4330-b978-2a8ee1dc372b" providerId="ADAL" clId="{3FAFC558-5922-412D-82DF-A83C18AA2658}" dt="2021-05-16T08:44:14.570" v="1630" actId="26606"/>
          <ac:spMkLst>
            <pc:docMk/>
            <pc:sldMk cId="3725952455" sldId="280"/>
            <ac:spMk id="37" creationId="{1E94681D-2A4C-4A8D-B9B5-31D440D0328D}"/>
          </ac:spMkLst>
        </pc:spChg>
        <pc:spChg chg="add del">
          <ac:chgData name="차승철" userId="9792c88f-5336-4330-b978-2a8ee1dc372b" providerId="ADAL" clId="{3FAFC558-5922-412D-82DF-A83C18AA2658}" dt="2021-05-16T08:44:14.570" v="1630" actId="26606"/>
          <ac:spMkLst>
            <pc:docMk/>
            <pc:sldMk cId="3725952455" sldId="280"/>
            <ac:spMk id="38" creationId="{04B7AC44-1B7B-4F09-9AA4-3DFDEC5751A8}"/>
          </ac:spMkLst>
        </pc:spChg>
        <pc:spChg chg="add del">
          <ac:chgData name="차승철" userId="9792c88f-5336-4330-b978-2a8ee1dc372b" providerId="ADAL" clId="{3FAFC558-5922-412D-82DF-A83C18AA2658}" dt="2021-05-16T08:44:14.570" v="1630" actId="26606"/>
          <ac:spMkLst>
            <pc:docMk/>
            <pc:sldMk cId="3725952455" sldId="280"/>
            <ac:spMk id="39" creationId="{6683E473-94FF-4ACE-9433-1F14799E8907}"/>
          </ac:spMkLst>
        </pc:spChg>
        <pc:spChg chg="add del">
          <ac:chgData name="차승철" userId="9792c88f-5336-4330-b978-2a8ee1dc372b" providerId="ADAL" clId="{3FAFC558-5922-412D-82DF-A83C18AA2658}" dt="2021-05-16T08:44:14.570" v="1630" actId="26606"/>
          <ac:spMkLst>
            <pc:docMk/>
            <pc:sldMk cId="3725952455" sldId="280"/>
            <ac:spMk id="40" creationId="{282E2A95-1A08-4118-83C6-B1CA5648E075}"/>
          </ac:spMkLst>
        </pc:spChg>
        <pc:spChg chg="add del">
          <ac:chgData name="차승철" userId="9792c88f-5336-4330-b978-2a8ee1dc372b" providerId="ADAL" clId="{3FAFC558-5922-412D-82DF-A83C18AA2658}" dt="2021-05-16T08:44:14.570" v="1630" actId="26606"/>
          <ac:spMkLst>
            <pc:docMk/>
            <pc:sldMk cId="3725952455" sldId="280"/>
            <ac:spMk id="41" creationId="{2FFEFC7E-85EE-4AC9-A351-FBEB13A1D622}"/>
          </ac:spMkLst>
        </pc:spChg>
        <pc:spChg chg="add del">
          <ac:chgData name="차승철" userId="9792c88f-5336-4330-b978-2a8ee1dc372b" providerId="ADAL" clId="{3FAFC558-5922-412D-82DF-A83C18AA2658}" dt="2021-05-16T08:44:14.570" v="1630" actId="26606"/>
          <ac:spMkLst>
            <pc:docMk/>
            <pc:sldMk cId="3725952455" sldId="280"/>
            <ac:spMk id="42" creationId="{CB2511BB-FC4C-45F3-94EB-661D6806C942}"/>
          </ac:spMkLst>
        </pc:spChg>
        <pc:spChg chg="add del">
          <ac:chgData name="차승철" userId="9792c88f-5336-4330-b978-2a8ee1dc372b" providerId="ADAL" clId="{3FAFC558-5922-412D-82DF-A83C18AA2658}" dt="2021-05-16T08:44:14.570" v="1630" actId="26606"/>
          <ac:spMkLst>
            <pc:docMk/>
            <pc:sldMk cId="3725952455" sldId="280"/>
            <ac:spMk id="43" creationId="{68DC0EC7-60EA-4BD3-BC04-D547DE1B2891}"/>
          </ac:spMkLst>
        </pc:spChg>
        <pc:spChg chg="add del mod">
          <ac:chgData name="차승철" userId="9792c88f-5336-4330-b978-2a8ee1dc372b" providerId="ADAL" clId="{3FAFC558-5922-412D-82DF-A83C18AA2658}" dt="2021-05-16T09:12:38.048" v="1675"/>
          <ac:spMkLst>
            <pc:docMk/>
            <pc:sldMk cId="3725952455" sldId="280"/>
            <ac:spMk id="44" creationId="{EB6637E7-96C6-40ED-A937-C83A73E6CCD4}"/>
          </ac:spMkLst>
        </pc:spChg>
        <pc:spChg chg="add del">
          <ac:chgData name="차승철" userId="9792c88f-5336-4330-b978-2a8ee1dc372b" providerId="ADAL" clId="{3FAFC558-5922-412D-82DF-A83C18AA2658}" dt="2021-05-16T09:27:15.260" v="2225" actId="700"/>
          <ac:spMkLst>
            <pc:docMk/>
            <pc:sldMk cId="3725952455" sldId="280"/>
            <ac:spMk id="45" creationId="{1E94681D-2A4C-4A8D-B9B5-31D440D0328D}"/>
          </ac:spMkLst>
        </pc:spChg>
        <pc:spChg chg="add del">
          <ac:chgData name="차승철" userId="9792c88f-5336-4330-b978-2a8ee1dc372b" providerId="ADAL" clId="{3FAFC558-5922-412D-82DF-A83C18AA2658}" dt="2021-05-16T09:27:15.260" v="2225" actId="700"/>
          <ac:spMkLst>
            <pc:docMk/>
            <pc:sldMk cId="3725952455" sldId="280"/>
            <ac:spMk id="46" creationId="{04B7AC44-1B7B-4F09-9AA4-3DFDEC5751A8}"/>
          </ac:spMkLst>
        </pc:spChg>
        <pc:spChg chg="add del">
          <ac:chgData name="차승철" userId="9792c88f-5336-4330-b978-2a8ee1dc372b" providerId="ADAL" clId="{3FAFC558-5922-412D-82DF-A83C18AA2658}" dt="2021-05-16T09:27:15.260" v="2225" actId="700"/>
          <ac:spMkLst>
            <pc:docMk/>
            <pc:sldMk cId="3725952455" sldId="280"/>
            <ac:spMk id="47" creationId="{6683E473-94FF-4ACE-9433-1F14799E8907}"/>
          </ac:spMkLst>
        </pc:spChg>
        <pc:spChg chg="add del">
          <ac:chgData name="차승철" userId="9792c88f-5336-4330-b978-2a8ee1dc372b" providerId="ADAL" clId="{3FAFC558-5922-412D-82DF-A83C18AA2658}" dt="2021-05-16T09:27:15.260" v="2225" actId="700"/>
          <ac:spMkLst>
            <pc:docMk/>
            <pc:sldMk cId="3725952455" sldId="280"/>
            <ac:spMk id="48" creationId="{0BBB6B01-5B73-410C-B70E-8CF2FA470D11}"/>
          </ac:spMkLst>
        </pc:spChg>
        <pc:spChg chg="add del">
          <ac:chgData name="차승철" userId="9792c88f-5336-4330-b978-2a8ee1dc372b" providerId="ADAL" clId="{3FAFC558-5922-412D-82DF-A83C18AA2658}" dt="2021-05-16T09:27:15.260" v="2225" actId="700"/>
          <ac:spMkLst>
            <pc:docMk/>
            <pc:sldMk cId="3725952455" sldId="280"/>
            <ac:spMk id="49" creationId="{8712F587-12D0-435C-8E3F-F44C36EE71B8}"/>
          </ac:spMkLst>
        </pc:spChg>
        <pc:spChg chg="add del mod">
          <ac:chgData name="차승철" userId="9792c88f-5336-4330-b978-2a8ee1dc372b" providerId="ADAL" clId="{3FAFC558-5922-412D-82DF-A83C18AA2658}" dt="2021-05-16T09:32:05.527" v="2840"/>
          <ac:spMkLst>
            <pc:docMk/>
            <pc:sldMk cId="3725952455" sldId="280"/>
            <ac:spMk id="52" creationId="{4E1EEBF8-0D23-454A-8909-B04A349C0E34}"/>
          </ac:spMkLst>
        </pc:spChg>
        <pc:picChg chg="del">
          <ac:chgData name="차승철" userId="9792c88f-5336-4330-b978-2a8ee1dc372b" providerId="ADAL" clId="{3FAFC558-5922-412D-82DF-A83C18AA2658}" dt="2021-05-16T08:43:38.690" v="1615" actId="478"/>
          <ac:picMkLst>
            <pc:docMk/>
            <pc:sldMk cId="3725952455" sldId="280"/>
            <ac:picMk id="6" creationId="{64EBD941-9467-44A4-9C53-6BE8740B7DAC}"/>
          </ac:picMkLst>
        </pc:picChg>
        <pc:picChg chg="add del mod ord">
          <ac:chgData name="차승철" userId="9792c88f-5336-4330-b978-2a8ee1dc372b" providerId="ADAL" clId="{3FAFC558-5922-412D-82DF-A83C18AA2658}" dt="2021-05-16T08:43:53.346" v="1623" actId="22"/>
          <ac:picMkLst>
            <pc:docMk/>
            <pc:sldMk cId="3725952455" sldId="280"/>
            <ac:picMk id="7" creationId="{C1A0258D-3558-4FDA-A3FD-970FA4B44D69}"/>
          </ac:picMkLst>
        </pc:picChg>
        <pc:picChg chg="del">
          <ac:chgData name="차승철" userId="9792c88f-5336-4330-b978-2a8ee1dc372b" providerId="ADAL" clId="{3FAFC558-5922-412D-82DF-A83C18AA2658}" dt="2021-05-16T08:43:37.858" v="1614" actId="478"/>
          <ac:picMkLst>
            <pc:docMk/>
            <pc:sldMk cId="3725952455" sldId="280"/>
            <ac:picMk id="8" creationId="{E6B4BAF1-0AFE-47AA-9229-901D57E15895}"/>
          </ac:picMkLst>
        </pc:picChg>
        <pc:picChg chg="add del mod ord">
          <ac:chgData name="차승철" userId="9792c88f-5336-4330-b978-2a8ee1dc372b" providerId="ADAL" clId="{3FAFC558-5922-412D-82DF-A83C18AA2658}" dt="2021-05-16T09:11:29.965" v="1634" actId="478"/>
          <ac:picMkLst>
            <pc:docMk/>
            <pc:sldMk cId="3725952455" sldId="280"/>
            <ac:picMk id="11" creationId="{615C3200-F1DF-4C7E-AEAD-C92E25A5C3EB}"/>
          </ac:picMkLst>
        </pc:picChg>
        <pc:picChg chg="add del">
          <ac:chgData name="차승철" userId="9792c88f-5336-4330-b978-2a8ee1dc372b" providerId="ADAL" clId="{3FAFC558-5922-412D-82DF-A83C18AA2658}" dt="2021-05-16T09:11:31.017" v="1636" actId="22"/>
          <ac:picMkLst>
            <pc:docMk/>
            <pc:sldMk cId="3725952455" sldId="280"/>
            <ac:picMk id="15" creationId="{71E66307-940F-48D7-B978-04FFF372BE0B}"/>
          </ac:picMkLst>
        </pc:picChg>
        <pc:picChg chg="add del mod ord">
          <ac:chgData name="차승철" userId="9792c88f-5336-4330-b978-2a8ee1dc372b" providerId="ADAL" clId="{3FAFC558-5922-412D-82DF-A83C18AA2658}" dt="2021-05-16T09:27:35.478" v="2227" actId="478"/>
          <ac:picMkLst>
            <pc:docMk/>
            <pc:sldMk cId="3725952455" sldId="280"/>
            <ac:picMk id="19" creationId="{BDB912B5-B5AA-4F9F-BC88-D9A0F3E52CD9}"/>
          </ac:picMkLst>
        </pc:picChg>
        <pc:picChg chg="add del">
          <ac:chgData name="차승철" userId="9792c88f-5336-4330-b978-2a8ee1dc372b" providerId="ADAL" clId="{3FAFC558-5922-412D-82DF-A83C18AA2658}" dt="2021-05-16T09:27:36.831" v="2229" actId="22"/>
          <ac:picMkLst>
            <pc:docMk/>
            <pc:sldMk cId="3725952455" sldId="280"/>
            <ac:picMk id="27" creationId="{2837174C-0EA3-427A-88FD-6F39674E41FE}"/>
          </ac:picMkLst>
        </pc:picChg>
        <pc:picChg chg="add mod ord">
          <ac:chgData name="차승철" userId="9792c88f-5336-4330-b978-2a8ee1dc372b" providerId="ADAL" clId="{3FAFC558-5922-412D-82DF-A83C18AA2658}" dt="2021-05-16T09:27:37.485" v="2230" actId="22"/>
          <ac:picMkLst>
            <pc:docMk/>
            <pc:sldMk cId="3725952455" sldId="280"/>
            <ac:picMk id="36" creationId="{89A2EA58-6F5E-464E-A19E-04343E94366D}"/>
          </ac:picMkLst>
        </pc:picChg>
        <pc:picChg chg="add del mod">
          <ac:chgData name="차승철" userId="9792c88f-5336-4330-b978-2a8ee1dc372b" providerId="ADAL" clId="{3FAFC558-5922-412D-82DF-A83C18AA2658}" dt="2021-05-16T09:12:36.375" v="1669"/>
          <ac:picMkLst>
            <pc:docMk/>
            <pc:sldMk cId="3725952455" sldId="280"/>
            <ac:picMk id="50" creationId="{2092AEDC-9C2B-457C-BB7F-3A88C8FD2FE2}"/>
          </ac:picMkLst>
        </pc:picChg>
        <pc:cxnChg chg="add del">
          <ac:chgData name="차승철" userId="9792c88f-5336-4330-b978-2a8ee1dc372b" providerId="ADAL" clId="{3FAFC558-5922-412D-82DF-A83C18AA2658}" dt="2021-05-16T08:44:08.436" v="1626" actId="26606"/>
          <ac:cxnSpMkLst>
            <pc:docMk/>
            <pc:sldMk cId="3725952455" sldId="280"/>
            <ac:cxnSpMk id="28" creationId="{B78EE79F-FCAA-4CF9-9746-730B51FC4CB3}"/>
          </ac:cxnSpMkLst>
        </pc:cxnChg>
      </pc:sldChg>
      <pc:sldChg chg="delSp add del setBg delDesignElem">
        <pc:chgData name="차승철" userId="9792c88f-5336-4330-b978-2a8ee1dc372b" providerId="ADAL" clId="{3FAFC558-5922-412D-82DF-A83C18AA2658}" dt="2021-05-16T09:15:33.332" v="2200" actId="47"/>
        <pc:sldMkLst>
          <pc:docMk/>
          <pc:sldMk cId="627295878" sldId="281"/>
        </pc:sldMkLst>
        <pc:spChg chg="del">
          <ac:chgData name="차승철" userId="9792c88f-5336-4330-b978-2a8ee1dc372b" providerId="ADAL" clId="{3FAFC558-5922-412D-82DF-A83C18AA2658}" dt="2021-05-16T09:15:25.175" v="2196"/>
          <ac:spMkLst>
            <pc:docMk/>
            <pc:sldMk cId="627295878" sldId="281"/>
            <ac:spMk id="45" creationId="{1E94681D-2A4C-4A8D-B9B5-31D440D0328D}"/>
          </ac:spMkLst>
        </pc:spChg>
        <pc:spChg chg="del">
          <ac:chgData name="차승철" userId="9792c88f-5336-4330-b978-2a8ee1dc372b" providerId="ADAL" clId="{3FAFC558-5922-412D-82DF-A83C18AA2658}" dt="2021-05-16T09:15:25.175" v="2196"/>
          <ac:spMkLst>
            <pc:docMk/>
            <pc:sldMk cId="627295878" sldId="281"/>
            <ac:spMk id="46" creationId="{04B7AC44-1B7B-4F09-9AA4-3DFDEC5751A8}"/>
          </ac:spMkLst>
        </pc:spChg>
        <pc:spChg chg="del">
          <ac:chgData name="차승철" userId="9792c88f-5336-4330-b978-2a8ee1dc372b" providerId="ADAL" clId="{3FAFC558-5922-412D-82DF-A83C18AA2658}" dt="2021-05-16T09:15:25.175" v="2196"/>
          <ac:spMkLst>
            <pc:docMk/>
            <pc:sldMk cId="627295878" sldId="281"/>
            <ac:spMk id="47" creationId="{6683E473-94FF-4ACE-9433-1F14799E8907}"/>
          </ac:spMkLst>
        </pc:spChg>
        <pc:spChg chg="del">
          <ac:chgData name="차승철" userId="9792c88f-5336-4330-b978-2a8ee1dc372b" providerId="ADAL" clId="{3FAFC558-5922-412D-82DF-A83C18AA2658}" dt="2021-05-16T09:15:25.175" v="2196"/>
          <ac:spMkLst>
            <pc:docMk/>
            <pc:sldMk cId="627295878" sldId="281"/>
            <ac:spMk id="48" creationId="{0BBB6B01-5B73-410C-B70E-8CF2FA470D11}"/>
          </ac:spMkLst>
        </pc:spChg>
        <pc:spChg chg="del">
          <ac:chgData name="차승철" userId="9792c88f-5336-4330-b978-2a8ee1dc372b" providerId="ADAL" clId="{3FAFC558-5922-412D-82DF-A83C18AA2658}" dt="2021-05-16T09:15:25.175" v="2196"/>
          <ac:spMkLst>
            <pc:docMk/>
            <pc:sldMk cId="627295878" sldId="281"/>
            <ac:spMk id="49" creationId="{8712F587-12D0-435C-8E3F-F44C36EE71B8}"/>
          </ac:spMkLst>
        </pc:spChg>
      </pc:sldChg>
      <pc:sldChg chg="addSp delSp modSp add mod setBg modClrScheme delDesignElem chgLayout">
        <pc:chgData name="차승철" userId="9792c88f-5336-4330-b978-2a8ee1dc372b" providerId="ADAL" clId="{3FAFC558-5922-412D-82DF-A83C18AA2658}" dt="2021-05-16T09:27:20.038" v="2226" actId="700"/>
        <pc:sldMkLst>
          <pc:docMk/>
          <pc:sldMk cId="3769319263" sldId="281"/>
        </pc:sldMkLst>
        <pc:spChg chg="mod ord">
          <ac:chgData name="차승철" userId="9792c88f-5336-4330-b978-2a8ee1dc372b" providerId="ADAL" clId="{3FAFC558-5922-412D-82DF-A83C18AA2658}" dt="2021-05-16T09:27:20.038" v="2226" actId="700"/>
          <ac:spMkLst>
            <pc:docMk/>
            <pc:sldMk cId="3769319263" sldId="281"/>
            <ac:spMk id="5" creationId="{6B6BCE07-C68E-4708-8003-93DE6AD420AE}"/>
          </ac:spMkLst>
        </pc:spChg>
        <pc:spChg chg="mod ord">
          <ac:chgData name="차승철" userId="9792c88f-5336-4330-b978-2a8ee1dc372b" providerId="ADAL" clId="{3FAFC558-5922-412D-82DF-A83C18AA2658}" dt="2021-05-16T09:27:20.038" v="2226" actId="700"/>
          <ac:spMkLst>
            <pc:docMk/>
            <pc:sldMk cId="3769319263" sldId="281"/>
            <ac:spMk id="9" creationId="{AF361725-5F50-4FC9-9FCF-7E0F1344B4C8}"/>
          </ac:spMkLst>
        </pc:spChg>
        <pc:spChg chg="del">
          <ac:chgData name="차승철" userId="9792c88f-5336-4330-b978-2a8ee1dc372b" providerId="ADAL" clId="{3FAFC558-5922-412D-82DF-A83C18AA2658}" dt="2021-05-16T09:15:34.751" v="2202"/>
          <ac:spMkLst>
            <pc:docMk/>
            <pc:sldMk cId="3769319263" sldId="281"/>
            <ac:spMk id="45" creationId="{1E94681D-2A4C-4A8D-B9B5-31D440D0328D}"/>
          </ac:spMkLst>
        </pc:spChg>
        <pc:spChg chg="del">
          <ac:chgData name="차승철" userId="9792c88f-5336-4330-b978-2a8ee1dc372b" providerId="ADAL" clId="{3FAFC558-5922-412D-82DF-A83C18AA2658}" dt="2021-05-16T09:15:34.751" v="2202"/>
          <ac:spMkLst>
            <pc:docMk/>
            <pc:sldMk cId="3769319263" sldId="281"/>
            <ac:spMk id="46" creationId="{04B7AC44-1B7B-4F09-9AA4-3DFDEC5751A8}"/>
          </ac:spMkLst>
        </pc:spChg>
        <pc:spChg chg="del">
          <ac:chgData name="차승철" userId="9792c88f-5336-4330-b978-2a8ee1dc372b" providerId="ADAL" clId="{3FAFC558-5922-412D-82DF-A83C18AA2658}" dt="2021-05-16T09:15:34.751" v="2202"/>
          <ac:spMkLst>
            <pc:docMk/>
            <pc:sldMk cId="3769319263" sldId="281"/>
            <ac:spMk id="47" creationId="{6683E473-94FF-4ACE-9433-1F14799E8907}"/>
          </ac:spMkLst>
        </pc:spChg>
        <pc:spChg chg="del">
          <ac:chgData name="차승철" userId="9792c88f-5336-4330-b978-2a8ee1dc372b" providerId="ADAL" clId="{3FAFC558-5922-412D-82DF-A83C18AA2658}" dt="2021-05-16T09:15:34.751" v="2202"/>
          <ac:spMkLst>
            <pc:docMk/>
            <pc:sldMk cId="3769319263" sldId="281"/>
            <ac:spMk id="48" creationId="{0BBB6B01-5B73-410C-B70E-8CF2FA470D11}"/>
          </ac:spMkLst>
        </pc:spChg>
        <pc:spChg chg="del">
          <ac:chgData name="차승철" userId="9792c88f-5336-4330-b978-2a8ee1dc372b" providerId="ADAL" clId="{3FAFC558-5922-412D-82DF-A83C18AA2658}" dt="2021-05-16T09:15:34.751" v="2202"/>
          <ac:spMkLst>
            <pc:docMk/>
            <pc:sldMk cId="3769319263" sldId="281"/>
            <ac:spMk id="49" creationId="{8712F587-12D0-435C-8E3F-F44C36EE71B8}"/>
          </ac:spMkLst>
        </pc:spChg>
        <pc:picChg chg="add del mod">
          <ac:chgData name="차승철" userId="9792c88f-5336-4330-b978-2a8ee1dc372b" providerId="ADAL" clId="{3FAFC558-5922-412D-82DF-A83C18AA2658}" dt="2021-05-16T09:26:28.780" v="2208" actId="21"/>
          <ac:picMkLst>
            <pc:docMk/>
            <pc:sldMk cId="3769319263" sldId="281"/>
            <ac:picMk id="3" creationId="{EC121FE2-EDE7-458A-8E6E-01C5BA7CC698}"/>
          </ac:picMkLst>
        </pc:picChg>
        <pc:picChg chg="mod ord">
          <ac:chgData name="차승철" userId="9792c88f-5336-4330-b978-2a8ee1dc372b" providerId="ADAL" clId="{3FAFC558-5922-412D-82DF-A83C18AA2658}" dt="2021-05-16T09:27:20.038" v="2226" actId="700"/>
          <ac:picMkLst>
            <pc:docMk/>
            <pc:sldMk cId="3769319263" sldId="281"/>
            <ac:picMk id="19" creationId="{BDB912B5-B5AA-4F9F-BC88-D9A0F3E52CD9}"/>
          </ac:picMkLst>
        </pc:picChg>
      </pc:sldChg>
      <pc:sldChg chg="modSp add del mod modClrScheme chgLayout">
        <pc:chgData name="차승철" userId="9792c88f-5336-4330-b978-2a8ee1dc372b" providerId="ADAL" clId="{3FAFC558-5922-412D-82DF-A83C18AA2658}" dt="2021-05-16T09:26:56.075" v="2221"/>
        <pc:sldMkLst>
          <pc:docMk/>
          <pc:sldMk cId="418457492" sldId="282"/>
        </pc:sldMkLst>
        <pc:spChg chg="mod ord">
          <ac:chgData name="차승철" userId="9792c88f-5336-4330-b978-2a8ee1dc372b" providerId="ADAL" clId="{3FAFC558-5922-412D-82DF-A83C18AA2658}" dt="2021-05-16T09:26:55.654" v="2220" actId="700"/>
          <ac:spMkLst>
            <pc:docMk/>
            <pc:sldMk cId="418457492" sldId="282"/>
            <ac:spMk id="5" creationId="{6B6BCE07-C68E-4708-8003-93DE6AD420AE}"/>
          </ac:spMkLst>
        </pc:spChg>
        <pc:spChg chg="mod ord">
          <ac:chgData name="차승철" userId="9792c88f-5336-4330-b978-2a8ee1dc372b" providerId="ADAL" clId="{3FAFC558-5922-412D-82DF-A83C18AA2658}" dt="2021-05-16T09:26:55.654" v="2220" actId="700"/>
          <ac:spMkLst>
            <pc:docMk/>
            <pc:sldMk cId="418457492" sldId="282"/>
            <ac:spMk id="9" creationId="{AF361725-5F50-4FC9-9FCF-7E0F1344B4C8}"/>
          </ac:spMkLst>
        </pc:spChg>
        <pc:picChg chg="mod ord">
          <ac:chgData name="차승철" userId="9792c88f-5336-4330-b978-2a8ee1dc372b" providerId="ADAL" clId="{3FAFC558-5922-412D-82DF-A83C18AA2658}" dt="2021-05-16T09:26:55.654" v="2220" actId="700"/>
          <ac:picMkLst>
            <pc:docMk/>
            <pc:sldMk cId="418457492" sldId="282"/>
            <ac:picMk id="19" creationId="{BDB912B5-B5AA-4F9F-BC88-D9A0F3E52CD9}"/>
          </ac:picMkLst>
        </pc:picChg>
      </pc:sldChg>
      <pc:sldChg chg="addSp delSp add del setBg delDesignElem">
        <pc:chgData name="차승철" userId="9792c88f-5336-4330-b978-2a8ee1dc372b" providerId="ADAL" clId="{3FAFC558-5922-412D-82DF-A83C18AA2658}" dt="2021-05-16T09:27:04.960" v="2224"/>
        <pc:sldMkLst>
          <pc:docMk/>
          <pc:sldMk cId="585890983" sldId="282"/>
        </pc:sldMkLst>
        <pc:spChg chg="add del">
          <ac:chgData name="차승철" userId="9792c88f-5336-4330-b978-2a8ee1dc372b" providerId="ADAL" clId="{3FAFC558-5922-412D-82DF-A83C18AA2658}" dt="2021-05-16T09:27:04.960" v="2224"/>
          <ac:spMkLst>
            <pc:docMk/>
            <pc:sldMk cId="585890983" sldId="282"/>
            <ac:spMk id="45" creationId="{1E94681D-2A4C-4A8D-B9B5-31D440D0328D}"/>
          </ac:spMkLst>
        </pc:spChg>
        <pc:spChg chg="add del">
          <ac:chgData name="차승철" userId="9792c88f-5336-4330-b978-2a8ee1dc372b" providerId="ADAL" clId="{3FAFC558-5922-412D-82DF-A83C18AA2658}" dt="2021-05-16T09:27:04.960" v="2224"/>
          <ac:spMkLst>
            <pc:docMk/>
            <pc:sldMk cId="585890983" sldId="282"/>
            <ac:spMk id="46" creationId="{04B7AC44-1B7B-4F09-9AA4-3DFDEC5751A8}"/>
          </ac:spMkLst>
        </pc:spChg>
        <pc:spChg chg="add del">
          <ac:chgData name="차승철" userId="9792c88f-5336-4330-b978-2a8ee1dc372b" providerId="ADAL" clId="{3FAFC558-5922-412D-82DF-A83C18AA2658}" dt="2021-05-16T09:27:04.960" v="2224"/>
          <ac:spMkLst>
            <pc:docMk/>
            <pc:sldMk cId="585890983" sldId="282"/>
            <ac:spMk id="47" creationId="{6683E473-94FF-4ACE-9433-1F14799E8907}"/>
          </ac:spMkLst>
        </pc:spChg>
        <pc:spChg chg="add del">
          <ac:chgData name="차승철" userId="9792c88f-5336-4330-b978-2a8ee1dc372b" providerId="ADAL" clId="{3FAFC558-5922-412D-82DF-A83C18AA2658}" dt="2021-05-16T09:27:04.960" v="2224"/>
          <ac:spMkLst>
            <pc:docMk/>
            <pc:sldMk cId="585890983" sldId="282"/>
            <ac:spMk id="48" creationId="{0BBB6B01-5B73-410C-B70E-8CF2FA470D11}"/>
          </ac:spMkLst>
        </pc:spChg>
        <pc:spChg chg="add del">
          <ac:chgData name="차승철" userId="9792c88f-5336-4330-b978-2a8ee1dc372b" providerId="ADAL" clId="{3FAFC558-5922-412D-82DF-A83C18AA2658}" dt="2021-05-16T09:27:04.960" v="2224"/>
          <ac:spMkLst>
            <pc:docMk/>
            <pc:sldMk cId="585890983" sldId="282"/>
            <ac:spMk id="49" creationId="{8712F587-12D0-435C-8E3F-F44C36EE71B8}"/>
          </ac:spMkLst>
        </pc:spChg>
      </pc:sldChg>
      <pc:sldChg chg="addSp delSp modSp add mod">
        <pc:chgData name="차승철" userId="9792c88f-5336-4330-b978-2a8ee1dc372b" providerId="ADAL" clId="{3FAFC558-5922-412D-82DF-A83C18AA2658}" dt="2021-05-16T09:30:18.229" v="2527" actId="20577"/>
        <pc:sldMkLst>
          <pc:docMk/>
          <pc:sldMk cId="3160123862" sldId="282"/>
        </pc:sldMkLst>
        <pc:spChg chg="add del mod">
          <ac:chgData name="차승철" userId="9792c88f-5336-4330-b978-2a8ee1dc372b" providerId="ADAL" clId="{3FAFC558-5922-412D-82DF-A83C18AA2658}" dt="2021-05-16T09:27:57.938" v="2235" actId="22"/>
          <ac:spMkLst>
            <pc:docMk/>
            <pc:sldMk cId="3160123862" sldId="282"/>
            <ac:spMk id="3" creationId="{B29EABBF-4D5E-4F37-8682-D9C30D220A29}"/>
          </ac:spMkLst>
        </pc:spChg>
        <pc:spChg chg="mod">
          <ac:chgData name="차승철" userId="9792c88f-5336-4330-b978-2a8ee1dc372b" providerId="ADAL" clId="{3FAFC558-5922-412D-82DF-A83C18AA2658}" dt="2021-05-16T09:30:18.229" v="2527" actId="20577"/>
          <ac:spMkLst>
            <pc:docMk/>
            <pc:sldMk cId="3160123862" sldId="282"/>
            <ac:spMk id="9" creationId="{AF361725-5F50-4FC9-9FCF-7E0F1344B4C8}"/>
          </ac:spMkLst>
        </pc:spChg>
        <pc:picChg chg="add mod ord">
          <ac:chgData name="차승철" userId="9792c88f-5336-4330-b978-2a8ee1dc372b" providerId="ADAL" clId="{3FAFC558-5922-412D-82DF-A83C18AA2658}" dt="2021-05-16T09:27:57.938" v="2235" actId="22"/>
          <ac:picMkLst>
            <pc:docMk/>
            <pc:sldMk cId="3160123862" sldId="282"/>
            <ac:picMk id="6" creationId="{F50885EC-37E4-45D1-AD36-C3E6BD0FAE86}"/>
          </ac:picMkLst>
        </pc:picChg>
        <pc:picChg chg="del">
          <ac:chgData name="차승철" userId="9792c88f-5336-4330-b978-2a8ee1dc372b" providerId="ADAL" clId="{3FAFC558-5922-412D-82DF-A83C18AA2658}" dt="2021-05-16T09:27:56.705" v="2234" actId="478"/>
          <ac:picMkLst>
            <pc:docMk/>
            <pc:sldMk cId="3160123862" sldId="282"/>
            <ac:picMk id="19" creationId="{BDB912B5-B5AA-4F9F-BC88-D9A0F3E52CD9}"/>
          </ac:picMkLst>
        </pc:picChg>
      </pc:sldChg>
      <pc:sldChg chg="delSp add del setBg delDesignElem">
        <pc:chgData name="차승철" userId="9792c88f-5336-4330-b978-2a8ee1dc372b" providerId="ADAL" clId="{3FAFC558-5922-412D-82DF-A83C18AA2658}" dt="2021-05-16T09:15:32.693" v="2199" actId="47"/>
        <pc:sldMkLst>
          <pc:docMk/>
          <pc:sldMk cId="3777946102" sldId="282"/>
        </pc:sldMkLst>
        <pc:spChg chg="del">
          <ac:chgData name="차승철" userId="9792c88f-5336-4330-b978-2a8ee1dc372b" providerId="ADAL" clId="{3FAFC558-5922-412D-82DF-A83C18AA2658}" dt="2021-05-16T09:15:27.566" v="2198"/>
          <ac:spMkLst>
            <pc:docMk/>
            <pc:sldMk cId="3777946102" sldId="282"/>
            <ac:spMk id="45" creationId="{1E94681D-2A4C-4A8D-B9B5-31D440D0328D}"/>
          </ac:spMkLst>
        </pc:spChg>
        <pc:spChg chg="del">
          <ac:chgData name="차승철" userId="9792c88f-5336-4330-b978-2a8ee1dc372b" providerId="ADAL" clId="{3FAFC558-5922-412D-82DF-A83C18AA2658}" dt="2021-05-16T09:15:27.566" v="2198"/>
          <ac:spMkLst>
            <pc:docMk/>
            <pc:sldMk cId="3777946102" sldId="282"/>
            <ac:spMk id="46" creationId="{04B7AC44-1B7B-4F09-9AA4-3DFDEC5751A8}"/>
          </ac:spMkLst>
        </pc:spChg>
        <pc:spChg chg="del">
          <ac:chgData name="차승철" userId="9792c88f-5336-4330-b978-2a8ee1dc372b" providerId="ADAL" clId="{3FAFC558-5922-412D-82DF-A83C18AA2658}" dt="2021-05-16T09:15:27.566" v="2198"/>
          <ac:spMkLst>
            <pc:docMk/>
            <pc:sldMk cId="3777946102" sldId="282"/>
            <ac:spMk id="47" creationId="{6683E473-94FF-4ACE-9433-1F14799E8907}"/>
          </ac:spMkLst>
        </pc:spChg>
        <pc:spChg chg="del">
          <ac:chgData name="차승철" userId="9792c88f-5336-4330-b978-2a8ee1dc372b" providerId="ADAL" clId="{3FAFC558-5922-412D-82DF-A83C18AA2658}" dt="2021-05-16T09:15:27.566" v="2198"/>
          <ac:spMkLst>
            <pc:docMk/>
            <pc:sldMk cId="3777946102" sldId="282"/>
            <ac:spMk id="48" creationId="{0BBB6B01-5B73-410C-B70E-8CF2FA470D11}"/>
          </ac:spMkLst>
        </pc:spChg>
        <pc:spChg chg="del">
          <ac:chgData name="차승철" userId="9792c88f-5336-4330-b978-2a8ee1dc372b" providerId="ADAL" clId="{3FAFC558-5922-412D-82DF-A83C18AA2658}" dt="2021-05-16T09:15:27.566" v="2198"/>
          <ac:spMkLst>
            <pc:docMk/>
            <pc:sldMk cId="3777946102" sldId="282"/>
            <ac:spMk id="49" creationId="{8712F587-12D0-435C-8E3F-F44C36EE71B8}"/>
          </ac:spMkLst>
        </pc:spChg>
      </pc:sldChg>
      <pc:sldChg chg="add del">
        <pc:chgData name="차승철" userId="9792c88f-5336-4330-b978-2a8ee1dc372b" providerId="ADAL" clId="{3FAFC558-5922-412D-82DF-A83C18AA2658}" dt="2021-05-16T09:36:12.855" v="3401" actId="47"/>
        <pc:sldMkLst>
          <pc:docMk/>
          <pc:sldMk cId="1506559684" sldId="283"/>
        </pc:sldMkLst>
      </pc:sldChg>
      <pc:sldChg chg="addSp delSp modSp add mod setBg setClrOvrMap">
        <pc:chgData name="차승철" userId="9792c88f-5336-4330-b978-2a8ee1dc372b" providerId="ADAL" clId="{3FAFC558-5922-412D-82DF-A83C18AA2658}" dt="2021-05-16T09:35:24.552" v="3286" actId="20577"/>
        <pc:sldMkLst>
          <pc:docMk/>
          <pc:sldMk cId="3143588745" sldId="284"/>
        </pc:sldMkLst>
        <pc:spChg chg="add del mod">
          <ac:chgData name="차승철" userId="9792c88f-5336-4330-b978-2a8ee1dc372b" providerId="ADAL" clId="{3FAFC558-5922-412D-82DF-A83C18AA2658}" dt="2021-05-16T09:34:02.286" v="3059" actId="22"/>
          <ac:spMkLst>
            <pc:docMk/>
            <pc:sldMk cId="3143588745" sldId="284"/>
            <ac:spMk id="3" creationId="{DADC34C1-A21B-4E0B-8B3C-460F99E31CDB}"/>
          </ac:spMkLst>
        </pc:spChg>
        <pc:spChg chg="mod">
          <ac:chgData name="차승철" userId="9792c88f-5336-4330-b978-2a8ee1dc372b" providerId="ADAL" clId="{3FAFC558-5922-412D-82DF-A83C18AA2658}" dt="2021-05-16T09:34:09.481" v="3063" actId="26606"/>
          <ac:spMkLst>
            <pc:docMk/>
            <pc:sldMk cId="3143588745" sldId="284"/>
            <ac:spMk id="5" creationId="{6B6BCE07-C68E-4708-8003-93DE6AD420AE}"/>
          </ac:spMkLst>
        </pc:spChg>
        <pc:spChg chg="mod">
          <ac:chgData name="차승철" userId="9792c88f-5336-4330-b978-2a8ee1dc372b" providerId="ADAL" clId="{3FAFC558-5922-412D-82DF-A83C18AA2658}" dt="2021-05-16T09:35:24.552" v="3286" actId="20577"/>
          <ac:spMkLst>
            <pc:docMk/>
            <pc:sldMk cId="3143588745" sldId="284"/>
            <ac:spMk id="9" creationId="{AF361725-5F50-4FC9-9FCF-7E0F1344B4C8}"/>
          </ac:spMkLst>
        </pc:spChg>
        <pc:spChg chg="add del">
          <ac:chgData name="차승철" userId="9792c88f-5336-4330-b978-2a8ee1dc372b" providerId="ADAL" clId="{3FAFC558-5922-412D-82DF-A83C18AA2658}" dt="2021-05-16T09:34:09.481" v="3063" actId="26606"/>
          <ac:spMkLst>
            <pc:docMk/>
            <pc:sldMk cId="3143588745" sldId="284"/>
            <ac:spMk id="14" creationId="{904DB13E-F722-4ED6-BB00-556651E95281}"/>
          </ac:spMkLst>
        </pc:spChg>
        <pc:spChg chg="add del">
          <ac:chgData name="차승철" userId="9792c88f-5336-4330-b978-2a8ee1dc372b" providerId="ADAL" clId="{3FAFC558-5922-412D-82DF-A83C18AA2658}" dt="2021-05-16T09:34:09.481" v="3063" actId="26606"/>
          <ac:spMkLst>
            <pc:docMk/>
            <pc:sldMk cId="3143588745" sldId="284"/>
            <ac:spMk id="16" creationId="{1E8D93C5-28EB-42D0-86CE-D804955653CC}"/>
          </ac:spMkLst>
        </pc:spChg>
        <pc:spChg chg="add del">
          <ac:chgData name="차승철" userId="9792c88f-5336-4330-b978-2a8ee1dc372b" providerId="ADAL" clId="{3FAFC558-5922-412D-82DF-A83C18AA2658}" dt="2021-05-16T09:34:09.481" v="3063" actId="26606"/>
          <ac:spMkLst>
            <pc:docMk/>
            <pc:sldMk cId="3143588745" sldId="284"/>
            <ac:spMk id="18" creationId="{AB1B1E7D-F76D-4744-AF85-239E6998A4C5}"/>
          </ac:spMkLst>
        </pc:spChg>
        <pc:spChg chg="add del">
          <ac:chgData name="차승철" userId="9792c88f-5336-4330-b978-2a8ee1dc372b" providerId="ADAL" clId="{3FAFC558-5922-412D-82DF-A83C18AA2658}" dt="2021-05-16T09:34:09.481" v="3063" actId="26606"/>
          <ac:spMkLst>
            <pc:docMk/>
            <pc:sldMk cId="3143588745" sldId="284"/>
            <ac:spMk id="20" creationId="{3BB65211-00DB-45B6-A223-033B2D19CBE8}"/>
          </ac:spMkLst>
        </pc:spChg>
        <pc:spChg chg="add del">
          <ac:chgData name="차승철" userId="9792c88f-5336-4330-b978-2a8ee1dc372b" providerId="ADAL" clId="{3FAFC558-5922-412D-82DF-A83C18AA2658}" dt="2021-05-16T09:34:09.481" v="3063" actId="26606"/>
          <ac:spMkLst>
            <pc:docMk/>
            <pc:sldMk cId="3143588745" sldId="284"/>
            <ac:spMk id="27" creationId="{9891C27D-8C9D-415C-A639-23D76B7B1C1D}"/>
          </ac:spMkLst>
        </pc:spChg>
        <pc:spChg chg="add del">
          <ac:chgData name="차승철" userId="9792c88f-5336-4330-b978-2a8ee1dc372b" providerId="ADAL" clId="{3FAFC558-5922-412D-82DF-A83C18AA2658}" dt="2021-05-16T09:34:09.481" v="3063" actId="26606"/>
          <ac:spMkLst>
            <pc:docMk/>
            <pc:sldMk cId="3143588745" sldId="284"/>
            <ac:spMk id="29" creationId="{E8F4C0D6-B7E0-42D0-A57F-6781017A2164}"/>
          </ac:spMkLst>
        </pc:spChg>
        <pc:spChg chg="add del">
          <ac:chgData name="차승철" userId="9792c88f-5336-4330-b978-2a8ee1dc372b" providerId="ADAL" clId="{3FAFC558-5922-412D-82DF-A83C18AA2658}" dt="2021-05-16T09:34:09.481" v="3063" actId="26606"/>
          <ac:spMkLst>
            <pc:docMk/>
            <pc:sldMk cId="3143588745" sldId="284"/>
            <ac:spMk id="31" creationId="{5B4D6D08-A7F1-4445-BA2E-E449562C04C1}"/>
          </ac:spMkLst>
        </pc:spChg>
        <pc:spChg chg="add del">
          <ac:chgData name="차승철" userId="9792c88f-5336-4330-b978-2a8ee1dc372b" providerId="ADAL" clId="{3FAFC558-5922-412D-82DF-A83C18AA2658}" dt="2021-05-16T09:34:09.481" v="3063" actId="26606"/>
          <ac:spMkLst>
            <pc:docMk/>
            <pc:sldMk cId="3143588745" sldId="284"/>
            <ac:spMk id="33" creationId="{3A7C1A41-D915-4D26-8D5E-C01B27160A80}"/>
          </ac:spMkLst>
        </pc:spChg>
        <pc:spChg chg="add del">
          <ac:chgData name="차승철" userId="9792c88f-5336-4330-b978-2a8ee1dc372b" providerId="ADAL" clId="{3FAFC558-5922-412D-82DF-A83C18AA2658}" dt="2021-05-16T09:34:09.481" v="3063" actId="26606"/>
          <ac:spMkLst>
            <pc:docMk/>
            <pc:sldMk cId="3143588745" sldId="284"/>
            <ac:spMk id="35" creationId="{A50B663E-F671-4504-99A8-4559554692B0}"/>
          </ac:spMkLst>
        </pc:spChg>
        <pc:spChg chg="add del">
          <ac:chgData name="차승철" userId="9792c88f-5336-4330-b978-2a8ee1dc372b" providerId="ADAL" clId="{3FAFC558-5922-412D-82DF-A83C18AA2658}" dt="2021-05-16T09:34:09.481" v="3063" actId="26606"/>
          <ac:spMkLst>
            <pc:docMk/>
            <pc:sldMk cId="3143588745" sldId="284"/>
            <ac:spMk id="37" creationId="{2EF89585-ECD6-4B38-96B1-AD41A1BD4BE1}"/>
          </ac:spMkLst>
        </pc:spChg>
        <pc:spChg chg="add del">
          <ac:chgData name="차승철" userId="9792c88f-5336-4330-b978-2a8ee1dc372b" providerId="ADAL" clId="{3FAFC558-5922-412D-82DF-A83C18AA2658}" dt="2021-05-16T09:34:09.481" v="3063" actId="26606"/>
          <ac:spMkLst>
            <pc:docMk/>
            <pc:sldMk cId="3143588745" sldId="284"/>
            <ac:spMk id="45" creationId="{3F4C63FE-9526-4F8E-BCFD-954D2EF9475B}"/>
          </ac:spMkLst>
        </pc:spChg>
        <pc:grpChg chg="add del">
          <ac:chgData name="차승철" userId="9792c88f-5336-4330-b978-2a8ee1dc372b" providerId="ADAL" clId="{3FAFC558-5922-412D-82DF-A83C18AA2658}" dt="2021-05-16T09:34:09.481" v="3063" actId="26606"/>
          <ac:grpSpMkLst>
            <pc:docMk/>
            <pc:sldMk cId="3143588745" sldId="284"/>
            <ac:grpSpMk id="22" creationId="{E26428D7-C6F3-473D-A360-A3F5C3E8728C}"/>
          </ac:grpSpMkLst>
        </pc:grpChg>
        <pc:picChg chg="add mod ord">
          <ac:chgData name="차승철" userId="9792c88f-5336-4330-b978-2a8ee1dc372b" providerId="ADAL" clId="{3FAFC558-5922-412D-82DF-A83C18AA2658}" dt="2021-05-16T09:34:09.481" v="3063" actId="26606"/>
          <ac:picMkLst>
            <pc:docMk/>
            <pc:sldMk cId="3143588745" sldId="284"/>
            <ac:picMk id="6" creationId="{61BE7908-C7A7-460B-8611-CCB36792A8E6}"/>
          </ac:picMkLst>
        </pc:picChg>
        <pc:picChg chg="del">
          <ac:chgData name="차승철" userId="9792c88f-5336-4330-b978-2a8ee1dc372b" providerId="ADAL" clId="{3FAFC558-5922-412D-82DF-A83C18AA2658}" dt="2021-05-16T09:34:00.860" v="3058" actId="478"/>
          <ac:picMkLst>
            <pc:docMk/>
            <pc:sldMk cId="3143588745" sldId="284"/>
            <ac:picMk id="36" creationId="{89A2EA58-6F5E-464E-A19E-04343E94366D}"/>
          </ac:picMkLst>
        </pc:picChg>
        <pc:cxnChg chg="add del">
          <ac:chgData name="차승철" userId="9792c88f-5336-4330-b978-2a8ee1dc372b" providerId="ADAL" clId="{3FAFC558-5922-412D-82DF-A83C18AA2658}" dt="2021-05-16T09:34:09.481" v="3063" actId="26606"/>
          <ac:cxnSpMkLst>
            <pc:docMk/>
            <pc:sldMk cId="3143588745" sldId="284"/>
            <ac:cxnSpMk id="39" creationId="{1B6FCD50-3FE8-4AB2-B746-2CC0EA9D4074}"/>
          </ac:cxnSpMkLst>
        </pc:cxnChg>
        <pc:cxnChg chg="add del">
          <ac:chgData name="차승철" userId="9792c88f-5336-4330-b978-2a8ee1dc372b" providerId="ADAL" clId="{3FAFC558-5922-412D-82DF-A83C18AA2658}" dt="2021-05-16T09:34:09.481" v="3063" actId="26606"/>
          <ac:cxnSpMkLst>
            <pc:docMk/>
            <pc:sldMk cId="3143588745" sldId="284"/>
            <ac:cxnSpMk id="41" creationId="{B3E90108-E441-4AF0-A059-613D076C7CDA}"/>
          </ac:cxnSpMkLst>
        </pc:cxnChg>
        <pc:cxnChg chg="add del">
          <ac:chgData name="차승철" userId="9792c88f-5336-4330-b978-2a8ee1dc372b" providerId="ADAL" clId="{3FAFC558-5922-412D-82DF-A83C18AA2658}" dt="2021-05-16T09:34:09.481" v="3063" actId="26606"/>
          <ac:cxnSpMkLst>
            <pc:docMk/>
            <pc:sldMk cId="3143588745" sldId="284"/>
            <ac:cxnSpMk id="43" creationId="{0B422045-789A-442D-9E39-6FC4EC452C4C}"/>
          </ac:cxnSpMkLst>
        </pc:cxnChg>
      </pc:sldChg>
      <pc:sldChg chg="addSp delSp modSp add mod">
        <pc:chgData name="차승철" userId="9792c88f-5336-4330-b978-2a8ee1dc372b" providerId="ADAL" clId="{3FAFC558-5922-412D-82DF-A83C18AA2658}" dt="2021-05-18T06:58:54.306" v="3619" actId="22"/>
        <pc:sldMkLst>
          <pc:docMk/>
          <pc:sldMk cId="1089702852" sldId="285"/>
        </pc:sldMkLst>
        <pc:spChg chg="add del mod">
          <ac:chgData name="차승철" userId="9792c88f-5336-4330-b978-2a8ee1dc372b" providerId="ADAL" clId="{3FAFC558-5922-412D-82DF-A83C18AA2658}" dt="2021-05-18T06:58:54.306" v="3619" actId="22"/>
          <ac:spMkLst>
            <pc:docMk/>
            <pc:sldMk cId="1089702852" sldId="285"/>
            <ac:spMk id="3" creationId="{AC06A0EA-23B4-45F3-84E5-2BC1AA1AE1EC}"/>
          </ac:spMkLst>
        </pc:spChg>
        <pc:spChg chg="mod">
          <ac:chgData name="차승철" userId="9792c88f-5336-4330-b978-2a8ee1dc372b" providerId="ADAL" clId="{3FAFC558-5922-412D-82DF-A83C18AA2658}" dt="2021-05-18T06:58:42.096" v="3615" actId="20577"/>
          <ac:spMkLst>
            <pc:docMk/>
            <pc:sldMk cId="1089702852" sldId="285"/>
            <ac:spMk id="9" creationId="{AF361725-5F50-4FC9-9FCF-7E0F1344B4C8}"/>
          </ac:spMkLst>
        </pc:spChg>
        <pc:picChg chg="del">
          <ac:chgData name="차승철" userId="9792c88f-5336-4330-b978-2a8ee1dc372b" providerId="ADAL" clId="{3FAFC558-5922-412D-82DF-A83C18AA2658}" dt="2021-05-18T06:58:52.634" v="3616" actId="478"/>
          <ac:picMkLst>
            <pc:docMk/>
            <pc:sldMk cId="1089702852" sldId="285"/>
            <ac:picMk id="6" creationId="{61BE7908-C7A7-460B-8611-CCB36792A8E6}"/>
          </ac:picMkLst>
        </pc:picChg>
        <pc:picChg chg="add del">
          <ac:chgData name="차승철" userId="9792c88f-5336-4330-b978-2a8ee1dc372b" providerId="ADAL" clId="{3FAFC558-5922-412D-82DF-A83C18AA2658}" dt="2021-05-18T06:58:53.764" v="3618" actId="22"/>
          <ac:picMkLst>
            <pc:docMk/>
            <pc:sldMk cId="1089702852" sldId="285"/>
            <ac:picMk id="7" creationId="{F066EE94-4143-416E-A808-5097B02B9470}"/>
          </ac:picMkLst>
        </pc:picChg>
        <pc:picChg chg="add mod ord">
          <ac:chgData name="차승철" userId="9792c88f-5336-4330-b978-2a8ee1dc372b" providerId="ADAL" clId="{3FAFC558-5922-412D-82DF-A83C18AA2658}" dt="2021-05-18T06:58:54.306" v="3619" actId="22"/>
          <ac:picMkLst>
            <pc:docMk/>
            <pc:sldMk cId="1089702852" sldId="285"/>
            <ac:picMk id="10" creationId="{7C526223-93C3-47F7-AAF2-D176ED0C2A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/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9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7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8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2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7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6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5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5/31/2021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0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808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 spc="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>
              <a:defRPr sz="1000" spc="4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3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6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lang="en-US" sz="4800" kern="1200" cap="none" spc="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 spc="1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 spc="1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1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1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1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 descr="눈 덮인 산이 보이는 고속도로">
            <a:extLst>
              <a:ext uri="{FF2B5EF4-FFF2-40B4-BE49-F238E27FC236}">
                <a16:creationId xmlns:a16="http://schemas.microsoft.com/office/drawing/2014/main" id="{32DFCA1F-5FC5-48F5-8164-2189A5C6D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7" b="1925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4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CA8BCE-103A-496D-9B08-40BFA0631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solidFill>
                  <a:schemeClr val="tx1"/>
                </a:solidFill>
              </a:rPr>
              <a:t>태아 건강 예측</a:t>
            </a:r>
            <a:br>
              <a:rPr lang="en-US" altLang="ko-KR" sz="4400" dirty="0">
                <a:solidFill>
                  <a:schemeClr val="tx1"/>
                </a:solidFill>
              </a:rPr>
            </a:br>
            <a:r>
              <a:rPr lang="en-US" altLang="ko-KR" sz="2800" dirty="0">
                <a:solidFill>
                  <a:schemeClr val="tx1"/>
                </a:solidFill>
              </a:rPr>
              <a:t>(</a:t>
            </a:r>
            <a:r>
              <a:rPr lang="ko-KR" altLang="en-US" sz="2800" dirty="0">
                <a:solidFill>
                  <a:schemeClr val="tx1"/>
                </a:solidFill>
              </a:rPr>
              <a:t>데이터 </a:t>
            </a:r>
            <a:r>
              <a:rPr lang="ko-KR" altLang="en-US" sz="2800" dirty="0" err="1">
                <a:solidFill>
                  <a:schemeClr val="tx1"/>
                </a:solidFill>
              </a:rPr>
              <a:t>전처리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7354EF-8886-478A-A2AE-84331B586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180502 </a:t>
            </a:r>
            <a:r>
              <a:rPr lang="ko-KR" altLang="en-US" dirty="0">
                <a:solidFill>
                  <a:schemeClr val="tx1"/>
                </a:solidFill>
              </a:rPr>
              <a:t>차승철</a:t>
            </a:r>
          </a:p>
        </p:txBody>
      </p:sp>
    </p:spTree>
    <p:extLst>
      <p:ext uri="{BB962C8B-B14F-4D97-AF65-F5344CB8AC3E}">
        <p14:creationId xmlns:p14="http://schemas.microsoft.com/office/powerpoint/2010/main" val="84829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D3B02-7C60-4862-9713-7C9B42FE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6B1A37-B4D5-4BCE-8B9D-9E3954DFA0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KNN</a:t>
            </a:r>
            <a:r>
              <a:rPr lang="ko-KR" altLang="en-US" dirty="0"/>
              <a:t>의 경우에는 </a:t>
            </a:r>
            <a:endParaRPr lang="en-US" altLang="ko-KR" dirty="0"/>
          </a:p>
          <a:p>
            <a:r>
              <a:rPr lang="ko-KR" altLang="en-US" dirty="0"/>
              <a:t>제일 최적의 수가 </a:t>
            </a:r>
            <a:r>
              <a:rPr lang="en-US" altLang="ko-KR" dirty="0" err="1"/>
              <a:t>n_neighbors</a:t>
            </a:r>
            <a:r>
              <a:rPr lang="en-US" altLang="ko-KR" dirty="0"/>
              <a:t> = 3</a:t>
            </a:r>
            <a:r>
              <a:rPr lang="ko-KR" altLang="en-US" dirty="0"/>
              <a:t>인 경우</a:t>
            </a:r>
            <a:endParaRPr lang="en-US" altLang="ko-KR" dirty="0"/>
          </a:p>
          <a:p>
            <a:pPr lvl="1"/>
            <a:r>
              <a:rPr lang="en-US" altLang="ko-KR" dirty="0" err="1"/>
              <a:t>train_test_split</a:t>
            </a:r>
            <a:r>
              <a:rPr lang="en-US" altLang="ko-KR" dirty="0"/>
              <a:t> score </a:t>
            </a:r>
            <a:r>
              <a:rPr lang="ko-KR" altLang="en-US" dirty="0"/>
              <a:t>의 경우는 </a:t>
            </a:r>
            <a:endParaRPr lang="en-US" altLang="ko-KR" dirty="0"/>
          </a:p>
          <a:p>
            <a:pPr lvl="2"/>
            <a:r>
              <a:rPr lang="ko-KR" altLang="en-US" dirty="0"/>
              <a:t>훈련 </a:t>
            </a:r>
            <a:r>
              <a:rPr lang="en-US" altLang="ko-KR" dirty="0"/>
              <a:t>: 97% </a:t>
            </a:r>
            <a:r>
              <a:rPr lang="ko-KR" altLang="en-US" dirty="0"/>
              <a:t>테스트 </a:t>
            </a:r>
            <a:r>
              <a:rPr lang="en-US" altLang="ko-KR" dirty="0"/>
              <a:t>: 92%</a:t>
            </a:r>
          </a:p>
          <a:p>
            <a:pPr lvl="1"/>
            <a:r>
              <a:rPr lang="en-US" altLang="ko-KR" dirty="0"/>
              <a:t>K-Fold </a:t>
            </a:r>
            <a:r>
              <a:rPr lang="ko-KR" altLang="en-US" dirty="0"/>
              <a:t>평균 점수 </a:t>
            </a:r>
            <a:r>
              <a:rPr lang="en-US" altLang="ko-KR" dirty="0"/>
              <a:t>: 87%</a:t>
            </a:r>
          </a:p>
          <a:p>
            <a:pPr lvl="1"/>
            <a:r>
              <a:rPr lang="ko-KR" altLang="en-US" dirty="0"/>
              <a:t>오차행렬 </a:t>
            </a:r>
            <a:endParaRPr lang="en-US" altLang="ko-KR" dirty="0"/>
          </a:p>
          <a:p>
            <a:pPr lvl="2"/>
            <a:r>
              <a:rPr lang="en-US" altLang="ko-KR" dirty="0"/>
              <a:t>TN : 75, TP : 318</a:t>
            </a:r>
          </a:p>
          <a:p>
            <a:pPr lvl="2"/>
            <a:r>
              <a:rPr lang="en-US" altLang="ko-KR" dirty="0"/>
              <a:t>FP : 22, FN : 11</a:t>
            </a:r>
          </a:p>
          <a:p>
            <a:pPr lvl="1"/>
            <a:r>
              <a:rPr lang="en-US" altLang="ko-KR" dirty="0"/>
              <a:t>F1 </a:t>
            </a:r>
            <a:r>
              <a:rPr lang="ko-KR" altLang="en-US" dirty="0"/>
              <a:t>스코어 </a:t>
            </a:r>
            <a:r>
              <a:rPr lang="en-US" altLang="ko-KR" dirty="0"/>
              <a:t>: 92%</a:t>
            </a:r>
          </a:p>
          <a:p>
            <a:pPr lvl="1"/>
            <a:endParaRPr lang="en-US" altLang="ko-KR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D0A724F-F1CF-4ECB-A0EC-504B687393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2392" y="2103120"/>
            <a:ext cx="4467849" cy="828791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5E2EB3-6BAD-4B36-BBA9-CF02B4996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640" y="3166403"/>
            <a:ext cx="4209352" cy="294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49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D3B02-7C60-4862-9713-7C9B42FE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6B1A37-B4D5-4BCE-8B9D-9E3954DFA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3101788"/>
            <a:ext cx="4663440" cy="1371600"/>
          </a:xfrm>
        </p:spPr>
        <p:txBody>
          <a:bodyPr/>
          <a:lstStyle/>
          <a:p>
            <a:r>
              <a:rPr lang="en-US" altLang="ko-KR" dirty="0"/>
              <a:t>ROC</a:t>
            </a:r>
            <a:r>
              <a:rPr lang="ko-KR" altLang="en-US" dirty="0"/>
              <a:t>의 경우에는 </a:t>
            </a:r>
            <a:r>
              <a:rPr lang="en-US" altLang="ko-KR" dirty="0" err="1"/>
              <a:t>n_neighbors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인 경우</a:t>
            </a:r>
            <a:endParaRPr lang="en-US" altLang="ko-KR" dirty="0"/>
          </a:p>
          <a:p>
            <a:pPr lvl="1"/>
            <a:r>
              <a:rPr lang="ko-KR" altLang="en-US" dirty="0" err="1"/>
              <a:t>재현율</a:t>
            </a:r>
            <a:r>
              <a:rPr lang="ko-KR" altLang="en-US" dirty="0"/>
              <a:t> </a:t>
            </a:r>
            <a:r>
              <a:rPr lang="en-US" altLang="ko-KR" dirty="0"/>
              <a:t>: 96.6%</a:t>
            </a:r>
          </a:p>
          <a:p>
            <a:pPr lvl="1"/>
            <a:r>
              <a:rPr lang="en-US" altLang="ko-KR" dirty="0"/>
              <a:t>FPR : 22.7%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CBEDE80-6C7F-4292-B8B4-A64C33FE57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8264" y="2103438"/>
            <a:ext cx="4041147" cy="3748087"/>
          </a:xfrm>
        </p:spPr>
      </p:pic>
    </p:spTree>
    <p:extLst>
      <p:ext uri="{BB962C8B-B14F-4D97-AF65-F5344CB8AC3E}">
        <p14:creationId xmlns:p14="http://schemas.microsoft.com/office/powerpoint/2010/main" val="2880746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D3B02-7C60-4862-9713-7C9B42FE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KNN – Drop </a:t>
            </a:r>
            <a:r>
              <a:rPr lang="ko-KR" altLang="en-US" dirty="0"/>
              <a:t>이후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6B1A37-B4D5-4BCE-8B9D-9E3954DFA0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KNN</a:t>
            </a:r>
            <a:r>
              <a:rPr lang="ko-KR" altLang="en-US" dirty="0"/>
              <a:t>의 경우에는 </a:t>
            </a:r>
            <a:endParaRPr lang="en-US" altLang="ko-KR" dirty="0"/>
          </a:p>
          <a:p>
            <a:r>
              <a:rPr lang="en-US" altLang="ko-KR" dirty="0" err="1"/>
              <a:t>n_neighbors</a:t>
            </a:r>
            <a:r>
              <a:rPr lang="en-US" altLang="ko-KR" dirty="0"/>
              <a:t> = 3</a:t>
            </a:r>
            <a:r>
              <a:rPr lang="ko-KR" altLang="en-US" dirty="0"/>
              <a:t>인 경우</a:t>
            </a:r>
            <a:endParaRPr lang="en-US" altLang="ko-KR" dirty="0"/>
          </a:p>
          <a:p>
            <a:pPr lvl="1"/>
            <a:r>
              <a:rPr lang="en-US" altLang="ko-KR" dirty="0" err="1"/>
              <a:t>train_test_split</a:t>
            </a:r>
            <a:r>
              <a:rPr lang="en-US" altLang="ko-KR" dirty="0"/>
              <a:t> score </a:t>
            </a:r>
            <a:r>
              <a:rPr lang="ko-KR" altLang="en-US" dirty="0"/>
              <a:t>의 경우는 </a:t>
            </a:r>
            <a:endParaRPr lang="en-US" altLang="ko-KR" dirty="0"/>
          </a:p>
          <a:p>
            <a:pPr lvl="2"/>
            <a:r>
              <a:rPr lang="ko-KR" altLang="en-US" dirty="0"/>
              <a:t>훈련 </a:t>
            </a:r>
            <a:r>
              <a:rPr lang="en-US" altLang="ko-KR" dirty="0"/>
              <a:t>: 97% </a:t>
            </a:r>
            <a:r>
              <a:rPr lang="ko-KR" altLang="en-US" dirty="0"/>
              <a:t>테스트 </a:t>
            </a:r>
            <a:r>
              <a:rPr lang="en-US" altLang="ko-KR" dirty="0"/>
              <a:t>: 92%(</a:t>
            </a:r>
            <a:r>
              <a:rPr lang="ko-KR" altLang="en-US" dirty="0"/>
              <a:t>약간 높아졌음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K-Fold </a:t>
            </a:r>
            <a:r>
              <a:rPr lang="ko-KR" altLang="en-US" dirty="0"/>
              <a:t>평균 점수 </a:t>
            </a:r>
            <a:r>
              <a:rPr lang="en-US" altLang="ko-KR" dirty="0"/>
              <a:t>: 86%</a:t>
            </a:r>
          </a:p>
          <a:p>
            <a:pPr lvl="1"/>
            <a:r>
              <a:rPr lang="ko-KR" altLang="en-US" dirty="0"/>
              <a:t>오차행렬 </a:t>
            </a:r>
            <a:r>
              <a:rPr lang="en-US" altLang="ko-KR" dirty="0"/>
              <a:t>(</a:t>
            </a:r>
            <a:r>
              <a:rPr lang="ko-KR" altLang="en-US" dirty="0"/>
              <a:t>하나를 더 정확하게 찾음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TN : 76, TP : 318</a:t>
            </a:r>
          </a:p>
          <a:p>
            <a:pPr lvl="2"/>
            <a:r>
              <a:rPr lang="en-US" altLang="ko-KR" dirty="0"/>
              <a:t>FP : 21, FN : 11</a:t>
            </a:r>
          </a:p>
          <a:p>
            <a:pPr lvl="1"/>
            <a:r>
              <a:rPr lang="en-US" altLang="ko-KR" dirty="0"/>
              <a:t>F1 </a:t>
            </a:r>
            <a:r>
              <a:rPr lang="ko-KR" altLang="en-US" dirty="0"/>
              <a:t>스코어 </a:t>
            </a:r>
            <a:r>
              <a:rPr lang="en-US" altLang="ko-KR" dirty="0"/>
              <a:t>: 92%</a:t>
            </a:r>
          </a:p>
          <a:p>
            <a:pPr lvl="1"/>
            <a:endParaRPr lang="en-US" altLang="ko-KR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54176B5-C502-4F7D-B3BE-2FD268210E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2311209"/>
            <a:ext cx="4664075" cy="3332544"/>
          </a:xfrm>
        </p:spPr>
      </p:pic>
    </p:spTree>
    <p:extLst>
      <p:ext uri="{BB962C8B-B14F-4D97-AF65-F5344CB8AC3E}">
        <p14:creationId xmlns:p14="http://schemas.microsoft.com/office/powerpoint/2010/main" val="4023328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D3B02-7C60-4862-9713-7C9B42FE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KNN – Drop </a:t>
            </a:r>
            <a:r>
              <a:rPr lang="ko-KR" altLang="en-US" dirty="0"/>
              <a:t>이후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6B1A37-B4D5-4BCE-8B9D-9E3954DFA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3101788"/>
            <a:ext cx="4663440" cy="1371600"/>
          </a:xfrm>
        </p:spPr>
        <p:txBody>
          <a:bodyPr/>
          <a:lstStyle/>
          <a:p>
            <a:r>
              <a:rPr lang="en-US" altLang="ko-KR" dirty="0"/>
              <a:t>ROC</a:t>
            </a:r>
            <a:r>
              <a:rPr lang="ko-KR" altLang="en-US" dirty="0"/>
              <a:t>의 경우에는 </a:t>
            </a:r>
            <a:r>
              <a:rPr lang="en-US" altLang="ko-KR" dirty="0" err="1"/>
              <a:t>n_neighbors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인 경우</a:t>
            </a:r>
            <a:endParaRPr lang="en-US" altLang="ko-KR" dirty="0"/>
          </a:p>
          <a:p>
            <a:pPr lvl="1"/>
            <a:r>
              <a:rPr lang="ko-KR" altLang="en-US" dirty="0" err="1"/>
              <a:t>재현율</a:t>
            </a:r>
            <a:r>
              <a:rPr lang="ko-KR" altLang="en-US" dirty="0"/>
              <a:t> </a:t>
            </a:r>
            <a:r>
              <a:rPr lang="en-US" altLang="ko-KR" dirty="0"/>
              <a:t>: 96.6%</a:t>
            </a:r>
          </a:p>
          <a:p>
            <a:pPr lvl="1"/>
            <a:r>
              <a:rPr lang="en-US" altLang="ko-KR" dirty="0"/>
              <a:t>FPR : 21.7%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49AA4867-8873-4245-8CEE-AA252BFC88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13654" y="2103438"/>
            <a:ext cx="3970366" cy="3748087"/>
          </a:xfrm>
        </p:spPr>
      </p:pic>
    </p:spTree>
    <p:extLst>
      <p:ext uri="{BB962C8B-B14F-4D97-AF65-F5344CB8AC3E}">
        <p14:creationId xmlns:p14="http://schemas.microsoft.com/office/powerpoint/2010/main" val="282041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D3B02-7C60-4862-9713-7C9B42FE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결정</a:t>
            </a:r>
            <a:r>
              <a:rPr lang="en-US" altLang="ko-KR" dirty="0"/>
              <a:t> </a:t>
            </a:r>
            <a:r>
              <a:rPr lang="ko-KR" altLang="en-US" dirty="0"/>
              <a:t>트리 </a:t>
            </a:r>
            <a:r>
              <a:rPr lang="en-US" altLang="ko-KR" dirty="0"/>
              <a:t>– </a:t>
            </a:r>
            <a:r>
              <a:rPr lang="en-US" altLang="ko-KR" dirty="0" err="1"/>
              <a:t>gini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6B1A37-B4D5-4BCE-8B9D-9E3954DFA0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결정 트리의 경우에는 </a:t>
            </a:r>
            <a:endParaRPr lang="en-US" altLang="ko-KR" dirty="0"/>
          </a:p>
          <a:p>
            <a:r>
              <a:rPr lang="ko-KR" altLang="en-US" dirty="0"/>
              <a:t>분할 기준을 지니 지수로 한 경우</a:t>
            </a:r>
            <a:endParaRPr lang="en-US" altLang="ko-KR" dirty="0"/>
          </a:p>
          <a:p>
            <a:pPr lvl="1"/>
            <a:r>
              <a:rPr lang="en-US" altLang="ko-KR" dirty="0" err="1"/>
              <a:t>train_test_split</a:t>
            </a:r>
            <a:r>
              <a:rPr lang="en-US" altLang="ko-KR" dirty="0"/>
              <a:t> score </a:t>
            </a:r>
            <a:r>
              <a:rPr lang="ko-KR" altLang="en-US" dirty="0"/>
              <a:t>의 경우는 </a:t>
            </a:r>
            <a:endParaRPr lang="en-US" altLang="ko-KR" dirty="0"/>
          </a:p>
          <a:p>
            <a:pPr lvl="2"/>
            <a:r>
              <a:rPr lang="ko-KR" altLang="en-US" dirty="0"/>
              <a:t>훈련 </a:t>
            </a:r>
            <a:r>
              <a:rPr lang="en-US" altLang="ko-KR" dirty="0"/>
              <a:t>: 90% </a:t>
            </a:r>
            <a:r>
              <a:rPr lang="ko-KR" altLang="en-US" dirty="0"/>
              <a:t>테스트 </a:t>
            </a:r>
            <a:r>
              <a:rPr lang="en-US" altLang="ko-KR" dirty="0"/>
              <a:t>: 92%</a:t>
            </a:r>
          </a:p>
          <a:p>
            <a:pPr lvl="1"/>
            <a:r>
              <a:rPr lang="en-US" altLang="ko-KR" dirty="0"/>
              <a:t>K-Fold </a:t>
            </a:r>
            <a:r>
              <a:rPr lang="ko-KR" altLang="en-US" dirty="0"/>
              <a:t>평균 점수 </a:t>
            </a:r>
            <a:r>
              <a:rPr lang="en-US" altLang="ko-KR" dirty="0"/>
              <a:t>: 86%</a:t>
            </a:r>
          </a:p>
          <a:p>
            <a:pPr lvl="1"/>
            <a:r>
              <a:rPr lang="ko-KR" altLang="en-US" dirty="0"/>
              <a:t>오차행렬 </a:t>
            </a:r>
            <a:endParaRPr lang="en-US" altLang="ko-KR" dirty="0"/>
          </a:p>
          <a:p>
            <a:pPr lvl="2"/>
            <a:r>
              <a:rPr lang="en-US" altLang="ko-KR" dirty="0"/>
              <a:t>TN : 76, TP : 318</a:t>
            </a:r>
          </a:p>
          <a:p>
            <a:pPr lvl="2"/>
            <a:r>
              <a:rPr lang="en-US" altLang="ko-KR" dirty="0"/>
              <a:t>FP : 21, FN : 11</a:t>
            </a:r>
          </a:p>
          <a:p>
            <a:pPr lvl="2"/>
            <a:r>
              <a:rPr lang="en-US" altLang="ko-KR" dirty="0"/>
              <a:t>KNN </a:t>
            </a:r>
            <a:r>
              <a:rPr lang="ko-KR" altLang="en-US" dirty="0"/>
              <a:t>특성</a:t>
            </a:r>
            <a:r>
              <a:rPr lang="en-US" altLang="ko-KR" dirty="0"/>
              <a:t> Drop </a:t>
            </a:r>
            <a:r>
              <a:rPr lang="ko-KR" altLang="en-US" dirty="0"/>
              <a:t>이후와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pPr lvl="1"/>
            <a:r>
              <a:rPr lang="en-US" altLang="ko-KR" dirty="0"/>
              <a:t>F1 </a:t>
            </a:r>
            <a:r>
              <a:rPr lang="ko-KR" altLang="en-US" dirty="0"/>
              <a:t>스코어 </a:t>
            </a:r>
            <a:r>
              <a:rPr lang="en-US" altLang="ko-KR" dirty="0"/>
              <a:t>: 92%</a:t>
            </a:r>
          </a:p>
          <a:p>
            <a:pPr lvl="1"/>
            <a:endParaRPr lang="en-US" altLang="ko-KR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EBAEDAF-E5C0-42D1-80AE-B299333E5E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4664075" cy="675246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1F4A2B-0985-48CE-A52B-E7515C017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395" y="2820304"/>
            <a:ext cx="4432942" cy="339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39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D3B02-7C60-4862-9713-7C9B42FE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결정</a:t>
            </a:r>
            <a:r>
              <a:rPr lang="en-US" altLang="ko-KR" dirty="0"/>
              <a:t> </a:t>
            </a:r>
            <a:r>
              <a:rPr lang="ko-KR" altLang="en-US" dirty="0"/>
              <a:t>트리 </a:t>
            </a:r>
            <a:r>
              <a:rPr lang="en-US" altLang="ko-KR" dirty="0"/>
              <a:t>- entropy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6B1A37-B4D5-4BCE-8B9D-9E3954DFA0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결정 트리의 경우에는 </a:t>
            </a:r>
            <a:endParaRPr lang="en-US" altLang="ko-KR" dirty="0"/>
          </a:p>
          <a:p>
            <a:r>
              <a:rPr lang="ko-KR" altLang="en-US" dirty="0"/>
              <a:t>분할 기준을 엔트로피 지수로 한 경우</a:t>
            </a:r>
            <a:endParaRPr lang="en-US" altLang="ko-KR" dirty="0"/>
          </a:p>
          <a:p>
            <a:r>
              <a:rPr lang="en-US" altLang="ko-KR" dirty="0"/>
              <a:t>Depth</a:t>
            </a:r>
            <a:r>
              <a:rPr lang="ko-KR" altLang="en-US" dirty="0"/>
              <a:t>가 </a:t>
            </a:r>
            <a:r>
              <a:rPr lang="en-US" altLang="ko-KR" dirty="0"/>
              <a:t>7</a:t>
            </a:r>
            <a:r>
              <a:rPr lang="ko-KR" altLang="en-US" dirty="0"/>
              <a:t>인 경우 최적의 값이 나온다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train_test_split</a:t>
            </a:r>
            <a:r>
              <a:rPr lang="en-US" altLang="ko-KR" dirty="0"/>
              <a:t> score </a:t>
            </a:r>
            <a:r>
              <a:rPr lang="ko-KR" altLang="en-US" dirty="0"/>
              <a:t>의 경우는 </a:t>
            </a:r>
            <a:endParaRPr lang="en-US" altLang="ko-KR" dirty="0"/>
          </a:p>
          <a:p>
            <a:pPr lvl="2"/>
            <a:r>
              <a:rPr lang="ko-KR" altLang="en-US" dirty="0"/>
              <a:t>훈련 </a:t>
            </a:r>
            <a:r>
              <a:rPr lang="en-US" altLang="ko-KR" dirty="0"/>
              <a:t>: 96% </a:t>
            </a:r>
            <a:r>
              <a:rPr lang="ko-KR" altLang="en-US" dirty="0"/>
              <a:t>테스트 </a:t>
            </a:r>
            <a:r>
              <a:rPr lang="en-US" altLang="ko-KR" dirty="0"/>
              <a:t>: 94%</a:t>
            </a:r>
          </a:p>
          <a:p>
            <a:pPr lvl="1"/>
            <a:r>
              <a:rPr lang="en-US" altLang="ko-KR" dirty="0"/>
              <a:t>K-Fold </a:t>
            </a:r>
            <a:r>
              <a:rPr lang="ko-KR" altLang="en-US" dirty="0"/>
              <a:t>평균 점수 </a:t>
            </a:r>
            <a:r>
              <a:rPr lang="en-US" altLang="ko-KR" dirty="0"/>
              <a:t>: 86%</a:t>
            </a:r>
          </a:p>
          <a:p>
            <a:pPr lvl="1"/>
            <a:r>
              <a:rPr lang="ko-KR" altLang="en-US" dirty="0"/>
              <a:t>오차행렬 </a:t>
            </a:r>
            <a:endParaRPr lang="en-US" altLang="ko-KR" dirty="0"/>
          </a:p>
          <a:p>
            <a:pPr lvl="2"/>
            <a:r>
              <a:rPr lang="en-US" altLang="ko-KR" dirty="0"/>
              <a:t>TN : 74, TP : 325</a:t>
            </a:r>
          </a:p>
          <a:p>
            <a:pPr lvl="2"/>
            <a:r>
              <a:rPr lang="en-US" altLang="ko-KR" dirty="0"/>
              <a:t>FP : 23, FN : 4</a:t>
            </a:r>
          </a:p>
          <a:p>
            <a:pPr lvl="1"/>
            <a:r>
              <a:rPr lang="en-US" altLang="ko-KR" dirty="0"/>
              <a:t>F1 </a:t>
            </a:r>
            <a:r>
              <a:rPr lang="ko-KR" altLang="en-US" dirty="0"/>
              <a:t>스코어 </a:t>
            </a:r>
            <a:r>
              <a:rPr lang="en-US" altLang="ko-KR" dirty="0"/>
              <a:t>: 94%</a:t>
            </a:r>
          </a:p>
          <a:p>
            <a:pPr lvl="1"/>
            <a:r>
              <a:rPr lang="en-US" altLang="ko-KR" dirty="0"/>
              <a:t>Gini</a:t>
            </a:r>
            <a:r>
              <a:rPr lang="ko-KR" altLang="en-US" dirty="0"/>
              <a:t>보다 </a:t>
            </a:r>
            <a:r>
              <a:rPr lang="en-US" altLang="ko-KR" dirty="0"/>
              <a:t>Entropy</a:t>
            </a:r>
            <a:r>
              <a:rPr lang="ko-KR" altLang="en-US" dirty="0"/>
              <a:t>가 더 높다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C2E77D7-14BA-47C4-AC7C-D0E00444E4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1828" y="1898013"/>
            <a:ext cx="4664075" cy="716489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9B95AF7-5B8F-4A3B-9CC0-3952B7C68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234" y="2895600"/>
            <a:ext cx="4255261" cy="318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8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D3B02-7C60-4862-9713-7C9B42FE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결정 트리 </a:t>
            </a:r>
            <a:r>
              <a:rPr lang="en-US" altLang="ko-KR" dirty="0"/>
              <a:t>– </a:t>
            </a:r>
            <a:r>
              <a:rPr lang="en-US" altLang="ko-KR" dirty="0" err="1"/>
              <a:t>gini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6B1A37-B4D5-4BCE-8B9D-9E3954DFA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3101788"/>
            <a:ext cx="4663440" cy="1371600"/>
          </a:xfrm>
        </p:spPr>
        <p:txBody>
          <a:bodyPr/>
          <a:lstStyle/>
          <a:p>
            <a:r>
              <a:rPr lang="en-US" altLang="ko-KR" dirty="0"/>
              <a:t>ROC</a:t>
            </a:r>
            <a:r>
              <a:rPr lang="ko-KR" altLang="en-US" dirty="0"/>
              <a:t>의 경우에는 </a:t>
            </a:r>
            <a:r>
              <a:rPr lang="en-US" altLang="ko-KR" dirty="0" err="1"/>
              <a:t>max_depth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인 경우</a:t>
            </a:r>
            <a:endParaRPr lang="en-US" altLang="ko-KR" dirty="0"/>
          </a:p>
          <a:p>
            <a:pPr lvl="1"/>
            <a:r>
              <a:rPr lang="ko-KR" altLang="en-US" dirty="0" err="1"/>
              <a:t>재현율</a:t>
            </a:r>
            <a:r>
              <a:rPr lang="ko-KR" altLang="en-US" dirty="0"/>
              <a:t> </a:t>
            </a:r>
            <a:r>
              <a:rPr lang="en-US" altLang="ko-KR" dirty="0"/>
              <a:t>: 96.6%</a:t>
            </a:r>
          </a:p>
          <a:p>
            <a:pPr lvl="1"/>
            <a:r>
              <a:rPr lang="en-US" altLang="ko-KR" dirty="0"/>
              <a:t>FPR : 21.6%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CBEDE80-6C7F-4292-B8B4-A64C33FE57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8264" y="2103438"/>
            <a:ext cx="4041147" cy="3748087"/>
          </a:xfrm>
        </p:spPr>
      </p:pic>
    </p:spTree>
    <p:extLst>
      <p:ext uri="{BB962C8B-B14F-4D97-AF65-F5344CB8AC3E}">
        <p14:creationId xmlns:p14="http://schemas.microsoft.com/office/powerpoint/2010/main" val="610889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D3B02-7C60-4862-9713-7C9B42FE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결정 트리 </a:t>
            </a:r>
            <a:r>
              <a:rPr lang="en-US" altLang="ko-KR" dirty="0"/>
              <a:t>- entropy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6B1A37-B4D5-4BCE-8B9D-9E3954DFA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3101788"/>
            <a:ext cx="4663440" cy="1371600"/>
          </a:xfrm>
        </p:spPr>
        <p:txBody>
          <a:bodyPr/>
          <a:lstStyle/>
          <a:p>
            <a:r>
              <a:rPr lang="en-US" altLang="ko-KR" dirty="0"/>
              <a:t>ROC</a:t>
            </a:r>
            <a:r>
              <a:rPr lang="ko-KR" altLang="en-US" dirty="0"/>
              <a:t>의 경우에는 </a:t>
            </a:r>
            <a:r>
              <a:rPr lang="en-US" altLang="ko-KR" dirty="0" err="1"/>
              <a:t>max_depth</a:t>
            </a:r>
            <a:r>
              <a:rPr lang="ko-KR" altLang="en-US" dirty="0"/>
              <a:t>가 </a:t>
            </a:r>
            <a:r>
              <a:rPr lang="en-US" altLang="ko-KR" dirty="0"/>
              <a:t>6</a:t>
            </a:r>
            <a:r>
              <a:rPr lang="ko-KR" altLang="en-US" dirty="0"/>
              <a:t>인 경우</a:t>
            </a:r>
            <a:endParaRPr lang="en-US" altLang="ko-KR" dirty="0"/>
          </a:p>
          <a:p>
            <a:pPr lvl="1"/>
            <a:r>
              <a:rPr lang="ko-KR" altLang="en-US" dirty="0" err="1"/>
              <a:t>재현율</a:t>
            </a:r>
            <a:r>
              <a:rPr lang="ko-KR" altLang="en-US" dirty="0"/>
              <a:t> </a:t>
            </a:r>
            <a:r>
              <a:rPr lang="en-US" altLang="ko-KR" dirty="0"/>
              <a:t>: 98.7%</a:t>
            </a:r>
          </a:p>
          <a:p>
            <a:pPr lvl="1"/>
            <a:r>
              <a:rPr lang="en-US" altLang="ko-KR" dirty="0"/>
              <a:t>FPR : 23.7%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CBEDE80-6C7F-4292-B8B4-A64C33FE57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8264" y="2103438"/>
            <a:ext cx="4041147" cy="3748087"/>
          </a:xfrm>
        </p:spPr>
      </p:pic>
    </p:spTree>
    <p:extLst>
      <p:ext uri="{BB962C8B-B14F-4D97-AF65-F5344CB8AC3E}">
        <p14:creationId xmlns:p14="http://schemas.microsoft.com/office/powerpoint/2010/main" val="1245805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D3B02-7C60-4862-9713-7C9B42FE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r>
              <a:rPr lang="en-US" altLang="ko-KR" dirty="0"/>
              <a:t> </a:t>
            </a:r>
            <a:r>
              <a:rPr lang="ko-KR" altLang="en-US" dirty="0"/>
              <a:t>트리 </a:t>
            </a:r>
            <a:r>
              <a:rPr lang="en-US" altLang="ko-KR" dirty="0"/>
              <a:t>- deviance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6B1A37-B4D5-4BCE-8B9D-9E3954DFA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2103120"/>
            <a:ext cx="4663440" cy="3749040"/>
          </a:xfrm>
        </p:spPr>
        <p:txBody>
          <a:bodyPr/>
          <a:lstStyle/>
          <a:p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r>
              <a:rPr lang="ko-KR" altLang="en-US" dirty="0"/>
              <a:t> 트리의 경우에는 </a:t>
            </a:r>
            <a:endParaRPr lang="en-US" altLang="ko-KR" dirty="0"/>
          </a:p>
          <a:p>
            <a:r>
              <a:rPr lang="en-US" altLang="ko-KR" dirty="0"/>
              <a:t>Loss</a:t>
            </a:r>
            <a:r>
              <a:rPr lang="ko-KR" altLang="en-US" dirty="0"/>
              <a:t> 을 </a:t>
            </a:r>
            <a:r>
              <a:rPr lang="en-US" altLang="ko-KR" dirty="0"/>
              <a:t>deviance</a:t>
            </a:r>
            <a:r>
              <a:rPr lang="ko-KR" altLang="en-US" dirty="0"/>
              <a:t> 지수로 한 경우</a:t>
            </a:r>
            <a:endParaRPr lang="en-US" altLang="ko-KR" dirty="0"/>
          </a:p>
          <a:p>
            <a:r>
              <a:rPr lang="en-US" altLang="ko-KR" dirty="0" err="1"/>
              <a:t>Learning_rate</a:t>
            </a:r>
            <a:r>
              <a:rPr lang="ko-KR" altLang="en-US" dirty="0"/>
              <a:t>가 </a:t>
            </a:r>
            <a:r>
              <a:rPr lang="en-US" altLang="ko-KR" dirty="0"/>
              <a:t>0.1</a:t>
            </a:r>
            <a:r>
              <a:rPr lang="ko-KR" altLang="en-US" dirty="0"/>
              <a:t>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최대 높이가 </a:t>
            </a:r>
            <a:r>
              <a:rPr lang="en-US" altLang="ko-KR" dirty="0"/>
              <a:t>2</a:t>
            </a:r>
            <a:r>
              <a:rPr lang="ko-KR" altLang="en-US" dirty="0"/>
              <a:t>인 경우</a:t>
            </a:r>
            <a:endParaRPr lang="en-US" altLang="ko-KR" dirty="0"/>
          </a:p>
          <a:p>
            <a:pPr lvl="1"/>
            <a:r>
              <a:rPr lang="en-US" altLang="ko-KR" dirty="0" err="1"/>
              <a:t>train_test_split</a:t>
            </a:r>
            <a:r>
              <a:rPr lang="en-US" altLang="ko-KR" dirty="0"/>
              <a:t> score </a:t>
            </a:r>
            <a:r>
              <a:rPr lang="ko-KR" altLang="en-US" dirty="0"/>
              <a:t>의 경우는 </a:t>
            </a:r>
            <a:endParaRPr lang="en-US" altLang="ko-KR" dirty="0"/>
          </a:p>
          <a:p>
            <a:pPr lvl="2"/>
            <a:r>
              <a:rPr lang="ko-KR" altLang="en-US" dirty="0"/>
              <a:t>훈련 </a:t>
            </a:r>
            <a:r>
              <a:rPr lang="en-US" altLang="ko-KR" dirty="0"/>
              <a:t>: 95% </a:t>
            </a:r>
            <a:r>
              <a:rPr lang="ko-KR" altLang="en-US" dirty="0"/>
              <a:t>테스트 </a:t>
            </a:r>
            <a:r>
              <a:rPr lang="en-US" altLang="ko-KR" dirty="0"/>
              <a:t>: 93%</a:t>
            </a:r>
          </a:p>
          <a:p>
            <a:pPr lvl="1"/>
            <a:r>
              <a:rPr lang="en-US" altLang="ko-KR" dirty="0"/>
              <a:t>K-Fold </a:t>
            </a:r>
            <a:r>
              <a:rPr lang="ko-KR" altLang="en-US" dirty="0"/>
              <a:t>평균 점수 </a:t>
            </a:r>
            <a:r>
              <a:rPr lang="en-US" altLang="ko-KR" dirty="0"/>
              <a:t>: 89%</a:t>
            </a:r>
          </a:p>
          <a:p>
            <a:pPr lvl="1"/>
            <a:r>
              <a:rPr lang="ko-KR" altLang="en-US" dirty="0"/>
              <a:t>오차행렬 </a:t>
            </a:r>
            <a:endParaRPr lang="en-US" altLang="ko-KR" dirty="0"/>
          </a:p>
          <a:p>
            <a:pPr lvl="2"/>
            <a:r>
              <a:rPr lang="en-US" altLang="ko-KR" dirty="0"/>
              <a:t>TN : 81, TP : 318</a:t>
            </a:r>
          </a:p>
          <a:p>
            <a:pPr lvl="2"/>
            <a:r>
              <a:rPr lang="en-US" altLang="ko-KR" dirty="0"/>
              <a:t>FP : 16, FN : 11</a:t>
            </a:r>
          </a:p>
          <a:p>
            <a:pPr lvl="2"/>
            <a:r>
              <a:rPr lang="en-US" altLang="ko-KR" dirty="0"/>
              <a:t>KNN </a:t>
            </a:r>
            <a:r>
              <a:rPr lang="ko-KR" altLang="en-US" dirty="0"/>
              <a:t>특성</a:t>
            </a:r>
            <a:r>
              <a:rPr lang="en-US" altLang="ko-KR" dirty="0"/>
              <a:t> Drop </a:t>
            </a:r>
            <a:r>
              <a:rPr lang="ko-KR" altLang="en-US" dirty="0"/>
              <a:t>이후와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pPr lvl="1"/>
            <a:r>
              <a:rPr lang="en-US" altLang="ko-KR" dirty="0"/>
              <a:t>F1 </a:t>
            </a:r>
            <a:r>
              <a:rPr lang="ko-KR" altLang="en-US" dirty="0"/>
              <a:t>스코어 </a:t>
            </a:r>
            <a:r>
              <a:rPr lang="en-US" altLang="ko-KR" dirty="0"/>
              <a:t>: 92%</a:t>
            </a:r>
          </a:p>
          <a:p>
            <a:pPr lvl="1"/>
            <a:endParaRPr lang="en-US" altLang="ko-KR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33E74D6-A3B5-48B8-85F3-2BA3052CA8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8800" y="2014194"/>
            <a:ext cx="5963920" cy="484405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D12A06-DCDC-4F33-A549-D0A487073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6" y="2603408"/>
            <a:ext cx="5764148" cy="351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6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D3B02-7C60-4862-9713-7C9B42FE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r>
              <a:rPr lang="en-US" altLang="ko-KR" dirty="0"/>
              <a:t> </a:t>
            </a:r>
            <a:r>
              <a:rPr lang="ko-KR" altLang="en-US" dirty="0"/>
              <a:t>트리 </a:t>
            </a:r>
            <a:r>
              <a:rPr lang="en-US" altLang="ko-KR" dirty="0"/>
              <a:t>- exp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6B1A37-B4D5-4BCE-8B9D-9E3954DFA0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r>
              <a:rPr lang="ko-KR" altLang="en-US" dirty="0"/>
              <a:t> 트리의 경우에는 </a:t>
            </a:r>
            <a:endParaRPr lang="en-US" altLang="ko-KR" dirty="0"/>
          </a:p>
          <a:p>
            <a:r>
              <a:rPr lang="ko-KR" altLang="en-US" dirty="0"/>
              <a:t>손실 기준을 </a:t>
            </a:r>
            <a:r>
              <a:rPr lang="en-US" altLang="ko-KR" dirty="0"/>
              <a:t>exp</a:t>
            </a:r>
            <a:r>
              <a:rPr lang="ko-KR" altLang="en-US" dirty="0"/>
              <a:t> 지수로 한 경우</a:t>
            </a:r>
            <a:endParaRPr lang="en-US" altLang="ko-KR" dirty="0"/>
          </a:p>
          <a:p>
            <a:r>
              <a:rPr lang="en-US" altLang="ko-KR" dirty="0" err="1"/>
              <a:t>Learning_rate</a:t>
            </a:r>
            <a:r>
              <a:rPr lang="ko-KR" altLang="en-US" dirty="0"/>
              <a:t>가 </a:t>
            </a:r>
            <a:r>
              <a:rPr lang="en-US" altLang="ko-KR" dirty="0"/>
              <a:t>0.1</a:t>
            </a:r>
            <a:r>
              <a:rPr lang="ko-KR" altLang="en-US" dirty="0"/>
              <a:t>이고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Depth</a:t>
            </a:r>
            <a:r>
              <a:rPr lang="ko-KR" altLang="en-US" dirty="0"/>
              <a:t>가 </a:t>
            </a:r>
            <a:r>
              <a:rPr lang="en-US" altLang="ko-KR" dirty="0"/>
              <a:t>5</a:t>
            </a:r>
            <a:r>
              <a:rPr lang="ko-KR" altLang="en-US" dirty="0"/>
              <a:t>인 경우 최적의 값이 나온다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train_test_split</a:t>
            </a:r>
            <a:r>
              <a:rPr lang="en-US" altLang="ko-KR" dirty="0"/>
              <a:t> score </a:t>
            </a:r>
            <a:r>
              <a:rPr lang="ko-KR" altLang="en-US" dirty="0"/>
              <a:t>의 경우는 </a:t>
            </a:r>
            <a:endParaRPr lang="en-US" altLang="ko-KR" dirty="0"/>
          </a:p>
          <a:p>
            <a:pPr lvl="2"/>
            <a:r>
              <a:rPr lang="ko-KR" altLang="en-US" dirty="0"/>
              <a:t>훈련 </a:t>
            </a:r>
            <a:r>
              <a:rPr lang="en-US" altLang="ko-KR" dirty="0"/>
              <a:t>: 99% </a:t>
            </a:r>
            <a:r>
              <a:rPr lang="ko-KR" altLang="en-US" dirty="0"/>
              <a:t>테스트 </a:t>
            </a:r>
            <a:r>
              <a:rPr lang="en-US" altLang="ko-KR" dirty="0"/>
              <a:t>: 93%</a:t>
            </a:r>
          </a:p>
          <a:p>
            <a:pPr lvl="1"/>
            <a:r>
              <a:rPr lang="en-US" altLang="ko-KR" dirty="0"/>
              <a:t>K-Fold </a:t>
            </a:r>
            <a:r>
              <a:rPr lang="ko-KR" altLang="en-US" dirty="0"/>
              <a:t>평균 점수 </a:t>
            </a:r>
            <a:r>
              <a:rPr lang="en-US" altLang="ko-KR" dirty="0"/>
              <a:t>: 89%</a:t>
            </a:r>
          </a:p>
          <a:p>
            <a:pPr lvl="1"/>
            <a:r>
              <a:rPr lang="ko-KR" altLang="en-US" dirty="0"/>
              <a:t>오차행렬 </a:t>
            </a:r>
            <a:endParaRPr lang="en-US" altLang="ko-KR" dirty="0"/>
          </a:p>
          <a:p>
            <a:pPr lvl="2"/>
            <a:r>
              <a:rPr lang="en-US" altLang="ko-KR" dirty="0"/>
              <a:t>TN : 81, TP : 317</a:t>
            </a:r>
          </a:p>
          <a:p>
            <a:pPr lvl="2"/>
            <a:r>
              <a:rPr lang="en-US" altLang="ko-KR" dirty="0"/>
              <a:t>FP : 16, FN : 12</a:t>
            </a:r>
          </a:p>
          <a:p>
            <a:pPr lvl="1"/>
            <a:r>
              <a:rPr lang="en-US" altLang="ko-KR" dirty="0"/>
              <a:t>F1 </a:t>
            </a:r>
            <a:r>
              <a:rPr lang="ko-KR" altLang="en-US" dirty="0"/>
              <a:t>스코어 </a:t>
            </a:r>
            <a:r>
              <a:rPr lang="en-US" altLang="ko-KR" dirty="0"/>
              <a:t>: 93%</a:t>
            </a:r>
          </a:p>
          <a:p>
            <a:pPr lvl="1"/>
            <a:r>
              <a:rPr lang="en-US" altLang="ko-KR" dirty="0"/>
              <a:t>Deviance</a:t>
            </a:r>
            <a:r>
              <a:rPr lang="ko-KR" altLang="en-US" dirty="0"/>
              <a:t>보다 </a:t>
            </a:r>
            <a:r>
              <a:rPr lang="en-US" altLang="ko-KR" dirty="0"/>
              <a:t>exp </a:t>
            </a:r>
            <a:r>
              <a:rPr lang="ko-KR" altLang="en-US" dirty="0"/>
              <a:t>손실의 성능이 더 좋다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668F689-2CFF-4B8C-A0D9-1D797E5D5D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6719" y="1837720"/>
            <a:ext cx="6120129" cy="530800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B82961-CEE2-42E3-9FA8-E0C2397F0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54" y="2586394"/>
            <a:ext cx="5802971" cy="332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4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6E991F8-EC59-4193-A3A0-CBA52B8C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6247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B92A11F-49A3-40A6-8192-C96D72461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21796"/>
            <a:ext cx="10058400" cy="4230948"/>
          </a:xfrm>
        </p:spPr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r>
              <a:rPr lang="ko-KR" altLang="en-US" dirty="0"/>
              <a:t>데이터 형태</a:t>
            </a:r>
            <a:endParaRPr lang="en-US" altLang="ko-KR" dirty="0"/>
          </a:p>
          <a:p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en-US" altLang="ko-KR" dirty="0"/>
              <a:t>KNN</a:t>
            </a:r>
          </a:p>
          <a:p>
            <a:pPr lvl="1"/>
            <a:r>
              <a:rPr lang="ko-KR" altLang="en-US" dirty="0" err="1"/>
              <a:t>결정트리</a:t>
            </a:r>
            <a:endParaRPr lang="en-US" altLang="ko-KR" dirty="0"/>
          </a:p>
          <a:p>
            <a:pPr lvl="1"/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r>
              <a:rPr lang="ko-KR" altLang="en-US" dirty="0"/>
              <a:t> 트리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5984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00046CA-7C68-4FF1-9CFE-A2A3E520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89E38B-2730-4FBE-86F0-EBD70DBA6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KNN</a:t>
            </a:r>
            <a:r>
              <a:rPr lang="ko-KR" altLang="en-US" dirty="0"/>
              <a:t>의 경우에는 낮은 상관계수를 가진 특성을 </a:t>
            </a:r>
            <a:r>
              <a:rPr lang="en-US" altLang="ko-KR" dirty="0"/>
              <a:t>drop</a:t>
            </a:r>
            <a:r>
              <a:rPr lang="ko-KR" altLang="en-US" dirty="0"/>
              <a:t>후 훈련시키니 많은 차이를 보이진 않았으나</a:t>
            </a:r>
            <a:r>
              <a:rPr lang="en-US" altLang="ko-KR" dirty="0"/>
              <a:t>, </a:t>
            </a:r>
            <a:r>
              <a:rPr lang="ko-KR" altLang="en-US" dirty="0"/>
              <a:t>오차 행렬 상에서는 좀 더 좋은 성능의 모델이 나왔다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결정 트리의 경우 </a:t>
            </a:r>
            <a:r>
              <a:rPr lang="en-US" altLang="ko-KR" dirty="0" err="1"/>
              <a:t>gini</a:t>
            </a:r>
            <a:r>
              <a:rPr lang="en-US" altLang="ko-KR" dirty="0"/>
              <a:t> </a:t>
            </a:r>
            <a:r>
              <a:rPr lang="ko-KR" altLang="en-US" dirty="0"/>
              <a:t>계수보다 </a:t>
            </a:r>
            <a:r>
              <a:rPr lang="en-US" altLang="ko-KR" dirty="0"/>
              <a:t>entropy </a:t>
            </a:r>
            <a:r>
              <a:rPr lang="ko-KR" altLang="en-US" dirty="0"/>
              <a:t>계수에서 조금 더 높은 성능을 가진 모델이 나왔으며</a:t>
            </a:r>
            <a:r>
              <a:rPr lang="en-US" altLang="ko-KR" dirty="0"/>
              <a:t>, depth</a:t>
            </a:r>
            <a:r>
              <a:rPr lang="ko-KR" altLang="en-US" dirty="0"/>
              <a:t>가 높을수록 좋은 모델이 나왔고</a:t>
            </a:r>
            <a:r>
              <a:rPr lang="en-US" altLang="ko-KR" dirty="0"/>
              <a:t>, depth</a:t>
            </a:r>
            <a:r>
              <a:rPr lang="ko-KR" altLang="en-US" dirty="0"/>
              <a:t>가 </a:t>
            </a:r>
            <a:r>
              <a:rPr lang="en-US" altLang="ko-KR" dirty="0"/>
              <a:t>7</a:t>
            </a:r>
            <a:r>
              <a:rPr lang="ko-KR" altLang="en-US" dirty="0"/>
              <a:t>에서 제일 좋은 모델이 나왔지만</a:t>
            </a:r>
            <a:r>
              <a:rPr lang="en-US" altLang="ko-KR" dirty="0"/>
              <a:t>, </a:t>
            </a:r>
            <a:r>
              <a:rPr lang="ko-KR" altLang="en-US" dirty="0"/>
              <a:t>더 높은 </a:t>
            </a:r>
            <a:r>
              <a:rPr lang="en-US" altLang="ko-KR" dirty="0"/>
              <a:t>depth</a:t>
            </a:r>
            <a:r>
              <a:rPr lang="ko-KR" altLang="en-US" dirty="0"/>
              <a:t>의 경우 과대적합이 일어나서 모델의 성능이 저하됨</a:t>
            </a:r>
            <a:endParaRPr lang="en-US" altLang="ko-KR" dirty="0"/>
          </a:p>
          <a:p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r>
              <a:rPr lang="ko-KR" altLang="en-US" dirty="0"/>
              <a:t> 트리의 경우에는 </a:t>
            </a:r>
            <a:r>
              <a:rPr lang="en-US" altLang="ko-KR" dirty="0"/>
              <a:t>deviance </a:t>
            </a:r>
            <a:r>
              <a:rPr lang="ko-KR" altLang="en-US" dirty="0"/>
              <a:t>손실보다 </a:t>
            </a:r>
            <a:r>
              <a:rPr lang="en-US" altLang="ko-KR" dirty="0"/>
              <a:t>exponent </a:t>
            </a:r>
            <a:r>
              <a:rPr lang="ko-KR" altLang="en-US" dirty="0"/>
              <a:t>손실이 더 성능이 좋고 훈련 스코어의 경우에는 </a:t>
            </a:r>
            <a:r>
              <a:rPr lang="en-US" altLang="ko-KR" dirty="0"/>
              <a:t>99%</a:t>
            </a:r>
            <a:r>
              <a:rPr lang="ko-KR" altLang="en-US" dirty="0"/>
              <a:t> 테스트 성능의 경우에는 </a:t>
            </a:r>
            <a:r>
              <a:rPr lang="en-US" altLang="ko-KR" dirty="0"/>
              <a:t>93%</a:t>
            </a:r>
            <a:r>
              <a:rPr lang="ko-KR" altLang="en-US" dirty="0"/>
              <a:t> 정도를 보이지만</a:t>
            </a:r>
            <a:r>
              <a:rPr lang="en-US" altLang="ko-KR" dirty="0"/>
              <a:t>, </a:t>
            </a:r>
            <a:r>
              <a:rPr lang="ko-KR" altLang="en-US" dirty="0"/>
              <a:t>두 손실의 오차 행렬이나 </a:t>
            </a:r>
            <a:r>
              <a:rPr lang="en-US" altLang="ko-KR" dirty="0"/>
              <a:t>K-Fold </a:t>
            </a:r>
            <a:r>
              <a:rPr lang="ko-KR" altLang="en-US" dirty="0"/>
              <a:t>성능 검사상 큰 차이가 없는 것을 보아 과대적합이 의심된다</a:t>
            </a:r>
            <a:r>
              <a:rPr lang="en-US" altLang="ko-KR" dirty="0"/>
              <a:t>. (</a:t>
            </a:r>
            <a:r>
              <a:rPr lang="ko-KR" altLang="en-US" dirty="0"/>
              <a:t>즉 섬세한 </a:t>
            </a:r>
            <a:r>
              <a:rPr lang="ko-KR" altLang="en-US"/>
              <a:t>조절이 필요해 보이는 </a:t>
            </a:r>
            <a:r>
              <a:rPr lang="ko-KR" altLang="en-US" dirty="0"/>
              <a:t>모델이다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1028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00046CA-7C68-4FF1-9CFE-A2A3E520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주소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89E38B-2730-4FBE-86F0-EBD70DBA6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https://github.com/FroKCreativeTM/fetal_health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2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31954F4-BA2A-4B38-8EF8-4237825A4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59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B338F-B10C-4261-909A-E2A2098D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3E81D-966B-49EB-B0DC-226922944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임산부 배 속의 태아의 건강을 예측하기 위해</a:t>
            </a:r>
            <a:r>
              <a:rPr lang="en-US" altLang="ko-KR" dirty="0"/>
              <a:t>, </a:t>
            </a:r>
            <a:r>
              <a:rPr lang="ko-KR" altLang="en-US" dirty="0"/>
              <a:t>태아와 임산부의 건강 지표를 나타낸</a:t>
            </a:r>
            <a:r>
              <a:rPr lang="en-US" altLang="ko-KR" dirty="0"/>
              <a:t> </a:t>
            </a:r>
            <a:r>
              <a:rPr lang="ko-KR" altLang="en-US" dirty="0"/>
              <a:t>데이터셋을 이용해서 이상 현상을 조기에 파악하는 모델을 찾는다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중 의심과 심각을 바로 탐지해서 </a:t>
            </a:r>
            <a:r>
              <a:rPr lang="ko-KR" altLang="en-US" dirty="0" err="1"/>
              <a:t>케어할</a:t>
            </a:r>
            <a:r>
              <a:rPr lang="ko-KR" altLang="en-US" dirty="0"/>
              <a:t> 수 있도록 학습을 시켜 최고의 모델을 찾아낸다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4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CDB8B-4173-4068-8E06-BE574F74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형태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B36CDD0-A4DE-4EF6-B6BB-AC201FB429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2737520"/>
            <a:ext cx="4664075" cy="2479922"/>
          </a:xfr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8C9AB3-F641-4907-81F9-2D4A951A11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baseline value                                          - </a:t>
            </a:r>
            <a:r>
              <a:rPr lang="ko-KR" altLang="en-US" dirty="0"/>
              <a:t>심박수 기준점</a:t>
            </a:r>
            <a:endParaRPr lang="en-US" altLang="ko-KR" dirty="0"/>
          </a:p>
          <a:p>
            <a:r>
              <a:rPr lang="en-US" altLang="ko-KR" dirty="0"/>
              <a:t>accelerations                                           - </a:t>
            </a:r>
            <a:r>
              <a:rPr lang="ko-KR" altLang="en-US" dirty="0"/>
              <a:t>초당 가속도</a:t>
            </a:r>
            <a:endParaRPr lang="en-US" altLang="ko-KR" dirty="0"/>
          </a:p>
          <a:p>
            <a:r>
              <a:rPr lang="en-US" altLang="ko-KR" dirty="0" err="1"/>
              <a:t>fetal_movement</a:t>
            </a:r>
            <a:r>
              <a:rPr lang="en-US" altLang="ko-KR" dirty="0"/>
              <a:t>                                          - </a:t>
            </a:r>
            <a:r>
              <a:rPr lang="ko-KR" altLang="en-US" dirty="0"/>
              <a:t>초당 </a:t>
            </a:r>
            <a:r>
              <a:rPr lang="ko-KR" altLang="en-US" dirty="0" err="1"/>
              <a:t>이동량</a:t>
            </a:r>
            <a:endParaRPr lang="en-US" altLang="ko-KR" dirty="0"/>
          </a:p>
          <a:p>
            <a:r>
              <a:rPr lang="en-US" altLang="ko-KR" dirty="0" err="1"/>
              <a:t>uterine_contractions</a:t>
            </a:r>
            <a:r>
              <a:rPr lang="en-US" altLang="ko-KR" dirty="0"/>
              <a:t>                                    - </a:t>
            </a:r>
            <a:r>
              <a:rPr lang="ko-KR" altLang="en-US" dirty="0"/>
              <a:t>초당 </a:t>
            </a:r>
            <a:r>
              <a:rPr lang="ko-KR" altLang="en-US" dirty="0" err="1"/>
              <a:t>자궁수축량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14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CDB8B-4173-4068-8E06-BE574F74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형태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B36CDD0-A4DE-4EF6-B6BB-AC201FB429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2737520"/>
            <a:ext cx="4664075" cy="2479922"/>
          </a:xfr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8C9AB3-F641-4907-81F9-2D4A951A11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err="1"/>
              <a:t>light_decelerations</a:t>
            </a:r>
            <a:r>
              <a:rPr lang="en-US" altLang="ko-KR" dirty="0"/>
              <a:t>                                     - </a:t>
            </a:r>
            <a:r>
              <a:rPr lang="ko-KR" altLang="en-US" dirty="0"/>
              <a:t>가벼운 심장 박동수 하락</a:t>
            </a:r>
            <a:endParaRPr lang="en-US" altLang="ko-KR" dirty="0"/>
          </a:p>
          <a:p>
            <a:r>
              <a:rPr lang="en-US" altLang="ko-KR" dirty="0" err="1"/>
              <a:t>severe_decelerations</a:t>
            </a:r>
            <a:r>
              <a:rPr lang="en-US" altLang="ko-KR" dirty="0"/>
              <a:t>                                    - </a:t>
            </a:r>
            <a:r>
              <a:rPr lang="ko-KR" altLang="en-US" dirty="0"/>
              <a:t>심각한 심장 박동수 하락</a:t>
            </a:r>
            <a:endParaRPr lang="en-US" altLang="ko-KR" dirty="0"/>
          </a:p>
          <a:p>
            <a:r>
              <a:rPr lang="en-US" altLang="ko-KR" dirty="0" err="1"/>
              <a:t>prolongued_decelerations</a:t>
            </a:r>
            <a:r>
              <a:rPr lang="en-US" altLang="ko-KR" dirty="0"/>
              <a:t>                                - </a:t>
            </a:r>
            <a:r>
              <a:rPr lang="ko-KR" altLang="en-US" dirty="0"/>
              <a:t>장기적 심장 박동수 하락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98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CDB8B-4173-4068-8E06-BE574F74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형태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B36CDD0-A4DE-4EF6-B6BB-AC201FB429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2737520"/>
            <a:ext cx="4664075" cy="2479922"/>
          </a:xfr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8C9AB3-F641-4907-81F9-2D4A951A11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err="1"/>
              <a:t>abnormal_short_term_variability</a:t>
            </a:r>
            <a:r>
              <a:rPr lang="en-US" altLang="ko-KR" dirty="0"/>
              <a:t>                         - </a:t>
            </a:r>
            <a:r>
              <a:rPr lang="ko-KR" altLang="en-US" dirty="0"/>
              <a:t>비정상적 순간 변이성</a:t>
            </a:r>
            <a:endParaRPr lang="en-US" altLang="ko-KR" dirty="0"/>
          </a:p>
          <a:p>
            <a:r>
              <a:rPr lang="en-US" altLang="ko-KR" dirty="0" err="1"/>
              <a:t>mean_value_of_short_term_variability</a:t>
            </a:r>
            <a:r>
              <a:rPr lang="en-US" altLang="ko-KR" dirty="0"/>
              <a:t>                    - </a:t>
            </a:r>
            <a:r>
              <a:rPr lang="ko-KR" altLang="en-US" dirty="0"/>
              <a:t>평균적 순간 변이성</a:t>
            </a:r>
            <a:endParaRPr lang="en-US" altLang="ko-KR" dirty="0"/>
          </a:p>
          <a:p>
            <a:r>
              <a:rPr lang="en-US" altLang="ko-KR" dirty="0" err="1"/>
              <a:t>percentage_of_time_with_abnormal_long_term_variability</a:t>
            </a:r>
            <a:r>
              <a:rPr lang="en-US" altLang="ko-KR" dirty="0"/>
              <a:t>                                        - </a:t>
            </a:r>
            <a:r>
              <a:rPr lang="ko-KR" altLang="en-US" dirty="0"/>
              <a:t>순간 변이성 시간적 퍼센티지</a:t>
            </a:r>
            <a:endParaRPr lang="en-US" altLang="ko-KR" dirty="0"/>
          </a:p>
          <a:p>
            <a:r>
              <a:rPr lang="en-US" altLang="ko-KR" dirty="0" err="1"/>
              <a:t>mean_value_of_long_term_variability</a:t>
            </a:r>
            <a:r>
              <a:rPr lang="en-US" altLang="ko-KR" dirty="0"/>
              <a:t>                     - </a:t>
            </a:r>
            <a:r>
              <a:rPr lang="ko-KR" altLang="en-US" dirty="0"/>
              <a:t>평균적 장기 변이성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60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CDB8B-4173-4068-8E06-BE574F74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형태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B36CDD0-A4DE-4EF6-B6BB-AC201FB429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2737520"/>
            <a:ext cx="4664075" cy="2479922"/>
          </a:xfr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8C9AB3-F641-4907-81F9-2D4A951A1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5" y="3429000"/>
            <a:ext cx="4664075" cy="2423160"/>
          </a:xfrm>
        </p:spPr>
        <p:txBody>
          <a:bodyPr/>
          <a:lstStyle/>
          <a:p>
            <a:r>
              <a:rPr lang="en-US" altLang="ko-KR" dirty="0" err="1"/>
              <a:t>fetal_health</a:t>
            </a:r>
            <a:r>
              <a:rPr lang="en-US" altLang="ko-KR" dirty="0"/>
              <a:t>                                              - </a:t>
            </a:r>
            <a:r>
              <a:rPr lang="ko-KR" altLang="en-US" dirty="0"/>
              <a:t>태아의 건강</a:t>
            </a:r>
            <a:endParaRPr lang="en-US" altLang="ko-KR" dirty="0"/>
          </a:p>
          <a:p>
            <a:r>
              <a:rPr lang="ko-KR" altLang="en-US" dirty="0" err="1"/>
              <a:t>결측치는</a:t>
            </a:r>
            <a:r>
              <a:rPr lang="ko-KR" altLang="en-US" dirty="0"/>
              <a:t> 모두 </a:t>
            </a:r>
            <a:r>
              <a:rPr lang="en-US" altLang="ko-KR" dirty="0"/>
              <a:t>non-null</a:t>
            </a:r>
            <a:r>
              <a:rPr lang="ko-KR" altLang="en-US" dirty="0"/>
              <a:t>이라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906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D3B02-7C60-4862-9713-7C9B42FE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7E0ABCD-BCE1-40B7-84D9-5C1296FC52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81328" y="1768617"/>
            <a:ext cx="4348913" cy="4418045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6B1A37-B4D5-4BCE-8B9D-9E3954DFA0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Fit, score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ko-KR" altLang="en-US" dirty="0"/>
              <a:t>교차 검증을 위한</a:t>
            </a:r>
            <a:endParaRPr lang="en-US" altLang="ko-KR" dirty="0"/>
          </a:p>
          <a:p>
            <a:pPr lvl="1"/>
            <a:r>
              <a:rPr lang="en-US" altLang="ko-KR" dirty="0"/>
              <a:t>K Fold</a:t>
            </a:r>
          </a:p>
          <a:p>
            <a:pPr lvl="1"/>
            <a:r>
              <a:rPr lang="ko-KR" altLang="en-US" dirty="0"/>
              <a:t>혼동행렬</a:t>
            </a:r>
            <a:endParaRPr lang="en-US" altLang="ko-KR" dirty="0"/>
          </a:p>
          <a:p>
            <a:pPr lvl="1"/>
            <a:r>
              <a:rPr lang="en-US" altLang="ko-KR" dirty="0" err="1"/>
              <a:t>classification_report</a:t>
            </a:r>
            <a:endParaRPr lang="en-US" altLang="ko-KR" dirty="0"/>
          </a:p>
          <a:p>
            <a:pPr lvl="1"/>
            <a:r>
              <a:rPr lang="en-US" altLang="ko-KR" dirty="0"/>
              <a:t>ROC</a:t>
            </a:r>
          </a:p>
          <a:p>
            <a:r>
              <a:rPr lang="ko-KR" altLang="en-US" dirty="0"/>
              <a:t>학습 및 검증을 함수로 자동화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551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50521-1623-4F87-9FD2-185CE167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데이터 분석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A5D3ADA-71A7-4333-9CD1-E3671B867E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9573" y="2103438"/>
            <a:ext cx="4038528" cy="3748087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C83E1B-1AD9-4866-BC0D-97FBD461F9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각 데이터의 상관관계 또한 고려를 해서</a:t>
            </a:r>
            <a:r>
              <a:rPr lang="en-US" altLang="ko-KR" dirty="0"/>
              <a:t>, target(‘fetal health’)</a:t>
            </a:r>
            <a:r>
              <a:rPr lang="ko-KR" altLang="en-US" dirty="0"/>
              <a:t>과 제일 낮은 상관계수를 가진 특징들을 </a:t>
            </a:r>
            <a:r>
              <a:rPr lang="en-US" altLang="ko-KR" dirty="0"/>
              <a:t>drop</a:t>
            </a:r>
            <a:r>
              <a:rPr lang="ko-KR" altLang="en-US" dirty="0"/>
              <a:t>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지난 번 한계점을 통해서 발표했듯이</a:t>
            </a:r>
            <a:r>
              <a:rPr lang="en-US" altLang="ko-KR" dirty="0"/>
              <a:t>, </a:t>
            </a:r>
            <a:r>
              <a:rPr lang="ko-KR" altLang="en-US" dirty="0"/>
              <a:t>오히려 점수가 떨어지는 현상을 발견했다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트리의 특성 때문</a:t>
            </a:r>
            <a:endParaRPr lang="en-US" altLang="ko-KR" dirty="0"/>
          </a:p>
          <a:p>
            <a:r>
              <a:rPr lang="en-US" altLang="ko-KR" dirty="0"/>
              <a:t>KNN</a:t>
            </a:r>
            <a:r>
              <a:rPr lang="ko-KR" altLang="en-US" dirty="0"/>
              <a:t>의 경우에는 유효할 수 있다고 판단해서</a:t>
            </a:r>
            <a:r>
              <a:rPr lang="en-US" altLang="ko-KR" dirty="0"/>
              <a:t>, </a:t>
            </a:r>
            <a:r>
              <a:rPr lang="ko-KR" altLang="en-US" dirty="0"/>
              <a:t>교차 검증을 해서</a:t>
            </a:r>
            <a:r>
              <a:rPr lang="en-US" altLang="ko-KR" dirty="0"/>
              <a:t>, </a:t>
            </a:r>
            <a:r>
              <a:rPr lang="ko-KR" altLang="en-US" dirty="0"/>
              <a:t>좀 더 자세히 검증한다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463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202938"/>
      </a:dk2>
      <a:lt2>
        <a:srgbClr val="E8E3E2"/>
      </a:lt2>
      <a:accent1>
        <a:srgbClr val="4DABC3"/>
      </a:accent1>
      <a:accent2>
        <a:srgbClr val="3B68B1"/>
      </a:accent2>
      <a:accent3>
        <a:srgbClr val="514DC3"/>
      </a:accent3>
      <a:accent4>
        <a:srgbClr val="713BB1"/>
      </a:accent4>
      <a:accent5>
        <a:srgbClr val="B44DC3"/>
      </a:accent5>
      <a:accent6>
        <a:srgbClr val="B13B8F"/>
      </a:accent6>
      <a:hlink>
        <a:srgbClr val="BF593F"/>
      </a:hlink>
      <a:folHlink>
        <a:srgbClr val="7F7F7F"/>
      </a:folHlink>
    </a:clrScheme>
    <a:fontScheme name="Savon">
      <a:majorFont>
        <a:latin typeface="Malgun Gothic Semi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algun Gothic Semi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883</Words>
  <Application>Microsoft Office PowerPoint</Application>
  <PresentationFormat>와이드스크린</PresentationFormat>
  <Paragraphs>136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Malgun Gothic Semilight</vt:lpstr>
      <vt:lpstr>NanumGothic</vt:lpstr>
      <vt:lpstr>Garamond</vt:lpstr>
      <vt:lpstr>SavonVTI</vt:lpstr>
      <vt:lpstr>태아 건강 예측 (데이터 전처리)</vt:lpstr>
      <vt:lpstr>목차</vt:lpstr>
      <vt:lpstr>목적</vt:lpstr>
      <vt:lpstr>데이터의 형태</vt:lpstr>
      <vt:lpstr>데이터의 형태</vt:lpstr>
      <vt:lpstr>데이터의 형태</vt:lpstr>
      <vt:lpstr>데이터의 형태</vt:lpstr>
      <vt:lpstr>알고리즘</vt:lpstr>
      <vt:lpstr>데이터 분석</vt:lpstr>
      <vt:lpstr>KNN</vt:lpstr>
      <vt:lpstr>KNN</vt:lpstr>
      <vt:lpstr>KNN – Drop 이후</vt:lpstr>
      <vt:lpstr>KNN – Drop 이후</vt:lpstr>
      <vt:lpstr>결정 트리 – gini</vt:lpstr>
      <vt:lpstr>결정 트리 - entropy</vt:lpstr>
      <vt:lpstr>결정 트리 – gini</vt:lpstr>
      <vt:lpstr>결정 트리 - entropy</vt:lpstr>
      <vt:lpstr>그래디언트 부스팅 트리 - deviance</vt:lpstr>
      <vt:lpstr>그래디언트 부스팅 트리 - exp</vt:lpstr>
      <vt:lpstr>결론</vt:lpstr>
      <vt:lpstr>깃허브 주소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</dc:title>
  <dc:creator>차승철</dc:creator>
  <cp:lastModifiedBy>cha seungcheol</cp:lastModifiedBy>
  <cp:revision>55</cp:revision>
  <dcterms:created xsi:type="dcterms:W3CDTF">2021-05-03T08:37:33Z</dcterms:created>
  <dcterms:modified xsi:type="dcterms:W3CDTF">2021-05-31T13:13:05Z</dcterms:modified>
</cp:coreProperties>
</file>