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sldIdLst>
    <p:sldId id="256" r:id="rId2"/>
    <p:sldId id="257" r:id="rId3"/>
    <p:sldId id="292" r:id="rId4"/>
    <p:sldId id="306" r:id="rId5"/>
    <p:sldId id="302" r:id="rId6"/>
    <p:sldId id="301" r:id="rId7"/>
    <p:sldId id="305" r:id="rId8"/>
    <p:sldId id="303" r:id="rId9"/>
    <p:sldId id="259" r:id="rId10"/>
    <p:sldId id="31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성룡" initials="박" lastIdx="4" clrIdx="0">
    <p:extLst>
      <p:ext uri="{19B8F6BF-5375-455C-9EA6-DF929625EA0E}">
        <p15:presenceInfo xmlns:p15="http://schemas.microsoft.com/office/powerpoint/2012/main" userId="S::12150920@office.inha.ac.kr::476154aa-7446-4b08-ada3-f59fc9ec64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9EA"/>
    <a:srgbClr val="CFD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A99C481-D572-4747-A891-2FA4D5DEC8C5}" type="datetime1">
              <a:rPr lang="ko-KR" altLang="en-US"/>
              <a:pPr lvl="0">
                <a:defRPr/>
              </a:pPr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15572D-DCC5-4511-A3D5-618DAD61789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A99C481-D572-4747-A891-2FA4D5DEC8C5}" type="datetime1">
              <a:rPr lang="ko-KR" altLang="en-US"/>
              <a:pPr lvl="0">
                <a:defRPr/>
              </a:pPr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15572D-DCC5-4511-A3D5-618DAD61789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A99C481-D572-4747-A891-2FA4D5DEC8C5}" type="datetime1">
              <a:rPr lang="ko-KR" altLang="en-US"/>
              <a:pPr lvl="0">
                <a:defRPr/>
              </a:pPr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15572D-DCC5-4511-A3D5-618DAD61789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A99C481-D572-4747-A891-2FA4D5DEC8C5}" type="datetime1">
              <a:rPr lang="ko-KR" altLang="en-US"/>
              <a:pPr lvl="0">
                <a:defRPr/>
              </a:pPr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15572D-DCC5-4511-A3D5-618DAD61789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A99C481-D572-4747-A891-2FA4D5DEC8C5}" type="datetime1">
              <a:rPr lang="ko-KR" altLang="en-US"/>
              <a:pPr lvl="0">
                <a:defRPr/>
              </a:pPr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15572D-DCC5-4511-A3D5-618DAD61789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A99C481-D572-4747-A891-2FA4D5DEC8C5}" type="datetime1">
              <a:rPr lang="ko-KR" altLang="en-US"/>
              <a:pPr lvl="0">
                <a:defRPr/>
              </a:pPr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15572D-DCC5-4511-A3D5-618DAD61789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A99C481-D572-4747-A891-2FA4D5DEC8C5}" type="datetime1">
              <a:rPr lang="ko-KR" altLang="en-US"/>
              <a:pPr lvl="0">
                <a:defRPr/>
              </a:pPr>
              <a:t>2021-08-17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15572D-DCC5-4511-A3D5-618DAD61789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A99C481-D572-4747-A891-2FA4D5DEC8C5}" type="datetime1">
              <a:rPr lang="ko-KR" altLang="en-US"/>
              <a:pPr lvl="0">
                <a:defRPr/>
              </a:pPr>
              <a:t>2021-08-17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15572D-DCC5-4511-A3D5-618DAD61789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A99C481-D572-4747-A891-2FA4D5DEC8C5}" type="datetime1">
              <a:rPr lang="ko-KR" altLang="en-US"/>
              <a:pPr lvl="0">
                <a:defRPr/>
              </a:pPr>
              <a:t>2021-08-17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15572D-DCC5-4511-A3D5-618DAD61789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A99C481-D572-4747-A891-2FA4D5DEC8C5}" type="datetime1">
              <a:rPr lang="ko-KR" altLang="en-US"/>
              <a:pPr lvl="0">
                <a:defRPr/>
              </a:pPr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15572D-DCC5-4511-A3D5-618DAD61789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A99C481-D572-4747-A891-2FA4D5DEC8C5}" type="datetime1">
              <a:rPr lang="ko-KR" altLang="en-US"/>
              <a:pPr lvl="0">
                <a:defRPr/>
              </a:pPr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15572D-DCC5-4511-A3D5-618DAD61789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9A99C481-D572-4747-A891-2FA4D5DEC8C5}" type="datetime1">
              <a:rPr lang="ko-KR" altLang="en-US"/>
              <a:pPr lvl="0">
                <a:defRPr/>
              </a:pPr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515572D-DCC5-4511-A3D5-618DAD61789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attachment/Risk ...">
            <a:extLst>
              <a:ext uri="{FF2B5EF4-FFF2-40B4-BE49-F238E27FC236}">
                <a16:creationId xmlns:a16="http://schemas.microsoft.com/office/drawing/2014/main" id="{B88774F5-1312-4EE9-9B44-3BD0294FCF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63" b="-1"/>
          <a:stretch/>
        </p:blipFill>
        <p:spPr bwMode="auto">
          <a:xfrm>
            <a:off x="0" y="459297"/>
            <a:ext cx="12192000" cy="59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3711" y="2875002"/>
            <a:ext cx="6644575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6000" b="1" spc="-300" dirty="0">
                <a:solidFill>
                  <a:srgbClr val="A1978B"/>
                </a:solidFill>
                <a:latin typeface="+mj-lt"/>
              </a:rPr>
              <a:t>Risk of Rain </a:t>
            </a:r>
            <a:r>
              <a:rPr lang="ko-KR" altLang="en-US" sz="6600" b="1" spc="-300" dirty="0">
                <a:solidFill>
                  <a:schemeClr val="bg2"/>
                </a:solidFill>
                <a:latin typeface="+mj-lt"/>
              </a:rPr>
              <a:t>모작</a:t>
            </a:r>
            <a:endParaRPr lang="ko-KR" altLang="en-US" sz="6000" b="1" spc="-3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" name="양쪽 대괄호 4"/>
          <p:cNvSpPr/>
          <p:nvPr/>
        </p:nvSpPr>
        <p:spPr>
          <a:xfrm>
            <a:off x="838200" y="2311400"/>
            <a:ext cx="10528300" cy="2235200"/>
          </a:xfrm>
          <a:prstGeom prst="bracketPair">
            <a:avLst>
              <a:gd name="adj" fmla="val 121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 flipH="1">
            <a:off x="4960619" y="2408535"/>
            <a:ext cx="227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schemeClr val="bg1"/>
                </a:solidFill>
              </a:rPr>
              <a:t>박성룡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수행 일정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schedule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0D861D2-1E32-4AB2-95DC-DC59E910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512482"/>
              </p:ext>
            </p:extLst>
          </p:nvPr>
        </p:nvGraphicFramePr>
        <p:xfrm>
          <a:off x="174000" y="991864"/>
          <a:ext cx="11844000" cy="5632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055">
                  <a:extLst>
                    <a:ext uri="{9D8B030D-6E8A-4147-A177-3AD203B41FA5}">
                      <a16:colId xmlns:a16="http://schemas.microsoft.com/office/drawing/2014/main" val="2483467022"/>
                    </a:ext>
                  </a:extLst>
                </a:gridCol>
                <a:gridCol w="2106945">
                  <a:extLst>
                    <a:ext uri="{9D8B030D-6E8A-4147-A177-3AD203B41FA5}">
                      <a16:colId xmlns:a16="http://schemas.microsoft.com/office/drawing/2014/main" val="192305149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1042015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89138296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40859969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2765488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5840166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1303082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5030972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119678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0626870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19683537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13968959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4948083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04741002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1961671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1498432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19143205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03869614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31147436"/>
                    </a:ext>
                  </a:extLst>
                </a:gridCol>
              </a:tblGrid>
              <a:tr h="70315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주차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(07/27 ~ 08/02)</a:t>
                      </a:r>
                      <a:endParaRPr lang="ko-KR" altLang="en-US" sz="1800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주차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(08/03 ~ 08/09)</a:t>
                      </a:r>
                      <a:endParaRPr lang="ko-KR" altLang="en-US" sz="1800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주차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(08/10 ~ 08/16)</a:t>
                      </a:r>
                      <a:endParaRPr lang="ko-KR" altLang="en-US" sz="1800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63824"/>
                  </a:ext>
                </a:extLst>
              </a:tr>
              <a:tr h="54000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 항목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76918533"/>
                  </a:ext>
                </a:extLst>
              </a:tr>
              <a:tr h="3515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일정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및 개발문서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3786733"/>
                  </a:ext>
                </a:extLst>
              </a:tr>
              <a:tr h="351577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게임 로비 </a:t>
                      </a:r>
                      <a:r>
                        <a:rPr lang="en-US" altLang="ko-KR" sz="1500" dirty="0"/>
                        <a:t>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배경 </a:t>
                      </a:r>
                      <a:r>
                        <a:rPr lang="ko-KR" altLang="en-US" sz="1300" dirty="0" err="1"/>
                        <a:t>스프라이트</a:t>
                      </a:r>
                      <a:r>
                        <a:rPr lang="ko-KR" altLang="en-US" sz="1300" dirty="0"/>
                        <a:t> 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CFD0D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CFD0D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CFD0D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9195947"/>
                  </a:ext>
                </a:extLst>
              </a:tr>
              <a:tr h="351577"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 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버튼 등 각 화면 </a:t>
                      </a: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UI </a:t>
                      </a:r>
                      <a:r>
                        <a:rPr kumimoji="0" lang="ko-KR" alt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44219436"/>
                  </a:ext>
                </a:extLst>
              </a:tr>
              <a:tr h="351577"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6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매니저</a:t>
                      </a:r>
                      <a:r>
                        <a:rPr kumimoji="0" lang="en-US" altLang="ko-KR" sz="96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, </a:t>
                      </a:r>
                      <a:r>
                        <a:rPr kumimoji="0" lang="ko-KR" altLang="en-US" sz="96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타이머 등 기본 클래스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CFD0D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CFD0D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CFD0D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1617509"/>
                  </a:ext>
                </a:extLst>
              </a:tr>
              <a:tr h="351577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캐릭터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플레이어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적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스프라이트</a:t>
                      </a:r>
                      <a:r>
                        <a:rPr lang="ko-KR" altLang="en-US" sz="1300" dirty="0"/>
                        <a:t> 가공 및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41418217"/>
                  </a:ext>
                </a:extLst>
              </a:tr>
              <a:tr h="351577"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캐릭터 클래스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CFD0D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CFD0D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67972775"/>
                  </a:ext>
                </a:extLst>
              </a:tr>
              <a:tr h="351577"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플레이어 조작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67744475"/>
                  </a:ext>
                </a:extLst>
              </a:tr>
              <a:tr h="351577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맵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통맵</a:t>
                      </a:r>
                      <a:r>
                        <a:rPr lang="ko-KR" altLang="en-US" sz="1300" dirty="0"/>
                        <a:t> 검색 및 가공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23589299"/>
                  </a:ext>
                </a:extLst>
              </a:tr>
              <a:tr h="298420"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맵 데이터 제작 및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E9E9EA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46812532"/>
                  </a:ext>
                </a:extLst>
              </a:tr>
              <a:tr h="3515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충돌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충돌 알고리즘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CFD0D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CFD0D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601895"/>
                  </a:ext>
                </a:extLst>
              </a:tr>
              <a:tr h="3515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각 캐릭터별 공격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941907"/>
                  </a:ext>
                </a:extLst>
              </a:tr>
              <a:tr h="3515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기록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20" dirty="0"/>
                        <a:t>기록기능 구현 및 부족한 부분 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04609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46681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762000" y="1432560"/>
            <a:ext cx="6858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0880" y="497840"/>
            <a:ext cx="121058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>
                <a:solidFill>
                  <a:schemeClr val="accent2">
                    <a:lumMod val="60000"/>
                    <a:lumOff val="40000"/>
                  </a:schemeClr>
                </a:solidFill>
              </a:rPr>
              <a:t>목차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1975899" y="2167672"/>
            <a:ext cx="2960603" cy="584775"/>
            <a:chOff x="762000" y="1863785"/>
            <a:chExt cx="2960603" cy="584775"/>
          </a:xfrm>
        </p:grpSpPr>
        <p:grpSp>
          <p:nvGrpSpPr>
            <p:cNvPr id="9" name="그룹 8"/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3200" b="1" dirty="0">
                    <a:solidFill>
                      <a:schemeClr val="accent1"/>
                    </a:solidFill>
                  </a:rPr>
                  <a:t>1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564640" y="1894265"/>
              <a:ext cx="2157963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세부사항 </a:t>
              </a:r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detail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975899" y="3209646"/>
            <a:ext cx="2822745" cy="584775"/>
            <a:chOff x="762000" y="1863785"/>
            <a:chExt cx="2822745" cy="584775"/>
          </a:xfrm>
        </p:grpSpPr>
        <p:grpSp>
          <p:nvGrpSpPr>
            <p:cNvPr id="18" name="그룹 17"/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chemeClr val="accent1"/>
                    </a:solidFill>
                  </a:rPr>
                  <a:t>2</a:t>
                </a:r>
                <a:endParaRPr lang="ko-KR" altLang="en-US" sz="3200" b="1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564640" y="1894265"/>
              <a:ext cx="2020105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일정 </a:t>
              </a:r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schedule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1030" name="Picture 6" descr="Risk of Rain PlayStation 4 Front Cover">
            <a:extLst>
              <a:ext uri="{FF2B5EF4-FFF2-40B4-BE49-F238E27FC236}">
                <a16:creationId xmlns:a16="http://schemas.microsoft.com/office/drawing/2014/main" id="{D93F538F-331B-4384-AE3D-4E85B7A4F6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7" r="12273"/>
          <a:stretch/>
        </p:blipFill>
        <p:spPr bwMode="auto">
          <a:xfrm>
            <a:off x="7032769" y="0"/>
            <a:ext cx="51592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세부사항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detail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58F5F9F-B076-4744-BE43-6BF6E3550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55" y="1476686"/>
            <a:ext cx="9339890" cy="52536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2D2BBD8-ADC9-47DA-9A4A-36A6B7EA714E}"/>
              </a:ext>
            </a:extLst>
          </p:cNvPr>
          <p:cNvSpPr txBox="1"/>
          <p:nvPr/>
        </p:nvSpPr>
        <p:spPr>
          <a:xfrm>
            <a:off x="5429791" y="1015021"/>
            <a:ext cx="13324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300" dirty="0">
                <a:solidFill>
                  <a:srgbClr val="584C46"/>
                </a:solidFill>
                <a:latin typeface="+mj-ea"/>
                <a:ea typeface="+mj-ea"/>
              </a:rPr>
              <a:t>게임 로비</a:t>
            </a:r>
          </a:p>
        </p:txBody>
      </p:sp>
    </p:spTree>
    <p:extLst>
      <p:ext uri="{BB962C8B-B14F-4D97-AF65-F5344CB8AC3E}">
        <p14:creationId xmlns:p14="http://schemas.microsoft.com/office/powerpoint/2010/main" val="1250363404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세부사항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detail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2BBD8-ADC9-47DA-9A4A-36A6B7EA714E}"/>
              </a:ext>
            </a:extLst>
          </p:cNvPr>
          <p:cNvSpPr txBox="1"/>
          <p:nvPr/>
        </p:nvSpPr>
        <p:spPr>
          <a:xfrm>
            <a:off x="5295139" y="1015021"/>
            <a:ext cx="16017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300" dirty="0">
                <a:solidFill>
                  <a:srgbClr val="584C46"/>
                </a:solidFill>
                <a:latin typeface="+mj-ea"/>
                <a:ea typeface="+mj-ea"/>
              </a:rPr>
              <a:t>캐릭터 선택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2A78E4-536C-4C12-9197-0F2EF1E5F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55" y="1476686"/>
            <a:ext cx="9339890" cy="525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4680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세부사항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detail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2BBD8-ADC9-47DA-9A4A-36A6B7EA714E}"/>
              </a:ext>
            </a:extLst>
          </p:cNvPr>
          <p:cNvSpPr txBox="1"/>
          <p:nvPr/>
        </p:nvSpPr>
        <p:spPr>
          <a:xfrm>
            <a:off x="5295140" y="1015021"/>
            <a:ext cx="16017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300" dirty="0">
                <a:solidFill>
                  <a:srgbClr val="584C46"/>
                </a:solidFill>
                <a:latin typeface="+mj-ea"/>
                <a:ea typeface="+mj-ea"/>
              </a:rPr>
              <a:t>캐릭터 조작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DF7D14-0E53-4A58-883D-62ACD2D1E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49" t="27141" r="37485" b="46094"/>
          <a:stretch/>
        </p:blipFill>
        <p:spPr>
          <a:xfrm>
            <a:off x="1426055" y="1476686"/>
            <a:ext cx="9339890" cy="525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16534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세부사항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detail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2BBD8-ADC9-47DA-9A4A-36A6B7EA714E}"/>
              </a:ext>
            </a:extLst>
          </p:cNvPr>
          <p:cNvSpPr txBox="1"/>
          <p:nvPr/>
        </p:nvSpPr>
        <p:spPr>
          <a:xfrm>
            <a:off x="5429792" y="1015021"/>
            <a:ext cx="13324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300" dirty="0">
                <a:solidFill>
                  <a:srgbClr val="584C46"/>
                </a:solidFill>
                <a:latin typeface="+mj-ea"/>
                <a:ea typeface="+mj-ea"/>
              </a:rPr>
              <a:t>게임 메인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334768-577A-42CB-B568-AB3BA57E7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54" y="1476685"/>
            <a:ext cx="9339891" cy="525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24095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세부사항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detail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2BBD8-ADC9-47DA-9A4A-36A6B7EA714E}"/>
              </a:ext>
            </a:extLst>
          </p:cNvPr>
          <p:cNvSpPr txBox="1"/>
          <p:nvPr/>
        </p:nvSpPr>
        <p:spPr>
          <a:xfrm>
            <a:off x="5295140" y="1015021"/>
            <a:ext cx="16017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300" dirty="0">
                <a:solidFill>
                  <a:srgbClr val="584C46"/>
                </a:solidFill>
                <a:latin typeface="+mj-ea"/>
                <a:ea typeface="+mj-ea"/>
              </a:rPr>
              <a:t>캐릭터 상태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2BB9B9-3390-4CBE-B43A-C22AFCA5C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29" t="81786" r="40360" b="2067"/>
          <a:stretch/>
        </p:blipFill>
        <p:spPr>
          <a:xfrm>
            <a:off x="1426055" y="1837413"/>
            <a:ext cx="9339890" cy="439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98820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세부사항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detail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2BBD8-ADC9-47DA-9A4A-36A6B7EA714E}"/>
              </a:ext>
            </a:extLst>
          </p:cNvPr>
          <p:cNvSpPr txBox="1"/>
          <p:nvPr/>
        </p:nvSpPr>
        <p:spPr>
          <a:xfrm>
            <a:off x="5429792" y="1015021"/>
            <a:ext cx="13324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300" dirty="0">
                <a:solidFill>
                  <a:srgbClr val="584C46"/>
                </a:solidFill>
                <a:latin typeface="+mj-ea"/>
                <a:ea typeface="+mj-ea"/>
              </a:rPr>
              <a:t>게임 오버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1E75D2-2996-44E0-9C8E-D2F73352E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54" y="1476684"/>
            <a:ext cx="9339891" cy="525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73560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9014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수정 전 일정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schedule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0D861D2-1E32-4AB2-95DC-DC59E910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497863"/>
              </p:ext>
            </p:extLst>
          </p:nvPr>
        </p:nvGraphicFramePr>
        <p:xfrm>
          <a:off x="174000" y="991864"/>
          <a:ext cx="11844000" cy="5632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055">
                  <a:extLst>
                    <a:ext uri="{9D8B030D-6E8A-4147-A177-3AD203B41FA5}">
                      <a16:colId xmlns:a16="http://schemas.microsoft.com/office/drawing/2014/main" val="2483467022"/>
                    </a:ext>
                  </a:extLst>
                </a:gridCol>
                <a:gridCol w="2106945">
                  <a:extLst>
                    <a:ext uri="{9D8B030D-6E8A-4147-A177-3AD203B41FA5}">
                      <a16:colId xmlns:a16="http://schemas.microsoft.com/office/drawing/2014/main" val="192305149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1042015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89138296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40859969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2765488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5840166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1303082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5030972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119678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0626870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19683537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13968959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4948083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04741002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1961671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1498432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19143205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03869614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31147436"/>
                    </a:ext>
                  </a:extLst>
                </a:gridCol>
              </a:tblGrid>
              <a:tr h="70315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주차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(07/27 ~ 08/02)</a:t>
                      </a:r>
                      <a:endParaRPr lang="ko-KR" altLang="en-US" sz="1800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주차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(08/03 ~ 08/09)</a:t>
                      </a:r>
                      <a:endParaRPr lang="ko-KR" altLang="en-US" sz="1800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주차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(08/10 ~ 08/13)</a:t>
                      </a:r>
                      <a:endParaRPr lang="ko-KR" altLang="en-US" sz="1800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63824"/>
                  </a:ext>
                </a:extLst>
              </a:tr>
              <a:tr h="54000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 항목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76918533"/>
                  </a:ext>
                </a:extLst>
              </a:tr>
              <a:tr h="3515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일정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및 개발문서 작성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3786733"/>
                  </a:ext>
                </a:extLst>
              </a:tr>
              <a:tr h="351577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게임 로비 </a:t>
                      </a:r>
                      <a:r>
                        <a:rPr lang="en-US" altLang="ko-KR" sz="1500" dirty="0"/>
                        <a:t>UI</a:t>
                      </a:r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해금요소</a:t>
                      </a:r>
                      <a:r>
                        <a:rPr lang="en-US" altLang="ko-KR" sz="1500" dirty="0"/>
                        <a:t>,</a:t>
                      </a:r>
                    </a:p>
                    <a:p>
                      <a:pPr latinLnBrk="1"/>
                      <a:r>
                        <a:rPr lang="ko-KR" altLang="en-US" sz="1500" dirty="0"/>
                        <a:t>기록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설정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60" dirty="0"/>
                        <a:t>매니저</a:t>
                      </a:r>
                      <a:r>
                        <a:rPr lang="en-US" altLang="ko-KR" sz="960" dirty="0"/>
                        <a:t>, </a:t>
                      </a:r>
                      <a:r>
                        <a:rPr lang="ko-KR" altLang="en-US" sz="960" dirty="0"/>
                        <a:t>타이머 등 기본 클래스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9195947"/>
                  </a:ext>
                </a:extLst>
              </a:tr>
              <a:tr h="351577"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 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배경 </a:t>
                      </a:r>
                      <a:r>
                        <a:rPr lang="ko-KR" altLang="en-US" sz="1300" dirty="0" err="1"/>
                        <a:t>스프라이트</a:t>
                      </a:r>
                      <a:r>
                        <a:rPr lang="ko-KR" altLang="en-US" sz="1300" dirty="0"/>
                        <a:t> 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0574984"/>
                  </a:ext>
                </a:extLst>
              </a:tr>
              <a:tr h="351577"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anchor="ctr">
                    <a:solidFill>
                      <a:srgbClr val="CFD0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버튼 등 각 화면 </a:t>
                      </a:r>
                      <a:r>
                        <a:rPr lang="en-US" altLang="ko-KR" sz="1300" dirty="0"/>
                        <a:t>UI </a:t>
                      </a:r>
                      <a:r>
                        <a:rPr lang="ko-KR" altLang="en-US" sz="1300" dirty="0"/>
                        <a:t>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37851500"/>
                  </a:ext>
                </a:extLst>
              </a:tr>
              <a:tr h="351577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캐릭터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플레이어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적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스프라이트</a:t>
                      </a:r>
                      <a:r>
                        <a:rPr lang="ko-KR" altLang="en-US" sz="1300" dirty="0"/>
                        <a:t> 가공 및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41418217"/>
                  </a:ext>
                </a:extLst>
              </a:tr>
              <a:tr h="351577"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캐릭터 클래스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91188180"/>
                  </a:ext>
                </a:extLst>
              </a:tr>
              <a:tr h="351577"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플레이어 조작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1454542"/>
                  </a:ext>
                </a:extLst>
              </a:tr>
              <a:tr h="351577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/>
                        <a:t>맵툴</a:t>
                      </a:r>
                      <a:r>
                        <a:rPr lang="ko-KR" altLang="en-US" sz="1500" dirty="0"/>
                        <a:t>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맵툴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UI </a:t>
                      </a:r>
                      <a:r>
                        <a:rPr lang="ko-KR" altLang="en-US" sz="1300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23589299"/>
                  </a:ext>
                </a:extLst>
              </a:tr>
              <a:tr h="351577"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저장방식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46812532"/>
                  </a:ext>
                </a:extLst>
              </a:tr>
              <a:tr h="3515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충돌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충돌 알고리즘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16601895"/>
                  </a:ext>
                </a:extLst>
              </a:tr>
              <a:tr h="3515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각 캐릭터별 공격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73941907"/>
                  </a:ext>
                </a:extLst>
              </a:tr>
              <a:tr h="3515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기록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20" dirty="0"/>
                        <a:t>기록기능 구현 및 부족한 부분 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04609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286</Words>
  <Application>Microsoft Office PowerPoint</Application>
  <PresentationFormat>와이드스크린</PresentationFormat>
  <Paragraphs>121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나눔스퀘어 Bold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박성룡</cp:lastModifiedBy>
  <cp:revision>85</cp:revision>
  <dcterms:created xsi:type="dcterms:W3CDTF">2020-05-25T00:38:46Z</dcterms:created>
  <dcterms:modified xsi:type="dcterms:W3CDTF">2021-08-17T01:03:00Z</dcterms:modified>
  <cp:version/>
</cp:coreProperties>
</file>