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70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4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61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4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137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9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02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15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2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1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5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9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59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6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6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2F3B2-5180-4360-8D3C-EC3987E98E01}" type="datetimeFigureOut">
              <a:rPr lang="en-GB" smtClean="0"/>
              <a:t>15/12/2024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D6E847-ABCA-4A91-8C70-E0C58EB188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69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58A-9313-41DA-9588-418C9CA46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537" y="1491143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I</a:t>
            </a:r>
            <a:r>
              <a:rPr lang="en-GB" sz="4400" dirty="0" err="1"/>
              <a:t>dőjárás</a:t>
            </a:r>
            <a:r>
              <a:rPr lang="en-GB" sz="4400" dirty="0"/>
              <a:t> </a:t>
            </a:r>
            <a:r>
              <a:rPr lang="hu-HU" sz="4400" dirty="0"/>
              <a:t>A</a:t>
            </a:r>
            <a:r>
              <a:rPr lang="en-GB" sz="4400" dirty="0" err="1"/>
              <a:t>pplikáció</a:t>
            </a:r>
            <a:endParaRPr lang="en-GB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16323-E7C8-4F75-9AE3-34ED139D94D5}"/>
              </a:ext>
            </a:extLst>
          </p:cNvPr>
          <p:cNvSpPr txBox="1"/>
          <p:nvPr/>
        </p:nvSpPr>
        <p:spPr>
          <a:xfrm>
            <a:off x="8061819" y="5025006"/>
            <a:ext cx="310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</a:t>
            </a:r>
            <a:r>
              <a:rPr lang="en-GB" dirty="0" err="1"/>
              <a:t>észitette</a:t>
            </a:r>
            <a:r>
              <a:rPr lang="en-US" dirty="0"/>
              <a:t>:F</a:t>
            </a:r>
            <a:r>
              <a:rPr lang="hu-HU" dirty="0"/>
              <a:t>ábián Róbert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65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885E-5263-460E-A105-F8F7F4EF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</a:t>
            </a:r>
            <a:r>
              <a:rPr lang="hu-HU" dirty="0"/>
              <a:t>kciók</a:t>
            </a:r>
            <a:r>
              <a:rPr lang="en-GB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C6D7-24B3-4C21-B482-5C921614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73171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GB" sz="2400" dirty="0"/>
            </a:br>
            <a:r>
              <a:rPr lang="en-GB" sz="2400" dirty="0"/>
              <a:t>Az </a:t>
            </a:r>
            <a:r>
              <a:rPr lang="en-GB" sz="2400" dirty="0" err="1"/>
              <a:t>alkalmazás</a:t>
            </a:r>
            <a:r>
              <a:rPr lang="en-GB" sz="2400" dirty="0"/>
              <a:t> </a:t>
            </a:r>
            <a:r>
              <a:rPr lang="en-GB" sz="2400" dirty="0" err="1"/>
              <a:t>megjeleníti</a:t>
            </a:r>
            <a:r>
              <a:rPr lang="en-GB" sz="2400" dirty="0"/>
              <a:t> a </a:t>
            </a:r>
            <a:r>
              <a:rPr lang="en-GB" sz="2400" dirty="0" err="1"/>
              <a:t>kiválasztott</a:t>
            </a:r>
            <a:r>
              <a:rPr lang="en-GB" sz="2400" dirty="0"/>
              <a:t> </a:t>
            </a:r>
            <a:r>
              <a:rPr lang="en-GB" sz="2400" dirty="0" err="1"/>
              <a:t>városok</a:t>
            </a:r>
            <a:r>
              <a:rPr lang="en-GB" sz="2400" dirty="0"/>
              <a:t>  </a:t>
            </a:r>
            <a:r>
              <a:rPr lang="en-GB" sz="2400" dirty="0" err="1"/>
              <a:t>aktuális</a:t>
            </a:r>
            <a:r>
              <a:rPr lang="en-GB" sz="2400" dirty="0"/>
              <a:t> </a:t>
            </a:r>
            <a:r>
              <a:rPr lang="en-GB" sz="2400" dirty="0" err="1"/>
              <a:t>időjárási</a:t>
            </a:r>
            <a:r>
              <a:rPr lang="en-GB" sz="2400" dirty="0"/>
              <a:t> </a:t>
            </a:r>
            <a:r>
              <a:rPr lang="en-GB" sz="2400" dirty="0" err="1"/>
              <a:t>adatait</a:t>
            </a:r>
            <a:r>
              <a:rPr lang="en-GB" sz="2400" dirty="0"/>
              <a:t>, </a:t>
            </a:r>
            <a:r>
              <a:rPr lang="en-GB" sz="2400" dirty="0" err="1"/>
              <a:t>például</a:t>
            </a:r>
            <a:r>
              <a:rPr lang="en-GB" sz="2400" dirty="0"/>
              <a:t> </a:t>
            </a:r>
            <a:r>
              <a:rPr lang="en-GB" sz="2400" dirty="0" err="1"/>
              <a:t>hőmérsékletet</a:t>
            </a:r>
            <a:r>
              <a:rPr lang="en-GB" sz="2400" dirty="0"/>
              <a:t>, </a:t>
            </a:r>
            <a:r>
              <a:rPr lang="en-GB" sz="2400" dirty="0" err="1"/>
              <a:t>páratartalmat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F9B30-1311-4D69-98B1-4D703876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4555"/>
            <a:ext cx="5759835" cy="452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3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7597-058A-4B42-ACDE-B75B2708C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1211003"/>
            <a:ext cx="6133051" cy="5427677"/>
          </a:xfrm>
        </p:spPr>
        <p:txBody>
          <a:bodyPr>
            <a:normAutofit/>
          </a:bodyPr>
          <a:lstStyle/>
          <a:p>
            <a:r>
              <a:rPr lang="en-GB" sz="3000" dirty="0" err="1"/>
              <a:t>Regisztráció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400" dirty="0"/>
              <a:t> </a:t>
            </a:r>
            <a:r>
              <a:rPr lang="en-GB" sz="2400" dirty="0" err="1"/>
              <a:t>Ellenőrzi</a:t>
            </a:r>
            <a:r>
              <a:rPr lang="en-GB" sz="2400" dirty="0"/>
              <a:t>, </a:t>
            </a:r>
            <a:r>
              <a:rPr lang="en-GB" sz="2400" dirty="0" err="1"/>
              <a:t>hogy</a:t>
            </a:r>
            <a:r>
              <a:rPr lang="en-GB" sz="2400" dirty="0"/>
              <a:t> a </a:t>
            </a:r>
            <a:r>
              <a:rPr lang="en-GB" sz="2400" dirty="0" err="1"/>
              <a:t>felhasználó</a:t>
            </a:r>
            <a:r>
              <a:rPr lang="en-GB" sz="2400" dirty="0"/>
              <a:t> </a:t>
            </a:r>
            <a:r>
              <a:rPr lang="en-GB" sz="2400" dirty="0" err="1"/>
              <a:t>által</a:t>
            </a:r>
            <a:r>
              <a:rPr lang="en-GB" sz="2400" dirty="0"/>
              <a:t> </a:t>
            </a:r>
            <a:r>
              <a:rPr lang="en-GB" sz="2400" dirty="0" err="1"/>
              <a:t>megadott</a:t>
            </a:r>
            <a:r>
              <a:rPr lang="en-GB" sz="2400" dirty="0"/>
              <a:t> </a:t>
            </a:r>
            <a:r>
              <a:rPr lang="en-GB" sz="2400" dirty="0" err="1"/>
              <a:t>két</a:t>
            </a:r>
            <a:r>
              <a:rPr lang="en-GB" sz="2400" dirty="0"/>
              <a:t> </a:t>
            </a:r>
            <a:r>
              <a:rPr lang="en-GB" sz="2400" dirty="0" err="1"/>
              <a:t>jelszó</a:t>
            </a:r>
            <a:r>
              <a:rPr lang="en-GB" sz="2400" dirty="0"/>
              <a:t> </a:t>
            </a:r>
            <a:r>
              <a:rPr lang="en-GB" sz="2400" dirty="0" err="1"/>
              <a:t>megegyezik</a:t>
            </a:r>
            <a:r>
              <a:rPr lang="en-GB" sz="2400" dirty="0"/>
              <a:t>-e </a:t>
            </a:r>
            <a:r>
              <a:rPr lang="en-US" sz="2400" dirty="0" err="1"/>
              <a:t>és</a:t>
            </a:r>
            <a:r>
              <a:rPr lang="en-US" sz="2400" dirty="0"/>
              <a:t> </a:t>
            </a:r>
            <a:r>
              <a:rPr lang="en-US" sz="2400" dirty="0" err="1"/>
              <a:t>hogy</a:t>
            </a:r>
            <a:r>
              <a:rPr lang="en-US" sz="2400" dirty="0"/>
              <a:t> </a:t>
            </a:r>
            <a:r>
              <a:rPr lang="en-US" sz="2400" dirty="0" err="1"/>
              <a:t>megfelel</a:t>
            </a:r>
            <a:r>
              <a:rPr lang="hu-HU" sz="2400" dirty="0"/>
              <a:t>ő</a:t>
            </a:r>
            <a:r>
              <a:rPr lang="en-US" sz="2400" dirty="0"/>
              <a:t>-e </a:t>
            </a:r>
            <a:r>
              <a:rPr lang="en-US" sz="2400" dirty="0" err="1"/>
              <a:t>az</a:t>
            </a:r>
            <a:r>
              <a:rPr lang="en-US" sz="2400" dirty="0"/>
              <a:t> email</a:t>
            </a:r>
            <a:endParaRPr lang="en-GB" sz="2400" dirty="0"/>
          </a:p>
          <a:p>
            <a:endParaRPr lang="en-GB" sz="2400" dirty="0"/>
          </a:p>
          <a:p>
            <a:endParaRPr lang="hu-HU" sz="2400" dirty="0"/>
          </a:p>
          <a:p>
            <a:endParaRPr lang="hu-HU" sz="2400" dirty="0"/>
          </a:p>
          <a:p>
            <a:pPr marL="0" indent="0">
              <a:buNone/>
            </a:pPr>
            <a:r>
              <a:rPr lang="en-GB" sz="2400" dirty="0" err="1"/>
              <a:t>Bejelentkezés</a:t>
            </a:r>
            <a:r>
              <a:rPr lang="en-GB" sz="2400" dirty="0"/>
              <a:t>:</a:t>
            </a:r>
            <a:br>
              <a:rPr lang="en-GB" sz="2400" dirty="0"/>
            </a:br>
            <a:r>
              <a:rPr lang="hu-HU" sz="2400" dirty="0"/>
              <a:t>A</a:t>
            </a:r>
            <a:r>
              <a:rPr lang="en-GB" sz="2400" dirty="0"/>
              <a:t> </a:t>
            </a:r>
            <a:r>
              <a:rPr lang="en-GB" sz="2400" dirty="0" err="1"/>
              <a:t>felhasználók</a:t>
            </a:r>
            <a:r>
              <a:rPr lang="en-GB" sz="2400" dirty="0"/>
              <a:t> </a:t>
            </a:r>
            <a:r>
              <a:rPr lang="en-GB" sz="2400" dirty="0" err="1"/>
              <a:t>jelentkezhetnek</a:t>
            </a:r>
            <a:r>
              <a:rPr lang="en-GB" sz="2400" dirty="0"/>
              <a:t> </a:t>
            </a:r>
            <a:r>
              <a:rPr lang="en-GB" sz="2400" dirty="0" err="1"/>
              <a:t>felhaszn</a:t>
            </a:r>
            <a:r>
              <a:rPr lang="hu-HU" sz="2400" dirty="0"/>
              <a:t>álónévvel vagy e-mail címmel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90A67-20C8-4C8F-A193-44CBC707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28" y="67113"/>
            <a:ext cx="3403769" cy="3506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533DC-D0DB-4991-985A-5E471386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928" y="3743743"/>
            <a:ext cx="3440169" cy="28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0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9BDF6-E5C9-433D-88F3-EC129845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12266" cy="445772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dirty="0" err="1"/>
              <a:t>sikeres</a:t>
            </a:r>
            <a:r>
              <a:rPr lang="en-GB" sz="2400" dirty="0"/>
              <a:t> </a:t>
            </a:r>
            <a:r>
              <a:rPr lang="en-GB" sz="2400" dirty="0" err="1"/>
              <a:t>bejelentkezést</a:t>
            </a:r>
            <a:r>
              <a:rPr lang="en-GB" sz="2400" dirty="0"/>
              <a:t> </a:t>
            </a:r>
            <a:r>
              <a:rPr lang="en-GB" sz="2400" dirty="0" err="1"/>
              <a:t>követően</a:t>
            </a:r>
            <a:r>
              <a:rPr lang="en-GB" sz="2400" dirty="0"/>
              <a:t> </a:t>
            </a:r>
            <a:r>
              <a:rPr lang="en-GB" sz="2400" dirty="0" err="1"/>
              <a:t>elindul</a:t>
            </a:r>
            <a:r>
              <a:rPr lang="en-GB" sz="2400" dirty="0"/>
              <a:t> a</a:t>
            </a:r>
            <a:r>
              <a:rPr lang="hu-HU" sz="2400" dirty="0"/>
              <a:t> session</a:t>
            </a:r>
            <a:r>
              <a:rPr lang="en-GB" sz="2400" dirty="0"/>
              <a:t> (</a:t>
            </a:r>
            <a:r>
              <a:rPr lang="en-GB" sz="2400" dirty="0" err="1"/>
              <a:t>munkamenet</a:t>
            </a:r>
            <a:r>
              <a:rPr lang="en-GB" sz="2400" dirty="0"/>
              <a:t>), </a:t>
            </a:r>
            <a:r>
              <a:rPr lang="en-GB" sz="2400" dirty="0" err="1"/>
              <a:t>ami</a:t>
            </a:r>
            <a:r>
              <a:rPr lang="en-GB" sz="2400" dirty="0"/>
              <a:t> </a:t>
            </a:r>
            <a:r>
              <a:rPr lang="en-GB" sz="2400" dirty="0" err="1"/>
              <a:t>két</a:t>
            </a:r>
            <a:r>
              <a:rPr lang="en-GB" sz="2400" dirty="0"/>
              <a:t> </a:t>
            </a:r>
            <a:r>
              <a:rPr lang="en-GB" sz="2400" dirty="0" err="1"/>
              <a:t>további</a:t>
            </a:r>
            <a:r>
              <a:rPr lang="en-GB" sz="2400" dirty="0"/>
              <a:t> </a:t>
            </a:r>
            <a:r>
              <a:rPr lang="en-GB" sz="2400" dirty="0" err="1"/>
              <a:t>funkcióval</a:t>
            </a:r>
            <a:r>
              <a:rPr lang="en-GB" sz="2400" dirty="0"/>
              <a:t> </a:t>
            </a:r>
            <a:r>
              <a:rPr lang="en-GB" sz="2400" dirty="0" err="1"/>
              <a:t>bővül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 -</a:t>
            </a:r>
            <a:r>
              <a:rPr lang="en-GB" sz="2400" dirty="0" err="1"/>
              <a:t>Mentett</a:t>
            </a:r>
            <a:r>
              <a:rPr lang="en-GB" sz="2400" dirty="0"/>
              <a:t> </a:t>
            </a:r>
            <a:r>
              <a:rPr lang="en-GB" sz="2400" dirty="0" err="1"/>
              <a:t>városok</a:t>
            </a:r>
            <a:r>
              <a:rPr lang="en-GB" sz="2400" dirty="0"/>
              <a:t> </a:t>
            </a:r>
            <a:r>
              <a:rPr lang="en-GB" sz="2400" dirty="0" err="1"/>
              <a:t>elérése</a:t>
            </a:r>
            <a:r>
              <a:rPr lang="en-GB" sz="2400" dirty="0"/>
              <a:t> </a:t>
            </a:r>
            <a:r>
              <a:rPr lang="en-GB" sz="2400" dirty="0" err="1"/>
              <a:t>és</a:t>
            </a:r>
            <a:r>
              <a:rPr lang="en-GB" sz="2400" dirty="0"/>
              <a:t> </a:t>
            </a:r>
            <a:r>
              <a:rPr lang="en-GB" sz="2400" dirty="0" err="1"/>
              <a:t>mentése</a:t>
            </a:r>
            <a:endParaRPr lang="hu-HU" sz="2400" dirty="0"/>
          </a:p>
          <a:p>
            <a:pPr marL="0" indent="0">
              <a:buNone/>
            </a:pPr>
            <a:r>
              <a:rPr lang="hu-HU" sz="2400" dirty="0"/>
              <a:t>-</a:t>
            </a:r>
            <a:r>
              <a:rPr lang="en-GB" sz="2400" dirty="0" err="1"/>
              <a:t>Kijelentkezés</a:t>
            </a:r>
            <a:r>
              <a:rPr lang="en-GB" sz="2400" dirty="0"/>
              <a:t> </a:t>
            </a:r>
            <a:r>
              <a:rPr lang="en-GB" sz="2400" dirty="0" err="1"/>
              <a:t>lehetősége</a:t>
            </a:r>
            <a:endParaRPr lang="hu-HU" sz="2400" dirty="0"/>
          </a:p>
          <a:p>
            <a:pPr marL="0" indent="0">
              <a:buNone/>
            </a:pPr>
            <a:r>
              <a:rPr lang="hu-HU" dirty="0"/>
              <a:t>					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93646-416D-47A7-992E-9DA1A0F6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580" y="1195737"/>
            <a:ext cx="5444307" cy="493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0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4612-A6A7-46D3-9894-052E324B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3994" cy="4138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 "Save" </a:t>
            </a:r>
            <a:r>
              <a:rPr lang="en-GB" sz="2400" dirty="0" err="1"/>
              <a:t>gombra</a:t>
            </a:r>
            <a:r>
              <a:rPr lang="en-GB" sz="2400" dirty="0"/>
              <a:t> </a:t>
            </a:r>
            <a:r>
              <a:rPr lang="en-GB" sz="2400" dirty="0" err="1"/>
              <a:t>kattintva</a:t>
            </a:r>
            <a:r>
              <a:rPr lang="en-GB" sz="2400" dirty="0"/>
              <a:t> a </a:t>
            </a:r>
            <a:r>
              <a:rPr lang="en-GB" sz="2400" dirty="0" err="1"/>
              <a:t>felhasználó</a:t>
            </a:r>
            <a:r>
              <a:rPr lang="en-GB" sz="2400" dirty="0"/>
              <a:t> </a:t>
            </a:r>
            <a:r>
              <a:rPr lang="en-GB" sz="2400" dirty="0" err="1"/>
              <a:t>el</a:t>
            </a:r>
            <a:r>
              <a:rPr lang="en-GB" sz="2400" dirty="0"/>
              <a:t> </a:t>
            </a:r>
            <a:r>
              <a:rPr lang="en-GB" sz="2400" dirty="0" err="1"/>
              <a:t>tudja</a:t>
            </a:r>
            <a:r>
              <a:rPr lang="en-GB" sz="2400" dirty="0"/>
              <a:t> </a:t>
            </a:r>
            <a:r>
              <a:rPr lang="en-GB" sz="2400" dirty="0" err="1"/>
              <a:t>menteni</a:t>
            </a:r>
            <a:r>
              <a:rPr lang="en-GB" sz="2400" dirty="0"/>
              <a:t> a </a:t>
            </a:r>
            <a:r>
              <a:rPr lang="en-GB" sz="2400" dirty="0" err="1"/>
              <a:t>várost</a:t>
            </a:r>
            <a:r>
              <a:rPr lang="en-GB" sz="2400" dirty="0"/>
              <a:t>, </a:t>
            </a:r>
            <a:r>
              <a:rPr lang="en-GB" sz="2400" dirty="0" err="1"/>
              <a:t>amely</a:t>
            </a:r>
            <a:r>
              <a:rPr lang="en-GB" sz="2400" dirty="0"/>
              <a:t> a </a:t>
            </a:r>
            <a:r>
              <a:rPr lang="en-GB" sz="2400" dirty="0" err="1"/>
              <a:t>rendszerben</a:t>
            </a:r>
            <a:r>
              <a:rPr lang="en-GB" sz="2400" dirty="0"/>
              <a:t> </a:t>
            </a:r>
            <a:r>
              <a:rPr lang="en-GB" sz="2400" dirty="0" err="1"/>
              <a:t>tárolódik</a:t>
            </a:r>
            <a:r>
              <a:rPr lang="en-GB" sz="2400" dirty="0"/>
              <a:t>, </a:t>
            </a:r>
            <a:r>
              <a:rPr lang="en-GB" sz="2400" dirty="0" err="1"/>
              <a:t>és</a:t>
            </a:r>
            <a:r>
              <a:rPr lang="en-GB" sz="2400" dirty="0"/>
              <a:t> a </a:t>
            </a:r>
            <a:r>
              <a:rPr lang="en-GB" sz="2400" dirty="0" err="1"/>
              <a:t>következő</a:t>
            </a:r>
            <a:r>
              <a:rPr lang="en-GB" sz="2400" dirty="0"/>
              <a:t> </a:t>
            </a:r>
            <a:r>
              <a:rPr lang="en-GB" sz="2400" dirty="0" err="1"/>
              <a:t>bejelentkezéskor</a:t>
            </a:r>
            <a:r>
              <a:rPr lang="en-GB" sz="2400" dirty="0"/>
              <a:t> </a:t>
            </a:r>
            <a:r>
              <a:rPr lang="en-GB" sz="2400" dirty="0" err="1"/>
              <a:t>már</a:t>
            </a:r>
            <a:r>
              <a:rPr lang="en-GB" sz="2400" dirty="0"/>
              <a:t> </a:t>
            </a:r>
            <a:r>
              <a:rPr lang="en-GB" sz="2400" dirty="0" err="1"/>
              <a:t>elérhetővé</a:t>
            </a:r>
            <a:r>
              <a:rPr lang="en-GB" sz="2400" dirty="0"/>
              <a:t> </a:t>
            </a:r>
            <a:r>
              <a:rPr lang="en-GB" sz="2400" dirty="0" err="1"/>
              <a:t>válik</a:t>
            </a:r>
            <a:r>
              <a:rPr lang="en-GB" sz="2400" dirty="0"/>
              <a:t>.</a:t>
            </a:r>
            <a:br>
              <a:rPr lang="en-GB" sz="2400" dirty="0"/>
            </a:br>
            <a:endParaRPr lang="en-GB" sz="2400" dirty="0"/>
          </a:p>
          <a:p>
            <a:pPr marL="0" indent="0">
              <a:buNone/>
            </a:pPr>
            <a:r>
              <a:rPr lang="en-GB" sz="2400" dirty="0" err="1"/>
              <a:t>Város</a:t>
            </a:r>
            <a:r>
              <a:rPr lang="en-GB" sz="2400" dirty="0"/>
              <a:t> </a:t>
            </a:r>
            <a:r>
              <a:rPr lang="en-GB" sz="2400" dirty="0" err="1"/>
              <a:t>nevére</a:t>
            </a:r>
            <a:r>
              <a:rPr lang="en-GB" sz="2400" dirty="0"/>
              <a:t> </a:t>
            </a:r>
            <a:r>
              <a:rPr lang="en-GB" sz="2400" dirty="0" err="1"/>
              <a:t>kattintva</a:t>
            </a:r>
            <a:r>
              <a:rPr lang="en-GB" sz="2400" dirty="0"/>
              <a:t> </a:t>
            </a:r>
            <a:r>
              <a:rPr lang="en-GB" sz="2400" dirty="0" err="1"/>
              <a:t>automatikusan</a:t>
            </a:r>
            <a:r>
              <a:rPr lang="en-GB" sz="2400" dirty="0"/>
              <a:t> </a:t>
            </a:r>
            <a:r>
              <a:rPr lang="en-GB" sz="2400" dirty="0" err="1"/>
              <a:t>megjelenik</a:t>
            </a:r>
            <a:r>
              <a:rPr lang="en-GB" sz="2400" dirty="0"/>
              <a:t> a </a:t>
            </a:r>
            <a:r>
              <a:rPr lang="en-GB" sz="2400" dirty="0" err="1"/>
              <a:t>város</a:t>
            </a:r>
            <a:r>
              <a:rPr lang="en-GB" sz="2400" dirty="0"/>
              <a:t> </a:t>
            </a:r>
            <a:r>
              <a:rPr lang="en-GB" sz="2400" dirty="0" err="1"/>
              <a:t>aktuális</a:t>
            </a:r>
            <a:r>
              <a:rPr lang="en-GB" sz="2400" dirty="0"/>
              <a:t> </a:t>
            </a:r>
            <a:r>
              <a:rPr lang="en-GB" sz="2400" dirty="0" err="1"/>
              <a:t>időjárás</a:t>
            </a:r>
            <a:r>
              <a:rPr lang="hu-HU" sz="2400" dirty="0"/>
              <a:t>át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000BA-13FD-4D7B-9829-5F3465B9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440" y="813732"/>
            <a:ext cx="4773763" cy="53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5336-7BF3-497F-821E-5EA3718B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55"/>
            <a:ext cx="5117983" cy="4390617"/>
          </a:xfrm>
        </p:spPr>
        <p:txBody>
          <a:bodyPr/>
          <a:lstStyle/>
          <a:p>
            <a:endParaRPr lang="pt-BR" dirty="0"/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pt-BR" sz="2400" dirty="0"/>
              <a:t>More info </a:t>
            </a:r>
            <a:r>
              <a:rPr lang="en-US" sz="2400" dirty="0"/>
              <a:t>”</a:t>
            </a:r>
            <a:r>
              <a:rPr lang="hu-HU" sz="2400" dirty="0"/>
              <a:t>:</a:t>
            </a:r>
            <a:r>
              <a:rPr lang="pt-BR" sz="2400" dirty="0"/>
              <a:t> Megjeleníti az extra  információkat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sz="2400" dirty="0"/>
              <a:t>A város törlése a "Delete" gombra kattintva történik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37E8D-C6D4-4FF4-B22F-ECDE1AC8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09191"/>
            <a:ext cx="4525006" cy="1476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1EFDA-F5CA-4B30-8E1F-61722C0D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90" y="899248"/>
            <a:ext cx="3724925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7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1EC0-5801-455B-A936-EACA344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126" y="480297"/>
            <a:ext cx="10515600" cy="899183"/>
          </a:xfrm>
        </p:spPr>
        <p:txBody>
          <a:bodyPr/>
          <a:lstStyle/>
          <a:p>
            <a:r>
              <a:rPr lang="en-US" dirty="0" err="1"/>
              <a:t>Adatb</a:t>
            </a:r>
            <a:r>
              <a:rPr lang="hu-HU" dirty="0"/>
              <a:t>ázis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45D8729-6535-41E6-877E-6E807F8E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7627" y="3379301"/>
            <a:ext cx="1533739" cy="14480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E6921-A2C9-4E5C-8BD2-75C5C8805DF8}"/>
              </a:ext>
            </a:extLst>
          </p:cNvPr>
          <p:cNvSpPr txBox="1"/>
          <p:nvPr/>
        </p:nvSpPr>
        <p:spPr>
          <a:xfrm>
            <a:off x="727046" y="1379480"/>
            <a:ext cx="630292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/>
              <a:t>Az </a:t>
            </a:r>
            <a:r>
              <a:rPr lang="en-GB" sz="2400" dirty="0" err="1"/>
              <a:t>adatbázis</a:t>
            </a:r>
            <a:r>
              <a:rPr lang="en-GB" sz="2400" dirty="0"/>
              <a:t> </a:t>
            </a:r>
            <a:r>
              <a:rPr lang="en-GB" sz="2400" dirty="0" err="1"/>
              <a:t>két</a:t>
            </a:r>
            <a:r>
              <a:rPr lang="en-GB" sz="2400" dirty="0"/>
              <a:t> </a:t>
            </a:r>
            <a:r>
              <a:rPr lang="en-GB" sz="2400" dirty="0" err="1"/>
              <a:t>táblát</a:t>
            </a:r>
            <a:r>
              <a:rPr lang="en-GB" sz="2400" dirty="0"/>
              <a:t> </a:t>
            </a:r>
            <a:r>
              <a:rPr lang="en-GB" sz="2400" dirty="0" err="1"/>
              <a:t>tartalmaz</a:t>
            </a:r>
            <a:r>
              <a:rPr lang="en-GB" sz="2400" dirty="0"/>
              <a:t>:</a:t>
            </a:r>
          </a:p>
          <a:p>
            <a:endParaRPr lang="en-GB" sz="2400" dirty="0"/>
          </a:p>
          <a:p>
            <a:r>
              <a:rPr lang="en-GB" sz="2400" dirty="0"/>
              <a:t>Users</a:t>
            </a:r>
            <a:r>
              <a:rPr lang="hu-HU" sz="2400" dirty="0"/>
              <a:t>(felhasználók)</a:t>
            </a:r>
            <a:r>
              <a:rPr lang="en-GB" sz="2400" dirty="0"/>
              <a:t> :</a:t>
            </a:r>
            <a:r>
              <a:rPr lang="en-GB" sz="2400" dirty="0" err="1"/>
              <a:t>id,username,password,email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Saved_cities</a:t>
            </a:r>
            <a:r>
              <a:rPr lang="en-GB" sz="2400" dirty="0"/>
              <a:t>(</a:t>
            </a:r>
            <a:r>
              <a:rPr lang="en-GB" sz="2400" dirty="0" err="1"/>
              <a:t>mentett</a:t>
            </a:r>
            <a:r>
              <a:rPr lang="en-GB" sz="2400" dirty="0"/>
              <a:t> </a:t>
            </a:r>
            <a:r>
              <a:rPr lang="hu-HU" sz="2400" dirty="0"/>
              <a:t>városok):id,user</a:t>
            </a:r>
            <a:r>
              <a:rPr lang="en-US" sz="2400" dirty="0"/>
              <a:t>_</a:t>
            </a:r>
            <a:r>
              <a:rPr lang="en-US" sz="2400" dirty="0" err="1"/>
              <a:t>id,city</a:t>
            </a:r>
            <a:endParaRPr lang="en-US" sz="2400" dirty="0"/>
          </a:p>
          <a:p>
            <a:endParaRPr lang="en-US" sz="2400" dirty="0"/>
          </a:p>
          <a:p>
            <a:r>
              <a:rPr lang="en-GB" sz="2400" dirty="0"/>
              <a:t>A </a:t>
            </a:r>
            <a:r>
              <a:rPr lang="en-GB" sz="2400" dirty="0" err="1"/>
              <a:t>saved_cities</a:t>
            </a:r>
            <a:r>
              <a:rPr lang="en-GB" sz="2400" dirty="0"/>
              <a:t> </a:t>
            </a:r>
            <a:r>
              <a:rPr lang="en-GB" sz="2400" dirty="0" err="1"/>
              <a:t>tábla</a:t>
            </a:r>
            <a:r>
              <a:rPr lang="en-GB" sz="2400" dirty="0"/>
              <a:t> </a:t>
            </a:r>
            <a:r>
              <a:rPr lang="en-GB" sz="2400" dirty="0" err="1"/>
              <a:t>user_id</a:t>
            </a:r>
            <a:r>
              <a:rPr lang="en-GB" sz="2400" dirty="0"/>
              <a:t> </a:t>
            </a:r>
            <a:r>
              <a:rPr lang="en-GB" sz="2400" dirty="0" err="1"/>
              <a:t>mezője</a:t>
            </a:r>
            <a:r>
              <a:rPr lang="en-GB" sz="2400" dirty="0"/>
              <a:t> </a:t>
            </a:r>
            <a:r>
              <a:rPr lang="en-GB" sz="2400" dirty="0" err="1"/>
              <a:t>hivatkozik</a:t>
            </a:r>
            <a:r>
              <a:rPr lang="en-GB" sz="2400" dirty="0"/>
              <a:t> a users </a:t>
            </a:r>
            <a:r>
              <a:rPr lang="en-GB" sz="2400" dirty="0" err="1"/>
              <a:t>tábla</a:t>
            </a:r>
            <a:r>
              <a:rPr lang="en-GB" sz="2400" dirty="0"/>
              <a:t> id </a:t>
            </a:r>
            <a:r>
              <a:rPr lang="en-GB" sz="2400" dirty="0" err="1"/>
              <a:t>mezőjére</a:t>
            </a:r>
            <a:r>
              <a:rPr lang="en-GB" sz="2400" dirty="0"/>
              <a:t>. </a:t>
            </a:r>
            <a:r>
              <a:rPr lang="en-GB" sz="2400" dirty="0" err="1"/>
              <a:t>Ez</a:t>
            </a:r>
            <a:r>
              <a:rPr lang="en-GB" sz="2400" dirty="0"/>
              <a:t> </a:t>
            </a:r>
            <a:r>
              <a:rPr lang="en-GB" sz="2400" dirty="0" err="1"/>
              <a:t>lehetővé</a:t>
            </a:r>
            <a:r>
              <a:rPr lang="en-GB" sz="2400" dirty="0"/>
              <a:t> </a:t>
            </a:r>
            <a:r>
              <a:rPr lang="en-GB" sz="2400" dirty="0" err="1"/>
              <a:t>teszi</a:t>
            </a:r>
            <a:r>
              <a:rPr lang="en-GB" sz="2400" dirty="0"/>
              <a:t>, </a:t>
            </a:r>
            <a:r>
              <a:rPr lang="en-GB" sz="2400" dirty="0" err="1"/>
              <a:t>hogy</a:t>
            </a:r>
            <a:r>
              <a:rPr lang="en-GB" sz="2400" dirty="0"/>
              <a:t> </a:t>
            </a:r>
            <a:r>
              <a:rPr lang="en-GB" sz="2400" dirty="0" err="1"/>
              <a:t>egy</a:t>
            </a:r>
            <a:r>
              <a:rPr lang="en-GB" sz="2400" dirty="0"/>
              <a:t> </a:t>
            </a:r>
            <a:r>
              <a:rPr lang="en-GB" sz="2400" dirty="0" err="1"/>
              <a:t>felhasználó</a:t>
            </a:r>
            <a:r>
              <a:rPr lang="en-GB" sz="2400" dirty="0"/>
              <a:t> </a:t>
            </a:r>
            <a:r>
              <a:rPr lang="en-GB" sz="2400" dirty="0" err="1"/>
              <a:t>több</a:t>
            </a:r>
            <a:r>
              <a:rPr lang="en-GB" sz="2400" dirty="0"/>
              <a:t> </a:t>
            </a:r>
            <a:r>
              <a:rPr lang="en-GB" sz="2400" dirty="0" err="1"/>
              <a:t>várost</a:t>
            </a:r>
            <a:r>
              <a:rPr lang="en-GB" sz="2400" dirty="0"/>
              <a:t> is </a:t>
            </a:r>
            <a:r>
              <a:rPr lang="en-GB" sz="2400" dirty="0" err="1"/>
              <a:t>elmenthessen</a:t>
            </a:r>
            <a:r>
              <a:rPr lang="en-GB" sz="2400" dirty="0"/>
              <a:t>.</a:t>
            </a:r>
          </a:p>
          <a:p>
            <a:endParaRPr lang="en-GB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EFDF1-9985-49AF-9AB2-7D0AD6EB3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338" y="1503486"/>
            <a:ext cx="192431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6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B9B1-9050-42B0-AF9A-02C1AFB5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D260-664B-4F27-B5FD-6B228CD1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err="1"/>
              <a:t>Köszönöm</a:t>
            </a:r>
            <a:r>
              <a:rPr lang="en-GB" sz="2800" dirty="0"/>
              <a:t> a </a:t>
            </a:r>
            <a:r>
              <a:rPr lang="en-GB" sz="2800" dirty="0" err="1"/>
              <a:t>figyelmet</a:t>
            </a:r>
            <a:r>
              <a:rPr lang="en-GB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59939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417</TotalTime>
  <Words>212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Időjárás Applikáció</vt:lpstr>
      <vt:lpstr>Funkciók:</vt:lpstr>
      <vt:lpstr>PowerPoint Presentation</vt:lpstr>
      <vt:lpstr>PowerPoint Presentation</vt:lpstr>
      <vt:lpstr>PowerPoint Presentation</vt:lpstr>
      <vt:lpstr>PowerPoint Presentation</vt:lpstr>
      <vt:lpstr>Adatbázis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</dc:title>
  <dc:creator>me</dc:creator>
  <cp:lastModifiedBy>me</cp:lastModifiedBy>
  <cp:revision>20</cp:revision>
  <dcterms:created xsi:type="dcterms:W3CDTF">2024-12-15T08:51:43Z</dcterms:created>
  <dcterms:modified xsi:type="dcterms:W3CDTF">2024-12-15T20:11:11Z</dcterms:modified>
</cp:coreProperties>
</file>