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913794" y="431800"/>
            <a:ext cx="10353761" cy="5245100"/>
          </a:xfrm>
        </p:spPr>
        <p:txBody>
          <a:bodyPr/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3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14400" y="1731963"/>
            <a:ext cx="5176838" cy="4059237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6316663" y="1731963"/>
            <a:ext cx="4951412" cy="4059237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5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253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1862668"/>
            <a:ext cx="3706889" cy="3928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ru-RU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5029200" y="609600"/>
            <a:ext cx="6238875" cy="5181600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1943100"/>
            <a:ext cx="10515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838200" y="3848100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18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62" r:id="rId2"/>
    <p:sldLayoutId id="2147483765" r:id="rId3"/>
    <p:sldLayoutId id="214748376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90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None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256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Calisto MT</vt:lpstr>
      <vt:lpstr>Trebuchet MS</vt:lpstr>
      <vt:lpstr>Wingdings 2</vt:lpstr>
      <vt:lpstr>Сланец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Night Theo</dc:creator>
  <cp:lastModifiedBy>Night Theo</cp:lastModifiedBy>
  <cp:revision>10</cp:revision>
  <dcterms:created xsi:type="dcterms:W3CDTF">2025-03-05T13:40:26Z</dcterms:created>
  <dcterms:modified xsi:type="dcterms:W3CDTF">2025-03-11T17:21:17Z</dcterms:modified>
</cp:coreProperties>
</file>