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0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571501"/>
            <a:ext cx="10353762" cy="52197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23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Calisto MT</vt:lpstr>
      <vt:lpstr>Trebuchet MS</vt:lpstr>
      <vt:lpstr>Wingdings 2</vt:lpstr>
      <vt:lpstr>Сланец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Night Theo</dc:creator>
  <cp:lastModifiedBy>Night Theo</cp:lastModifiedBy>
  <cp:revision>4</cp:revision>
  <dcterms:created xsi:type="dcterms:W3CDTF">2025-03-05T13:40:26Z</dcterms:created>
  <dcterms:modified xsi:type="dcterms:W3CDTF">2025-03-09T17:21:01Z</dcterms:modified>
</cp:coreProperties>
</file>